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6"/>
  </p:notesMasterIdLst>
  <p:handoutMasterIdLst>
    <p:handoutMasterId r:id="rId37"/>
  </p:handoutMasterIdLst>
  <p:sldIdLst>
    <p:sldId id="402" r:id="rId3"/>
    <p:sldId id="372" r:id="rId4"/>
    <p:sldId id="403" r:id="rId5"/>
    <p:sldId id="352" r:id="rId6"/>
    <p:sldId id="353" r:id="rId7"/>
    <p:sldId id="376" r:id="rId8"/>
    <p:sldId id="404" r:id="rId9"/>
    <p:sldId id="330" r:id="rId10"/>
    <p:sldId id="346" r:id="rId11"/>
    <p:sldId id="331" r:id="rId12"/>
    <p:sldId id="332" r:id="rId13"/>
    <p:sldId id="347" r:id="rId14"/>
    <p:sldId id="335" r:id="rId15"/>
    <p:sldId id="336" r:id="rId16"/>
    <p:sldId id="386" r:id="rId17"/>
    <p:sldId id="387" r:id="rId18"/>
    <p:sldId id="357" r:id="rId19"/>
    <p:sldId id="340" r:id="rId20"/>
    <p:sldId id="348" r:id="rId21"/>
    <p:sldId id="338" r:id="rId22"/>
    <p:sldId id="339" r:id="rId23"/>
    <p:sldId id="345" r:id="rId24"/>
    <p:sldId id="389" r:id="rId25"/>
    <p:sldId id="390" r:id="rId26"/>
    <p:sldId id="391" r:id="rId27"/>
    <p:sldId id="397" r:id="rId28"/>
    <p:sldId id="396" r:id="rId29"/>
    <p:sldId id="392" r:id="rId30"/>
    <p:sldId id="398" r:id="rId31"/>
    <p:sldId id="399" r:id="rId32"/>
    <p:sldId id="393" r:id="rId33"/>
    <p:sldId id="400" r:id="rId34"/>
    <p:sldId id="377" r:id="rId35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ngottin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99"/>
    <a:srgbClr val="FDB603"/>
    <a:srgbClr val="EABD00"/>
    <a:srgbClr val="FFCC00"/>
    <a:srgbClr val="009900"/>
    <a:srgbClr val="FF9933"/>
    <a:srgbClr val="CC0000"/>
    <a:srgbClr val="CC6600"/>
    <a:srgbClr val="FFC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2674" autoAdjust="0"/>
  </p:normalViewPr>
  <p:slideViewPr>
    <p:cSldViewPr>
      <p:cViewPr>
        <p:scale>
          <a:sx n="75" d="100"/>
          <a:sy n="75" d="100"/>
        </p:scale>
        <p:origin x="-1080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'Istruzione 2014'!$LO$25</c:f>
              <c:strCache>
                <c:ptCount val="1"/>
                <c:pt idx="0">
                  <c:v>University degree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'Istruzione 2014'!$LP$24:$LV$24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'Istruzione 2014'!$LP$25:$LV$25</c:f>
              <c:numCache>
                <c:formatCode>0.0</c:formatCode>
                <c:ptCount val="7"/>
                <c:pt idx="0">
                  <c:v>10.629151351684337</c:v>
                </c:pt>
                <c:pt idx="1">
                  <c:v>11.928093029118388</c:v>
                </c:pt>
                <c:pt idx="2">
                  <c:v>12.464376237659639</c:v>
                </c:pt>
                <c:pt idx="3">
                  <c:v>12.457532285544342</c:v>
                </c:pt>
                <c:pt idx="4">
                  <c:v>14.475586014316056</c:v>
                </c:pt>
                <c:pt idx="5">
                  <c:v>15.865371534296521</c:v>
                </c:pt>
                <c:pt idx="6">
                  <c:v>15.906932080662322</c:v>
                </c:pt>
              </c:numCache>
            </c:numRef>
          </c:val>
        </c:ser>
        <c:ser>
          <c:idx val="1"/>
          <c:order val="1"/>
          <c:tx>
            <c:strRef>
              <c:f>'Istruzione 2014'!$LO$26</c:f>
              <c:strCache>
                <c:ptCount val="1"/>
                <c:pt idx="0">
                  <c:v>High school diploma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'Istruzione 2014'!$LP$24:$LV$24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'Istruzione 2014'!$LP$26:$LV$26</c:f>
              <c:numCache>
                <c:formatCode>0.0</c:formatCode>
                <c:ptCount val="7"/>
                <c:pt idx="0">
                  <c:v>40.498228635826131</c:v>
                </c:pt>
                <c:pt idx="1">
                  <c:v>42.365374956313822</c:v>
                </c:pt>
                <c:pt idx="2">
                  <c:v>43.975983288311063</c:v>
                </c:pt>
                <c:pt idx="3">
                  <c:v>41.044058888564045</c:v>
                </c:pt>
                <c:pt idx="4">
                  <c:v>40.887280736254226</c:v>
                </c:pt>
                <c:pt idx="5">
                  <c:v>43.481076374717709</c:v>
                </c:pt>
                <c:pt idx="6">
                  <c:v>43.934494303288261</c:v>
                </c:pt>
              </c:numCache>
            </c:numRef>
          </c:val>
        </c:ser>
        <c:ser>
          <c:idx val="2"/>
          <c:order val="2"/>
          <c:tx>
            <c:strRef>
              <c:f>'Istruzione 2014'!$LO$27</c:f>
              <c:strCache>
                <c:ptCount val="1"/>
                <c:pt idx="0">
                  <c:v>Professional qualification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'Istruzione 2014'!$LP$24:$LV$24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'Istruzione 2014'!$LP$27:$LV$27</c:f>
              <c:numCache>
                <c:formatCode>0.0</c:formatCode>
                <c:ptCount val="7"/>
                <c:pt idx="0">
                  <c:v>14.548136051397947</c:v>
                </c:pt>
                <c:pt idx="1">
                  <c:v>15.290639603835599</c:v>
                </c:pt>
                <c:pt idx="2">
                  <c:v>11.70216813509944</c:v>
                </c:pt>
                <c:pt idx="3">
                  <c:v>13.486334721200086</c:v>
                </c:pt>
                <c:pt idx="4">
                  <c:v>12.294747502556438</c:v>
                </c:pt>
                <c:pt idx="5">
                  <c:v>10.170870405136997</c:v>
                </c:pt>
                <c:pt idx="6">
                  <c:v>11.729776024499754</c:v>
                </c:pt>
              </c:numCache>
            </c:numRef>
          </c:val>
        </c:ser>
        <c:ser>
          <c:idx val="3"/>
          <c:order val="3"/>
          <c:tx>
            <c:strRef>
              <c:f>'Istruzione 2014'!$LO$28</c:f>
              <c:strCache>
                <c:ptCount val="1"/>
                <c:pt idx="0">
                  <c:v>No particular training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'Istruzione 2014'!$LP$24:$LV$24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'Istruzione 2014'!$LP$28:$LV$28</c:f>
              <c:numCache>
                <c:formatCode>0.0</c:formatCode>
                <c:ptCount val="7"/>
                <c:pt idx="0">
                  <c:v>34.324483961091588</c:v>
                </c:pt>
                <c:pt idx="1">
                  <c:v>30.415892410732191</c:v>
                </c:pt>
                <c:pt idx="2">
                  <c:v>31.857472338929853</c:v>
                </c:pt>
                <c:pt idx="3">
                  <c:v>33.012074104691528</c:v>
                </c:pt>
                <c:pt idx="4">
                  <c:v>32.342385746873283</c:v>
                </c:pt>
                <c:pt idx="5">
                  <c:v>30.482681685848771</c:v>
                </c:pt>
                <c:pt idx="6">
                  <c:v>28.42879759154966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05534592"/>
        <c:axId val="105536128"/>
      </c:barChart>
      <c:lineChart>
        <c:grouping val="standard"/>
        <c:varyColors val="0"/>
        <c:ser>
          <c:idx val="4"/>
          <c:order val="4"/>
          <c:tx>
            <c:strRef>
              <c:f>'Istruzione 2014'!$LO$29</c:f>
              <c:strCache>
                <c:ptCount val="1"/>
                <c:pt idx="0">
                  <c:v> % point diff. (scale dx)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'Istruzione 2014'!$LP$24:$LV$24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'Istruzione 2014'!$LP$29:$LV$29</c:f>
              <c:numCache>
                <c:formatCode>0.0</c:formatCode>
                <c:ptCount val="7"/>
                <c:pt idx="0">
                  <c:v>2.2547599750209315</c:v>
                </c:pt>
                <c:pt idx="1">
                  <c:v>8.5869359708644168</c:v>
                </c:pt>
                <c:pt idx="2">
                  <c:v>12.880719051941412</c:v>
                </c:pt>
                <c:pt idx="3">
                  <c:v>7.0031823482167681</c:v>
                </c:pt>
                <c:pt idx="4">
                  <c:v>10.72573350114056</c:v>
                </c:pt>
                <c:pt idx="5">
                  <c:v>18.692895818028461</c:v>
                </c:pt>
                <c:pt idx="6">
                  <c:v>19.682852767901167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543552"/>
        <c:axId val="105542016"/>
      </c:lineChart>
      <c:catAx>
        <c:axId val="10553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536128"/>
        <c:crosses val="autoZero"/>
        <c:auto val="1"/>
        <c:lblAlgn val="ctr"/>
        <c:lblOffset val="100"/>
        <c:noMultiLvlLbl val="0"/>
      </c:catAx>
      <c:valAx>
        <c:axId val="10553612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05534592"/>
        <c:crosses val="autoZero"/>
        <c:crossBetween val="between"/>
      </c:valAx>
      <c:valAx>
        <c:axId val="105542016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crossAx val="105543552"/>
        <c:crosses val="max"/>
        <c:crossBetween val="between"/>
      </c:valAx>
      <c:catAx>
        <c:axId val="105543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54201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86199240260446197"/>
          <c:w val="1"/>
          <c:h val="9.7565049805063697E-2"/>
        </c:manualLayout>
      </c:layout>
      <c:overlay val="0"/>
      <c:txPr>
        <a:bodyPr/>
        <a:lstStyle/>
        <a:p>
          <a:pPr>
            <a:defRPr sz="1050"/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ahoma" pitchFamily="34" charset="0"/>
          <a:ea typeface="Tahoma" pitchFamily="34" charset="0"/>
          <a:cs typeface="Tahoma" pitchFamily="34" charset="0"/>
        </a:defRPr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28822408558367"/>
          <c:y val="2.3059661574188831E-2"/>
          <c:w val="0.82123554297442702"/>
          <c:h val="0.5038441664620740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'TAV74'!$L$14:$L$32</c:f>
              <c:strCache>
                <c:ptCount val="19"/>
                <c:pt idx="0">
                  <c:v>agriculture, agroindustry and livestock husbandry</c:v>
                </c:pt>
                <c:pt idx="1">
                  <c:v>architecture, urban planning and land use planning</c:v>
                </c:pt>
                <c:pt idx="2">
                  <c:v>chemical and pharmaceutical</c:v>
                </c:pt>
                <c:pt idx="3">
                  <c:v>economy</c:v>
                </c:pt>
                <c:pt idx="4">
                  <c:v>statistics</c:v>
                </c:pt>
                <c:pt idx="5">
                  <c:v> geo-biology and biotechnology</c:v>
                </c:pt>
                <c:pt idx="6">
                  <c:v>juridical</c:v>
                </c:pt>
                <c:pt idx="7">
                  <c:v>civil and environmental engineering</c:v>
                </c:pt>
                <c:pt idx="8">
                  <c:v>electronic engineering and computer science</c:v>
                </c:pt>
                <c:pt idx="9">
                  <c:v>industrial engineering</c:v>
                </c:pt>
                <c:pt idx="10">
                  <c:v>other engineering areas</c:v>
                </c:pt>
                <c:pt idx="11">
                  <c:v>teaching and training</c:v>
                </c:pt>
                <c:pt idx="12">
                  <c:v>literature, philosophy, history and arts</c:v>
                </c:pt>
                <c:pt idx="13">
                  <c:v>linguistics, translation and interpretation</c:v>
                </c:pt>
                <c:pt idx="14">
                  <c:v>medical and health</c:v>
                </c:pt>
                <c:pt idx="15">
                  <c:v>social and political sciences</c:v>
                </c:pt>
                <c:pt idx="16">
                  <c:v>psychology</c:v>
                </c:pt>
                <c:pt idx="17">
                  <c:v>science, mathematics and physics</c:v>
                </c:pt>
                <c:pt idx="18">
                  <c:v>motor sciences</c:v>
                </c:pt>
              </c:strCache>
            </c:strRef>
          </c:cat>
          <c:val>
            <c:numRef>
              <c:f>'TAV74'!$M$14:$M$32</c:f>
              <c:numCache>
                <c:formatCode>General</c:formatCode>
                <c:ptCount val="19"/>
                <c:pt idx="0">
                  <c:v>0.57999999999999996</c:v>
                </c:pt>
                <c:pt idx="1">
                  <c:v>0.9</c:v>
                </c:pt>
                <c:pt idx="2">
                  <c:v>2.98</c:v>
                </c:pt>
                <c:pt idx="3">
                  <c:v>18.82</c:v>
                </c:pt>
                <c:pt idx="4">
                  <c:v>0.49</c:v>
                </c:pt>
                <c:pt idx="5">
                  <c:v>0.79</c:v>
                </c:pt>
                <c:pt idx="6">
                  <c:v>0.63</c:v>
                </c:pt>
                <c:pt idx="7">
                  <c:v>1.52</c:v>
                </c:pt>
                <c:pt idx="8">
                  <c:v>8.4</c:v>
                </c:pt>
                <c:pt idx="9">
                  <c:v>5.27</c:v>
                </c:pt>
                <c:pt idx="10">
                  <c:v>3.24</c:v>
                </c:pt>
                <c:pt idx="11">
                  <c:v>5.23</c:v>
                </c:pt>
                <c:pt idx="12">
                  <c:v>1.44</c:v>
                </c:pt>
                <c:pt idx="13">
                  <c:v>1.64</c:v>
                </c:pt>
                <c:pt idx="14">
                  <c:v>5.34</c:v>
                </c:pt>
                <c:pt idx="15">
                  <c:v>0.76</c:v>
                </c:pt>
                <c:pt idx="16">
                  <c:v>0.57999999999999996</c:v>
                </c:pt>
                <c:pt idx="17">
                  <c:v>2.5299999999999998</c:v>
                </c:pt>
                <c:pt idx="18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235776"/>
        <c:axId val="108237568"/>
      </c:barChart>
      <c:lineChart>
        <c:grouping val="standard"/>
        <c:varyColors val="0"/>
        <c:ser>
          <c:idx val="1"/>
          <c:order val="1"/>
          <c:spPr>
            <a:ln w="31750"/>
          </c:spPr>
          <c:marker>
            <c:symbol val="diamond"/>
            <c:size val="5"/>
          </c:marker>
          <c:dLbls>
            <c:numFmt formatCode="0%" sourceLinked="0"/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'TAV74'!$L$14:$L$32</c:f>
              <c:strCache>
                <c:ptCount val="19"/>
                <c:pt idx="0">
                  <c:v>agriculture, agroindustry and livestock husbandry</c:v>
                </c:pt>
                <c:pt idx="1">
                  <c:v>architecture, urban planning and land use planning</c:v>
                </c:pt>
                <c:pt idx="2">
                  <c:v>chemical and pharmaceutical</c:v>
                </c:pt>
                <c:pt idx="3">
                  <c:v>economy</c:v>
                </c:pt>
                <c:pt idx="4">
                  <c:v>statistics</c:v>
                </c:pt>
                <c:pt idx="5">
                  <c:v> geo-biology and biotechnology</c:v>
                </c:pt>
                <c:pt idx="6">
                  <c:v>juridical</c:v>
                </c:pt>
                <c:pt idx="7">
                  <c:v>civil and environmental engineering</c:v>
                </c:pt>
                <c:pt idx="8">
                  <c:v>electronic engineering and computer science</c:v>
                </c:pt>
                <c:pt idx="9">
                  <c:v>industrial engineering</c:v>
                </c:pt>
                <c:pt idx="10">
                  <c:v>other engineering areas</c:v>
                </c:pt>
                <c:pt idx="11">
                  <c:v>teaching and training</c:v>
                </c:pt>
                <c:pt idx="12">
                  <c:v>literature, philosophy, history and arts</c:v>
                </c:pt>
                <c:pt idx="13">
                  <c:v>linguistics, translation and interpretation</c:v>
                </c:pt>
                <c:pt idx="14">
                  <c:v>medical and health</c:v>
                </c:pt>
                <c:pt idx="15">
                  <c:v>social and political sciences</c:v>
                </c:pt>
                <c:pt idx="16">
                  <c:v>psychology</c:v>
                </c:pt>
                <c:pt idx="17">
                  <c:v>science, mathematics and physics</c:v>
                </c:pt>
                <c:pt idx="18">
                  <c:v>motor sciences</c:v>
                </c:pt>
              </c:strCache>
            </c:strRef>
          </c:cat>
          <c:val>
            <c:numRef>
              <c:f>'TAV74'!$N$14:$N$32</c:f>
              <c:numCache>
                <c:formatCode>0.0%</c:formatCode>
                <c:ptCount val="19"/>
                <c:pt idx="0">
                  <c:v>0.44999999999999996</c:v>
                </c:pt>
                <c:pt idx="1">
                  <c:v>0.21621621621621623</c:v>
                </c:pt>
                <c:pt idx="2">
                  <c:v>-9.1463414634146312E-2</c:v>
                </c:pt>
                <c:pt idx="3">
                  <c:v>1.4555256064689992E-2</c:v>
                </c:pt>
                <c:pt idx="4">
                  <c:v>0.39999999999999991</c:v>
                </c:pt>
                <c:pt idx="5">
                  <c:v>-0.13186813186813184</c:v>
                </c:pt>
                <c:pt idx="6">
                  <c:v>-0.27586206896551724</c:v>
                </c:pt>
                <c:pt idx="7">
                  <c:v>7.8014184397163122E-2</c:v>
                </c:pt>
                <c:pt idx="8">
                  <c:v>6.4638783269961975E-2</c:v>
                </c:pt>
                <c:pt idx="9">
                  <c:v>0.10020876826722347</c:v>
                </c:pt>
                <c:pt idx="10">
                  <c:v>0.1020408163265305</c:v>
                </c:pt>
                <c:pt idx="11">
                  <c:v>0.18058690744920991</c:v>
                </c:pt>
                <c:pt idx="12">
                  <c:v>0.18032786885245899</c:v>
                </c:pt>
                <c:pt idx="13">
                  <c:v>-8.3798882681564213E-2</c:v>
                </c:pt>
                <c:pt idx="14">
                  <c:v>-6.643356643356646E-2</c:v>
                </c:pt>
                <c:pt idx="15">
                  <c:v>-9.5238095238095233E-2</c:v>
                </c:pt>
                <c:pt idx="16">
                  <c:v>3.5714285714285809E-2</c:v>
                </c:pt>
                <c:pt idx="17">
                  <c:v>0.72108843537414957</c:v>
                </c:pt>
                <c:pt idx="18">
                  <c:v>-0.45945945945945943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244992"/>
        <c:axId val="108239104"/>
      </c:lineChart>
      <c:catAx>
        <c:axId val="108235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3600000"/>
          <a:lstStyle/>
          <a:p>
            <a:pPr>
              <a:defRPr sz="800"/>
            </a:pPr>
            <a:endParaRPr lang="it-IT"/>
          </a:p>
        </c:txPr>
        <c:crossAx val="108237568"/>
        <c:crosses val="autoZero"/>
        <c:auto val="1"/>
        <c:lblAlgn val="ctr"/>
        <c:lblOffset val="100"/>
        <c:noMultiLvlLbl val="0"/>
      </c:catAx>
      <c:valAx>
        <c:axId val="108237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8235776"/>
        <c:crosses val="autoZero"/>
        <c:crossBetween val="between"/>
      </c:valAx>
      <c:valAx>
        <c:axId val="10823910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crossAx val="108244992"/>
        <c:crosses val="max"/>
        <c:crossBetween val="between"/>
      </c:valAx>
      <c:catAx>
        <c:axId val="108244992"/>
        <c:scaling>
          <c:orientation val="minMax"/>
        </c:scaling>
        <c:delete val="1"/>
        <c:axPos val="b"/>
        <c:majorTickMark val="out"/>
        <c:minorTickMark val="none"/>
        <c:tickLblPos val="nextTo"/>
        <c:crossAx val="108239104"/>
        <c:crossesAt val="0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22971096084732989"/>
          <c:y val="5.7740578164849843E-2"/>
          <c:w val="0.6143419800972908"/>
          <c:h val="4.5061174175709255E-2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>
          <a:latin typeface="Tahoma" pitchFamily="34" charset="0"/>
          <a:ea typeface="Tahoma" pitchFamily="34" charset="0"/>
          <a:cs typeface="Tahoma" pitchFamily="34" charset="0"/>
        </a:defRPr>
      </a:pPr>
      <a:endParaRPr lang="it-IT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514744626620236E-2"/>
          <c:y val="5.1400554097404488E-2"/>
          <c:w val="0.85171663401749598"/>
          <c:h val="0.824169193894385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'TAV74'!$M$527</c:f>
              <c:strCache>
                <c:ptCount val="1"/>
                <c:pt idx="0">
                  <c:v>In absolute terms 2014 (scale sn)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'TAV74'!$L$528:$L$532</c:f>
              <c:strCache>
                <c:ptCount val="5"/>
                <c:pt idx="0">
                  <c:v>Commercial - Administration</c:v>
                </c:pt>
                <c:pt idx="1">
                  <c:v>Technical and industry</c:v>
                </c:pt>
                <c:pt idx="2">
                  <c:v>Technical and tertiary sector</c:v>
                </c:pt>
                <c:pt idx="3">
                  <c:v>Other specified diplomas (high school - arts)</c:v>
                </c:pt>
                <c:pt idx="4">
                  <c:v>Unspecified</c:v>
                </c:pt>
              </c:strCache>
            </c:strRef>
          </c:cat>
          <c:val>
            <c:numRef>
              <c:f>'TAV74'!$M$528:$M$532</c:f>
              <c:numCache>
                <c:formatCode>General</c:formatCode>
                <c:ptCount val="5"/>
                <c:pt idx="0">
                  <c:v>48.279000000000003</c:v>
                </c:pt>
                <c:pt idx="1">
                  <c:v>55.392000000000003</c:v>
                </c:pt>
                <c:pt idx="2">
                  <c:v>49.796999999999997</c:v>
                </c:pt>
                <c:pt idx="3">
                  <c:v>13.789</c:v>
                </c:pt>
                <c:pt idx="4">
                  <c:v>87.620999999999995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414272"/>
        <c:axId val="109415808"/>
      </c:barChart>
      <c:lineChart>
        <c:grouping val="standard"/>
        <c:varyColors val="0"/>
        <c:ser>
          <c:idx val="1"/>
          <c:order val="1"/>
          <c:tx>
            <c:strRef>
              <c:f>'TAV74'!$N$527</c:f>
              <c:strCache>
                <c:ptCount val="1"/>
                <c:pt idx="0">
                  <c:v>% change 2013-14 (scale dx)</c:v>
                </c:pt>
              </c:strCache>
            </c:strRef>
          </c:tx>
          <c:spPr>
            <a:ln w="31750"/>
          </c:spPr>
          <c:dLbls>
            <c:numFmt formatCode="0%" sourceLinked="0"/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'TAV74'!$L$528:$L$532</c:f>
              <c:strCache>
                <c:ptCount val="5"/>
                <c:pt idx="0">
                  <c:v>Commercial - Administration</c:v>
                </c:pt>
                <c:pt idx="1">
                  <c:v>Technical and industry</c:v>
                </c:pt>
                <c:pt idx="2">
                  <c:v>Technical and tertiary sector</c:v>
                </c:pt>
                <c:pt idx="3">
                  <c:v>Other specified diplomas (high school - arts)</c:v>
                </c:pt>
                <c:pt idx="4">
                  <c:v>Unspecified</c:v>
                </c:pt>
              </c:strCache>
            </c:strRef>
          </c:cat>
          <c:val>
            <c:numRef>
              <c:f>'TAV74'!$N$528:$N$532</c:f>
              <c:numCache>
                <c:formatCode>0.0%</c:formatCode>
                <c:ptCount val="5"/>
                <c:pt idx="0">
                  <c:v>3.5874439461883512E-2</c:v>
                </c:pt>
                <c:pt idx="1">
                  <c:v>0.17092969179385298</c:v>
                </c:pt>
                <c:pt idx="2">
                  <c:v>8.1250678536532339E-2</c:v>
                </c:pt>
                <c:pt idx="3">
                  <c:v>0.37108481654568948</c:v>
                </c:pt>
                <c:pt idx="4">
                  <c:v>-7.7908253971848973E-3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435520"/>
        <c:axId val="109433984"/>
      </c:lineChart>
      <c:catAx>
        <c:axId val="109414272"/>
        <c:scaling>
          <c:orientation val="minMax"/>
        </c:scaling>
        <c:delete val="0"/>
        <c:axPos val="b"/>
        <c:majorTickMark val="out"/>
        <c:minorTickMark val="none"/>
        <c:tickLblPos val="nextTo"/>
        <c:crossAx val="109415808"/>
        <c:crosses val="autoZero"/>
        <c:auto val="1"/>
        <c:lblAlgn val="ctr"/>
        <c:lblOffset val="100"/>
        <c:noMultiLvlLbl val="0"/>
      </c:catAx>
      <c:valAx>
        <c:axId val="10941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9414272"/>
        <c:crosses val="autoZero"/>
        <c:crossBetween val="between"/>
      </c:valAx>
      <c:valAx>
        <c:axId val="10943398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crossAx val="109435520"/>
        <c:crosses val="max"/>
        <c:crossBetween val="between"/>
      </c:valAx>
      <c:catAx>
        <c:axId val="109435520"/>
        <c:scaling>
          <c:orientation val="minMax"/>
        </c:scaling>
        <c:delete val="1"/>
        <c:axPos val="b"/>
        <c:majorTickMark val="out"/>
        <c:minorTickMark val="none"/>
        <c:tickLblPos val="nextTo"/>
        <c:crossAx val="10943398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8.342951539884623E-2"/>
          <c:y val="9.4365320823860302E-2"/>
          <c:w val="0.54848756759598216"/>
          <c:h val="0.1006506659319548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ahoma" pitchFamily="34" charset="0"/>
          <a:ea typeface="Tahoma" pitchFamily="34" charset="0"/>
          <a:cs typeface="Tahoma" pitchFamily="34" charset="0"/>
        </a:defRPr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'Caratteri titoli 2014'!$BM$18</c:f>
              <c:strCache>
                <c:ptCount val="1"/>
                <c:pt idx="0">
                  <c:v>Open-ended contract</c:v>
                </c:pt>
              </c:strCache>
            </c:strRef>
          </c:tx>
          <c:spPr>
            <a:solidFill>
              <a:srgbClr val="99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'Caratteri titoli 2014'!$BL$19:$BL$24</c:f>
              <c:strCache>
                <c:ptCount val="6"/>
                <c:pt idx="0">
                  <c:v>TOTAL</c:v>
                </c:pt>
                <c:pt idx="2">
                  <c:v>University level</c:v>
                </c:pt>
                <c:pt idx="3">
                  <c:v>Secondary and post-secondary level</c:v>
                </c:pt>
                <c:pt idx="4">
                  <c:v>Professional qualification/diploma</c:v>
                </c:pt>
                <c:pt idx="5">
                  <c:v>No particular training</c:v>
                </c:pt>
              </c:strCache>
            </c:strRef>
          </c:cat>
          <c:val>
            <c:numRef>
              <c:f>'Caratteri titoli 2014'!$BM$19:$BM$24</c:f>
              <c:numCache>
                <c:formatCode>General</c:formatCode>
                <c:ptCount val="6"/>
                <c:pt idx="0" formatCode="#,##0.0">
                  <c:v>23.808631036321042</c:v>
                </c:pt>
                <c:pt idx="2" formatCode="#,##0.0">
                  <c:v>43.73600949476436</c:v>
                </c:pt>
                <c:pt idx="3" formatCode="#,##0.0">
                  <c:v>23.720368176147019</c:v>
                </c:pt>
                <c:pt idx="4" formatCode="#,##0.0">
                  <c:v>16.501412445274781</c:v>
                </c:pt>
                <c:pt idx="5" formatCode="#,##0.0">
                  <c:v>20.585237595828595</c:v>
                </c:pt>
              </c:numCache>
            </c:numRef>
          </c:val>
        </c:ser>
        <c:ser>
          <c:idx val="1"/>
          <c:order val="1"/>
          <c:tx>
            <c:strRef>
              <c:f>'Caratteri titoli 2014'!$BN$18</c:f>
              <c:strCache>
                <c:ptCount val="1"/>
                <c:pt idx="0">
                  <c:v>Apprenticeship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5"/>
              <c:layout>
                <c:manualLayout>
                  <c:x val="0"/>
                  <c:y val="-6.146202610484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'Caratteri titoli 2014'!$BL$19:$BL$24</c:f>
              <c:strCache>
                <c:ptCount val="6"/>
                <c:pt idx="0">
                  <c:v>TOTAL</c:v>
                </c:pt>
                <c:pt idx="2">
                  <c:v>University level</c:v>
                </c:pt>
                <c:pt idx="3">
                  <c:v>Secondary and post-secondary level</c:v>
                </c:pt>
                <c:pt idx="4">
                  <c:v>Professional qualification/diploma</c:v>
                </c:pt>
                <c:pt idx="5">
                  <c:v>No particular training</c:v>
                </c:pt>
              </c:strCache>
            </c:strRef>
          </c:cat>
          <c:val>
            <c:numRef>
              <c:f>'Caratteri titoli 2014'!$BN$19:$BN$24</c:f>
              <c:numCache>
                <c:formatCode>General</c:formatCode>
                <c:ptCount val="6"/>
                <c:pt idx="0" formatCode="#,##0.0">
                  <c:v>5.6668584964565829</c:v>
                </c:pt>
                <c:pt idx="2" formatCode="#,##0.0">
                  <c:v>10.080675450325256</c:v>
                </c:pt>
                <c:pt idx="3" formatCode="#,##0.0">
                  <c:v>6.7914845533941728</c:v>
                </c:pt>
                <c:pt idx="4" formatCode="#,##0.0">
                  <c:v>4.9778848209964774</c:v>
                </c:pt>
                <c:pt idx="5" formatCode="#,##0.0">
                  <c:v>3.1103364402231448</c:v>
                </c:pt>
              </c:numCache>
            </c:numRef>
          </c:val>
        </c:ser>
        <c:ser>
          <c:idx val="2"/>
          <c:order val="2"/>
          <c:tx>
            <c:strRef>
              <c:f>'Caratteri titoli 2014'!$BO$18</c:f>
              <c:strCache>
                <c:ptCount val="1"/>
                <c:pt idx="0">
                  <c:v>Seasonal work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'Caratteri titoli 2014'!$BL$19:$BL$24</c:f>
              <c:strCache>
                <c:ptCount val="6"/>
                <c:pt idx="0">
                  <c:v>TOTAL</c:v>
                </c:pt>
                <c:pt idx="2">
                  <c:v>University level</c:v>
                </c:pt>
                <c:pt idx="3">
                  <c:v>Secondary and post-secondary level</c:v>
                </c:pt>
                <c:pt idx="4">
                  <c:v>Professional qualification/diploma</c:v>
                </c:pt>
                <c:pt idx="5">
                  <c:v>No particular training</c:v>
                </c:pt>
              </c:strCache>
            </c:strRef>
          </c:cat>
          <c:val>
            <c:numRef>
              <c:f>'Caratteri titoli 2014'!$BO$19:$BO$24</c:f>
              <c:numCache>
                <c:formatCode>General</c:formatCode>
                <c:ptCount val="6"/>
                <c:pt idx="0" formatCode="#,##0.0">
                  <c:v>37.183623496269099</c:v>
                </c:pt>
                <c:pt idx="2" formatCode="#,##0.0">
                  <c:v>7.9203160915223165</c:v>
                </c:pt>
                <c:pt idx="3" formatCode="#,##0.0">
                  <c:v>33.582341355472032</c:v>
                </c:pt>
                <c:pt idx="4" formatCode="#,##0.0">
                  <c:v>49.133962837495638</c:v>
                </c:pt>
                <c:pt idx="5" formatCode="#,##0.0">
                  <c:v>46.06567305277774</c:v>
                </c:pt>
              </c:numCache>
            </c:numRef>
          </c:val>
        </c:ser>
        <c:ser>
          <c:idx val="3"/>
          <c:order val="3"/>
          <c:tx>
            <c:strRef>
              <c:f>'Caratteri titoli 2014'!$BP$18</c:f>
              <c:strCache>
                <c:ptCount val="1"/>
                <c:pt idx="0">
                  <c:v>Fixed-term contract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'Caratteri titoli 2014'!$BL$19:$BL$24</c:f>
              <c:strCache>
                <c:ptCount val="6"/>
                <c:pt idx="0">
                  <c:v>TOTAL</c:v>
                </c:pt>
                <c:pt idx="2">
                  <c:v>University level</c:v>
                </c:pt>
                <c:pt idx="3">
                  <c:v>Secondary and post-secondary level</c:v>
                </c:pt>
                <c:pt idx="4">
                  <c:v>Professional qualification/diploma</c:v>
                </c:pt>
                <c:pt idx="5">
                  <c:v>No particular training</c:v>
                </c:pt>
              </c:strCache>
            </c:strRef>
          </c:cat>
          <c:val>
            <c:numRef>
              <c:f>'Caratteri titoli 2014'!$BP$19:$BP$24</c:f>
              <c:numCache>
                <c:formatCode>General</c:formatCode>
                <c:ptCount val="6"/>
                <c:pt idx="0" formatCode="#,##0.0">
                  <c:v>30.982847808331066</c:v>
                </c:pt>
                <c:pt idx="2" formatCode="#,##0.0">
                  <c:v>37.15878190586362</c:v>
                </c:pt>
                <c:pt idx="3" formatCode="#,##0.0">
                  <c:v>33.638446629367778</c:v>
                </c:pt>
                <c:pt idx="4" formatCode="#,##0.0">
                  <c:v>26.857843854456238</c:v>
                </c:pt>
                <c:pt idx="5" formatCode="#,##0.0">
                  <c:v>27.430735067480068</c:v>
                </c:pt>
              </c:numCache>
            </c:numRef>
          </c:val>
        </c:ser>
        <c:ser>
          <c:idx val="4"/>
          <c:order val="4"/>
          <c:tx>
            <c:strRef>
              <c:f>'Caratteri titoli 2014'!$BQ$18</c:f>
              <c:strCache>
                <c:ptCount val="1"/>
                <c:pt idx="0">
                  <c:v>On call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1494516482294464E-3"/>
                  <c:y val="-6.413428810940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241774723443429E-3"/>
                  <c:y val="-6.6806760528291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494516482295618E-3"/>
                  <c:y val="-6.146202610484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494516482295618E-3"/>
                  <c:y val="-6.146202610484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747258241146655E-3"/>
                  <c:y val="-6.146202610484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'Caratteri titoli 2014'!$BL$19:$BL$24</c:f>
              <c:strCache>
                <c:ptCount val="6"/>
                <c:pt idx="0">
                  <c:v>TOTAL</c:v>
                </c:pt>
                <c:pt idx="2">
                  <c:v>University level</c:v>
                </c:pt>
                <c:pt idx="3">
                  <c:v>Secondary and post-secondary level</c:v>
                </c:pt>
                <c:pt idx="4">
                  <c:v>Professional qualification/diploma</c:v>
                </c:pt>
                <c:pt idx="5">
                  <c:v>No particular training</c:v>
                </c:pt>
              </c:strCache>
            </c:strRef>
          </c:cat>
          <c:val>
            <c:numRef>
              <c:f>'Caratteri titoli 2014'!$BQ$19:$BQ$24</c:f>
              <c:numCache>
                <c:formatCode>General</c:formatCode>
                <c:ptCount val="6"/>
                <c:pt idx="0" formatCode="#,##0.0">
                  <c:v>1.9225909737834432</c:v>
                </c:pt>
                <c:pt idx="2" formatCode="#,##0.0">
                  <c:v>0.18628968045310457</c:v>
                </c:pt>
                <c:pt idx="3" formatCode="#,##0.0">
                  <c:v>1.7949764200911809</c:v>
                </c:pt>
                <c:pt idx="4" formatCode="#,##0.0">
                  <c:v>2.4388596895996759</c:v>
                </c:pt>
                <c:pt idx="5" formatCode="#,##0.0">
                  <c:v>2.4259344057273124</c:v>
                </c:pt>
              </c:numCache>
            </c:numRef>
          </c:val>
        </c:ser>
        <c:ser>
          <c:idx val="5"/>
          <c:order val="5"/>
          <c:tx>
            <c:strRef>
              <c:f>'Caratteri titoli 2014'!$BR$18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dLbls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'Caratteri titoli 2014'!$BL$19:$BL$24</c:f>
              <c:strCache>
                <c:ptCount val="6"/>
                <c:pt idx="0">
                  <c:v>TOTAL</c:v>
                </c:pt>
                <c:pt idx="2">
                  <c:v>University level</c:v>
                </c:pt>
                <c:pt idx="3">
                  <c:v>Secondary and post-secondary level</c:v>
                </c:pt>
                <c:pt idx="4">
                  <c:v>Professional qualification/diploma</c:v>
                </c:pt>
                <c:pt idx="5">
                  <c:v>No particular training</c:v>
                </c:pt>
              </c:strCache>
            </c:strRef>
          </c:cat>
          <c:val>
            <c:numRef>
              <c:f>'Caratteri titoli 2014'!$BR$19:$BR$24</c:f>
              <c:numCache>
                <c:formatCode>General</c:formatCode>
                <c:ptCount val="6"/>
                <c:pt idx="0" formatCode="#,##0.0">
                  <c:v>0.43544818883876674</c:v>
                </c:pt>
                <c:pt idx="2" formatCode="#,##0.0">
                  <c:v>0.91792737707134597</c:v>
                </c:pt>
                <c:pt idx="3" formatCode="#,##0.0">
                  <c:v>0.47238286552782111</c:v>
                </c:pt>
                <c:pt idx="4" formatCode="#,##0.0">
                  <c:v>9.0036352177191539E-2</c:v>
                </c:pt>
                <c:pt idx="5" formatCode="#,##0.0">
                  <c:v>0.38208343796314076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3608448"/>
        <c:axId val="123630720"/>
      </c:barChart>
      <c:catAx>
        <c:axId val="123608448"/>
        <c:scaling>
          <c:orientation val="minMax"/>
        </c:scaling>
        <c:delete val="0"/>
        <c:axPos val="l"/>
        <c:majorTickMark val="out"/>
        <c:minorTickMark val="none"/>
        <c:tickLblPos val="nextTo"/>
        <c:crossAx val="123630720"/>
        <c:crosses val="autoZero"/>
        <c:auto val="1"/>
        <c:lblAlgn val="ctr"/>
        <c:lblOffset val="100"/>
        <c:noMultiLvlLbl val="0"/>
      </c:catAx>
      <c:valAx>
        <c:axId val="12363072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2360844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8.4778388820995199E-3"/>
          <c:y val="0.92163587726363738"/>
          <c:w val="0.95307414402514945"/>
          <c:h val="7.31730972544269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b="1">
          <a:latin typeface="Tahoma" pitchFamily="34" charset="0"/>
          <a:ea typeface="Tahoma" pitchFamily="34" charset="0"/>
          <a:cs typeface="Tahoma" pitchFamily="34" charset="0"/>
        </a:defRPr>
      </a:pPr>
      <a:endParaRPr lang="it-IT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884135889663054"/>
          <c:y val="0.14759850810292865"/>
          <c:w val="0.47440805639200262"/>
          <c:h val="0.4573410681158532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'Canali 2014'!$BN$19</c:f>
              <c:strCache>
                <c:ptCount val="1"/>
                <c:pt idx="0">
                  <c:v>Acquaintances and recommendations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'Canali 2014'!$BM$20:$BM$23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'Canali 2014'!$BN$20:$BN$23</c:f>
              <c:numCache>
                <c:formatCode>0.0</c:formatCode>
                <c:ptCount val="4"/>
                <c:pt idx="0">
                  <c:v>61.120735533709244</c:v>
                </c:pt>
                <c:pt idx="1">
                  <c:v>61.028637495076595</c:v>
                </c:pt>
                <c:pt idx="2">
                  <c:v>63.918295257687305</c:v>
                </c:pt>
                <c:pt idx="3">
                  <c:v>61.777398033257775</c:v>
                </c:pt>
              </c:numCache>
            </c:numRef>
          </c:val>
        </c:ser>
        <c:ser>
          <c:idx val="1"/>
          <c:order val="1"/>
          <c:tx>
            <c:strRef>
              <c:f>'Canali 2014'!$BO$19</c:f>
              <c:strCache>
                <c:ptCount val="1"/>
                <c:pt idx="0">
                  <c:v>Professional operators (agencies for temporary employment, Employment Centres)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'Canali 2014'!$BM$20:$BM$23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'Canali 2014'!$BO$20:$BO$23</c:f>
              <c:numCache>
                <c:formatCode>0.0</c:formatCode>
                <c:ptCount val="4"/>
                <c:pt idx="0">
                  <c:v>8.5398049503560465</c:v>
                </c:pt>
                <c:pt idx="1">
                  <c:v>9.0594747827671291</c:v>
                </c:pt>
                <c:pt idx="2">
                  <c:v>7.4185253356431353</c:v>
                </c:pt>
                <c:pt idx="3">
                  <c:v>6.9133201680841285</c:v>
                </c:pt>
              </c:numCache>
            </c:numRef>
          </c:val>
        </c:ser>
        <c:ser>
          <c:idx val="2"/>
          <c:order val="2"/>
          <c:tx>
            <c:strRef>
              <c:f>'Canali 2014'!$BP$19</c:f>
              <c:strCache>
                <c:ptCount val="1"/>
                <c:pt idx="0">
                  <c:v>Traditional channels (daily newspapers and specialized journals)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452551448107497E-3"/>
                  <c:y val="-4.6835568207773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5.2009402349821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2761478916786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452551448107497E-3"/>
                  <c:y val="-6.0146278892274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'Canali 2014'!$BM$20:$BM$23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'Canali 2014'!$BP$20:$BP$23</c:f>
              <c:numCache>
                <c:formatCode>0.0</c:formatCode>
                <c:ptCount val="4"/>
                <c:pt idx="0">
                  <c:v>2.3013507204168722</c:v>
                </c:pt>
                <c:pt idx="1">
                  <c:v>2.2370363622235856</c:v>
                </c:pt>
                <c:pt idx="2">
                  <c:v>1.5407779341706367</c:v>
                </c:pt>
                <c:pt idx="3">
                  <c:v>1.1512019683810544</c:v>
                </c:pt>
              </c:numCache>
            </c:numRef>
          </c:val>
        </c:ser>
        <c:ser>
          <c:idx val="3"/>
          <c:order val="3"/>
          <c:tx>
            <c:strRef>
              <c:f>'Canali 2014'!$BQ$19</c:f>
              <c:strCache>
                <c:ptCount val="1"/>
                <c:pt idx="0">
                  <c:v>Company databases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'Canali 2014'!$BM$20:$BM$23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'Canali 2014'!$BQ$20:$BQ$23</c:f>
              <c:numCache>
                <c:formatCode>0.0</c:formatCode>
                <c:ptCount val="4"/>
                <c:pt idx="0">
                  <c:v>24.604856324747537</c:v>
                </c:pt>
                <c:pt idx="1">
                  <c:v>24.603514845250888</c:v>
                </c:pt>
                <c:pt idx="2">
                  <c:v>24.376285729753139</c:v>
                </c:pt>
                <c:pt idx="3">
                  <c:v>27.937691770775679</c:v>
                </c:pt>
              </c:numCache>
            </c:numRef>
          </c:val>
        </c:ser>
        <c:ser>
          <c:idx val="4"/>
          <c:order val="4"/>
          <c:tx>
            <c:strRef>
              <c:f>'Canali 2014'!$BR$19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240709693579144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719654277256595E-2"/>
                  <c:y val="2.96296296296296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22193029482965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26192083093405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'Canali 2014'!$BM$20:$BM$23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'Canali 2014'!$BR$20:$BR$23</c:f>
              <c:numCache>
                <c:formatCode>0.0</c:formatCode>
                <c:ptCount val="4"/>
                <c:pt idx="0">
                  <c:v>3.4332524707703058</c:v>
                </c:pt>
                <c:pt idx="1">
                  <c:v>3.071336514681807</c:v>
                </c:pt>
                <c:pt idx="2">
                  <c:v>2.7461157427457774</c:v>
                </c:pt>
                <c:pt idx="3">
                  <c:v>2.2203880595013645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05243776"/>
        <c:axId val="105245312"/>
      </c:barChart>
      <c:catAx>
        <c:axId val="10524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5245312"/>
        <c:crosses val="autoZero"/>
        <c:auto val="1"/>
        <c:lblAlgn val="ctr"/>
        <c:lblOffset val="100"/>
        <c:noMultiLvlLbl val="0"/>
      </c:catAx>
      <c:valAx>
        <c:axId val="10524531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1052437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442782692254972"/>
          <c:y val="0.6715672927471964"/>
          <c:w val="0.42089181649369406"/>
          <c:h val="0.2462751318919461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>
          <a:latin typeface="Tahoma" pitchFamily="34" charset="0"/>
          <a:ea typeface="Tahoma" pitchFamily="34" charset="0"/>
          <a:cs typeface="Tahoma" pitchFamily="34" charset="0"/>
        </a:defRPr>
      </a:pPr>
      <a:endParaRPr lang="it-IT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'Competenze 2014'!$LO$6</c:f>
              <c:strCache>
                <c:ptCount val="1"/>
                <c:pt idx="0">
                  <c:v>Industry</c:v>
                </c:pt>
              </c:strCache>
            </c:strRef>
          </c:tx>
          <c:spPr>
            <a:solidFill>
              <a:schemeClr val="tx2"/>
            </a:solidFill>
            <a:ln w="31750"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'Competenze 2014'!$LN$7:$LN$15</c:f>
              <c:strCache>
                <c:ptCount val="9"/>
                <c:pt idx="0">
                  <c:v>Ability to work as a team</c:v>
                </c:pt>
                <c:pt idx="1">
                  <c:v>Flexibility and adaptation</c:v>
                </c:pt>
                <c:pt idx="2">
                  <c:v>Ability to work independently</c:v>
                </c:pt>
                <c:pt idx="3">
                  <c:v>Written and spoken communication skills</c:v>
                </c:pt>
                <c:pt idx="4">
                  <c:v>Problem-solving skills</c:v>
                </c:pt>
                <c:pt idx="5">
                  <c:v>Ability to analyze and to express information concisely</c:v>
                </c:pt>
                <c:pt idx="6">
                  <c:v>Ability to plan and coordinate</c:v>
                </c:pt>
                <c:pt idx="7">
                  <c:v>Creative skills and inventiveness</c:v>
                </c:pt>
                <c:pt idx="8">
                  <c:v>Attitude towards energy savings and business impact</c:v>
                </c:pt>
              </c:strCache>
            </c:strRef>
          </c:cat>
          <c:val>
            <c:numRef>
              <c:f>'Competenze 2014'!$LO$7:$LO$15</c:f>
              <c:numCache>
                <c:formatCode>0.0</c:formatCode>
                <c:ptCount val="9"/>
                <c:pt idx="0">
                  <c:v>43.42549011206934</c:v>
                </c:pt>
                <c:pt idx="1">
                  <c:v>37.946884888695749</c:v>
                </c:pt>
                <c:pt idx="2">
                  <c:v>37.591274383190211</c:v>
                </c:pt>
                <c:pt idx="3">
                  <c:v>20.304074525189588</c:v>
                </c:pt>
                <c:pt idx="4">
                  <c:v>32.452978008458757</c:v>
                </c:pt>
                <c:pt idx="5">
                  <c:v>21.95604140016281</c:v>
                </c:pt>
                <c:pt idx="6">
                  <c:v>15.728879123031442</c:v>
                </c:pt>
                <c:pt idx="7">
                  <c:v>13.079244220564204</c:v>
                </c:pt>
                <c:pt idx="8">
                  <c:v>15.573414289299246</c:v>
                </c:pt>
              </c:numCache>
            </c:numRef>
          </c:val>
        </c:ser>
        <c:ser>
          <c:idx val="1"/>
          <c:order val="1"/>
          <c:tx>
            <c:strRef>
              <c:f>'Competenze 2014'!$LP$6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strRef>
              <c:f>'Competenze 2014'!$LN$7:$LN$15</c:f>
              <c:strCache>
                <c:ptCount val="9"/>
                <c:pt idx="0">
                  <c:v>Ability to work as a team</c:v>
                </c:pt>
                <c:pt idx="1">
                  <c:v>Flexibility and adaptation</c:v>
                </c:pt>
                <c:pt idx="2">
                  <c:v>Ability to work independently</c:v>
                </c:pt>
                <c:pt idx="3">
                  <c:v>Written and spoken communication skills</c:v>
                </c:pt>
                <c:pt idx="4">
                  <c:v>Problem-solving skills</c:v>
                </c:pt>
                <c:pt idx="5">
                  <c:v>Ability to analyze and to express information concisely</c:v>
                </c:pt>
                <c:pt idx="6">
                  <c:v>Ability to plan and coordinate</c:v>
                </c:pt>
                <c:pt idx="7">
                  <c:v>Creative skills and inventiveness</c:v>
                </c:pt>
                <c:pt idx="8">
                  <c:v>Attitude towards energy savings and business impact</c:v>
                </c:pt>
              </c:strCache>
            </c:strRef>
          </c:cat>
          <c:val>
            <c:numRef>
              <c:f>'Competenze 2014'!$LP$7:$LP$15</c:f>
              <c:numCache>
                <c:formatCode>0.0</c:formatCode>
                <c:ptCount val="9"/>
                <c:pt idx="0">
                  <c:v>45.563654141019086</c:v>
                </c:pt>
                <c:pt idx="1">
                  <c:v>40.823315037443614</c:v>
                </c:pt>
                <c:pt idx="2">
                  <c:v>38.640252438834693</c:v>
                </c:pt>
                <c:pt idx="3">
                  <c:v>40.484655896535635</c:v>
                </c:pt>
                <c:pt idx="4">
                  <c:v>31.787738050265553</c:v>
                </c:pt>
                <c:pt idx="5">
                  <c:v>25.120775093886806</c:v>
                </c:pt>
                <c:pt idx="6">
                  <c:v>16.414968556254305</c:v>
                </c:pt>
                <c:pt idx="7">
                  <c:v>15.588986911401969</c:v>
                </c:pt>
                <c:pt idx="8">
                  <c:v>14.206573187262507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25196928"/>
        <c:axId val="125198720"/>
      </c:barChart>
      <c:catAx>
        <c:axId val="12519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 rot="0"/>
          <a:lstStyle/>
          <a:p>
            <a:pPr>
              <a:defRPr/>
            </a:pPr>
            <a:endParaRPr lang="it-IT"/>
          </a:p>
        </c:txPr>
        <c:crossAx val="125198720"/>
        <c:crosses val="autoZero"/>
        <c:auto val="1"/>
        <c:lblAlgn val="ctr"/>
        <c:lblOffset val="100"/>
        <c:noMultiLvlLbl val="0"/>
      </c:catAx>
      <c:valAx>
        <c:axId val="125198720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crossAx val="125196928"/>
        <c:crosses val="autoZero"/>
        <c:crossBetween val="between"/>
        <c:majorUnit val="10"/>
      </c:valAx>
      <c:spPr>
        <a:noFill/>
      </c:spPr>
    </c:plotArea>
    <c:legend>
      <c:legendPos val="b"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b="1">
          <a:latin typeface="Tahoma" pitchFamily="34" charset="0"/>
          <a:ea typeface="Tahoma" pitchFamily="34" charset="0"/>
          <a:cs typeface="Tahoma" pitchFamily="34" charset="0"/>
        </a:defRPr>
      </a:pPr>
      <a:endParaRPr lang="it-IT"/>
    </a:p>
  </c:txPr>
  <c:externalData r:id="rId2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833CF-EC48-4957-AA53-474BF1AB7B7C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6034C548-D840-445E-90B6-3A77A9A911ED}">
      <dgm:prSet phldrT="[Testo]"/>
      <dgm:spPr/>
      <dgm:t>
        <a:bodyPr lIns="0" rIns="0"/>
        <a:lstStyle/>
        <a:p>
          <a:r>
            <a:rPr lang="en-US" b="1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INSTITUTIONAL USERS;   EDUCATIONAL AND EMPLOYMENT PLANNERS</a:t>
          </a:r>
          <a:endParaRPr lang="it-IT" b="1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BC313A-D22C-46AC-95BF-8022C4C23E92}" type="parTrans" cxnId="{181568C9-77F6-4089-8E21-BD55EC8DD9D6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5BDBDC-DE2A-4CA4-91CE-4F91609043BE}" type="sibTrans" cxnId="{181568C9-77F6-4089-8E21-BD55EC8DD9D6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C8250B-5180-4CFE-B297-4D1A03C2276F}">
      <dgm:prSet phldrT="[Testo]" custT="1"/>
      <dgm:spPr/>
      <dgm:t>
        <a:bodyPr/>
        <a:lstStyle/>
        <a:p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Chambers</a:t>
          </a:r>
          <a:r>
            <a:rPr lang="it-IT" altLang="it-IT" sz="1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 Commerce</a:t>
          </a:r>
          <a:endParaRPr lang="it-IT" sz="1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2B133F-B382-45FF-9E6D-FE91063D8DB2}" type="parTrans" cxnId="{6C32D9F2-D25E-4AD8-AB2B-FE9DA9722E3F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DA398F0-3C3C-4FDD-BE95-EF29AAB49F00}" type="sibTrans" cxnId="{6C32D9F2-D25E-4AD8-AB2B-FE9DA9722E3F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16C8E5-69BE-47E7-9A64-81385D510227}">
      <dgm:prSet phldrT="[Testo]"/>
      <dgm:spPr/>
      <dgm:t>
        <a:bodyPr/>
        <a:lstStyle/>
        <a:p>
          <a:r>
            <a:rPr lang="it-IT" b="1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ECONOMIC </a:t>
          </a:r>
        </a:p>
        <a:p>
          <a:r>
            <a:rPr lang="it-IT" b="1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PLAYERS</a:t>
          </a:r>
        </a:p>
      </dgm:t>
    </dgm:pt>
    <dgm:pt modelId="{290E03E1-B7E3-42C1-97FA-CFAB4FD6C6DA}" type="parTrans" cxnId="{C3665F97-84AA-48AF-945B-11397A8B4BDE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BB3225-350A-4A27-B13D-98BB2B55DB6C}" type="sibTrans" cxnId="{C3665F97-84AA-48AF-945B-11397A8B4BDE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D51D2E-D965-4EBF-9405-2D0F3F6C60DE}">
      <dgm:prSet phldrT="[Testo]" custT="1"/>
      <dgm:spPr/>
      <dgm:t>
        <a:bodyPr/>
        <a:lstStyle/>
        <a:p>
          <a:r>
            <a:rPr lang="it-IT" sz="1400" b="1" dirty="0" err="1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Chambers</a:t>
          </a:r>
          <a:r>
            <a:rPr lang="it-IT" sz="1400" b="1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 Commerce</a:t>
          </a:r>
          <a:endParaRPr lang="it-IT" sz="1400" b="1" dirty="0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F1B75F-9755-4FF8-B112-5CAEB47B5284}" type="parTrans" cxnId="{46F94F47-04F0-467B-8DDA-25332A5B7243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92ECB71-018A-4E2F-8CF8-332AE0E59CBE}" type="sibTrans" cxnId="{46F94F47-04F0-467B-8DDA-25332A5B7243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21275C-3D98-43F7-B6E7-F3211C6E8C58}">
      <dgm:prSet phldrT="[Testo]"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INDIVIDUALS SEEKING A FIRST OR NEW JOB; CAREER GUIDANCE SERVICES</a:t>
          </a:r>
          <a:endParaRPr lang="it-IT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2BEE49-5CAA-45A1-84A8-B23DC66AD6A6}" type="parTrans" cxnId="{5639BCEB-BBA6-47D8-B60A-8FEFE75D4899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B01EA3-E580-43FC-A760-3244CC38202F}" type="sibTrans" cxnId="{5639BCEB-BBA6-47D8-B60A-8FEFE75D4899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A82B3E-CFD8-4251-9774-FBC34836AEAD}">
      <dgm:prSet phldrT="[Testo]" custT="1"/>
      <dgm:spPr/>
      <dgm:t>
        <a:bodyPr/>
        <a:lstStyle/>
        <a:p>
          <a:r>
            <a:rPr lang="en-US" sz="1400" b="1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Students graduating or about to receive their diploma </a:t>
          </a:r>
          <a:endParaRPr lang="it-IT" sz="1400" b="1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5B359E4-C0CD-4011-A7F0-EC494386ECA4}" type="parTrans" cxnId="{43860C79-A19A-48D2-8952-A98AD22A494E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05633C-4690-48E3-984A-054509D36DAC}" type="sibTrans" cxnId="{43860C79-A19A-48D2-8952-A98AD22A494E}">
      <dgm:prSet/>
      <dgm:spPr/>
      <dgm:t>
        <a:bodyPr/>
        <a:lstStyle/>
        <a:p>
          <a:endParaRPr lang="it-IT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15EF6B-C97E-49EC-9DED-384A04F07907}">
      <dgm:prSet custT="1"/>
      <dgm:spPr/>
      <dgm:t>
        <a:bodyPr/>
        <a:lstStyle/>
        <a:p>
          <a:r>
            <a:rPr lang="it-IT" altLang="it-IT" sz="1400" b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Provinces and Regions</a:t>
          </a:r>
          <a:endParaRPr lang="it-IT" altLang="it-IT" sz="1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723592-D8B8-4E1F-BA42-53A96B1E5C8B}" type="parTrans" cxnId="{BBED211E-3C7A-41C5-B7E8-56AB939423D4}">
      <dgm:prSet/>
      <dgm:spPr/>
      <dgm:t>
        <a:bodyPr/>
        <a:lstStyle/>
        <a:p>
          <a:endParaRPr lang="it-IT"/>
        </a:p>
      </dgm:t>
    </dgm:pt>
    <dgm:pt modelId="{E8780327-4CCE-4FF1-ABF5-E80AF3CA0D8F}" type="sibTrans" cxnId="{BBED211E-3C7A-41C5-B7E8-56AB939423D4}">
      <dgm:prSet/>
      <dgm:spPr/>
      <dgm:t>
        <a:bodyPr/>
        <a:lstStyle/>
        <a:p>
          <a:endParaRPr lang="it-IT"/>
        </a:p>
      </dgm:t>
    </dgm:pt>
    <dgm:pt modelId="{B91405B6-4697-4800-81B8-23B59DF7F053}">
      <dgm:prSet custT="1"/>
      <dgm:spPr/>
      <dgm:t>
        <a:bodyPr/>
        <a:lstStyle/>
        <a:p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Provincial</a:t>
          </a:r>
          <a:r>
            <a:rPr lang="it-IT" altLang="it-IT" sz="1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Labour</a:t>
          </a:r>
          <a:r>
            <a:rPr lang="it-IT" altLang="it-IT" sz="1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Office</a:t>
          </a:r>
          <a:endParaRPr lang="it-IT" altLang="it-IT" sz="1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C82FB42-7BE8-473D-9D9F-92AF34BA986E}" type="parTrans" cxnId="{7E23C2A8-8F51-418A-872D-876D4E780E7D}">
      <dgm:prSet/>
      <dgm:spPr/>
      <dgm:t>
        <a:bodyPr/>
        <a:lstStyle/>
        <a:p>
          <a:endParaRPr lang="it-IT"/>
        </a:p>
      </dgm:t>
    </dgm:pt>
    <dgm:pt modelId="{F81EFF75-2322-4C8B-A5EA-95A5890D5D3E}" type="sibTrans" cxnId="{7E23C2A8-8F51-418A-872D-876D4E780E7D}">
      <dgm:prSet/>
      <dgm:spPr/>
      <dgm:t>
        <a:bodyPr/>
        <a:lstStyle/>
        <a:p>
          <a:endParaRPr lang="it-IT"/>
        </a:p>
      </dgm:t>
    </dgm:pt>
    <dgm:pt modelId="{7ECFA494-A3FE-45DE-A83B-061E19ECDE7C}">
      <dgm:prSet custT="1"/>
      <dgm:spPr/>
      <dgm:t>
        <a:bodyPr/>
        <a:lstStyle/>
        <a:p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Employment</a:t>
          </a:r>
          <a:r>
            <a:rPr lang="it-IT" altLang="it-IT" sz="1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agencies</a:t>
          </a:r>
          <a:endParaRPr lang="it-IT" altLang="it-IT" sz="1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B43504-8A47-495C-97FD-E042EE96E0D4}" type="parTrans" cxnId="{1158129A-3F42-4F2F-A72B-670F76ACB439}">
      <dgm:prSet/>
      <dgm:spPr/>
      <dgm:t>
        <a:bodyPr/>
        <a:lstStyle/>
        <a:p>
          <a:endParaRPr lang="it-IT"/>
        </a:p>
      </dgm:t>
    </dgm:pt>
    <dgm:pt modelId="{84FF69C6-D8C4-4F3B-A265-B6FAAD4553F8}" type="sibTrans" cxnId="{1158129A-3F42-4F2F-A72B-670F76ACB439}">
      <dgm:prSet/>
      <dgm:spPr/>
      <dgm:t>
        <a:bodyPr/>
        <a:lstStyle/>
        <a:p>
          <a:endParaRPr lang="it-IT"/>
        </a:p>
      </dgm:t>
    </dgm:pt>
    <dgm:pt modelId="{1249706B-673A-429B-9F64-1DCEA359C9D9}">
      <dgm:prSet custT="1"/>
      <dgm:spPr/>
      <dgm:t>
        <a:bodyPr/>
        <a:lstStyle/>
        <a:p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Provincial</a:t>
          </a:r>
          <a:r>
            <a:rPr lang="it-IT" altLang="it-IT" sz="1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education</a:t>
          </a:r>
          <a:r>
            <a:rPr lang="it-IT" altLang="it-IT" sz="1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offices</a:t>
          </a:r>
          <a:endParaRPr lang="it-IT" altLang="it-IT" sz="1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24BB58-4016-40C7-8101-AD653B55A63D}" type="parTrans" cxnId="{285F4B3A-5DB5-470D-AB9E-1B52F9CDCAE3}">
      <dgm:prSet/>
      <dgm:spPr/>
      <dgm:t>
        <a:bodyPr/>
        <a:lstStyle/>
        <a:p>
          <a:endParaRPr lang="it-IT"/>
        </a:p>
      </dgm:t>
    </dgm:pt>
    <dgm:pt modelId="{83E57A92-DDF0-4ADD-96E2-43CEC9E4B2FD}" type="sibTrans" cxnId="{285F4B3A-5DB5-470D-AB9E-1B52F9CDCAE3}">
      <dgm:prSet/>
      <dgm:spPr/>
      <dgm:t>
        <a:bodyPr/>
        <a:lstStyle/>
        <a:p>
          <a:endParaRPr lang="it-IT"/>
        </a:p>
      </dgm:t>
    </dgm:pt>
    <dgm:pt modelId="{13ACDDA4-357C-4D2E-975F-EB209796E0E6}">
      <dgm:prSet custT="1"/>
      <dgm:spPr/>
      <dgm:t>
        <a:bodyPr/>
        <a:lstStyle/>
        <a:p>
          <a:r>
            <a:rPr lang="it-IT" sz="1400" b="1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Economic sectors</a:t>
          </a:r>
          <a:endParaRPr lang="it-IT" sz="1400" b="1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0F3ECD-4118-4874-BA7B-43D1751B6B98}" type="parTrans" cxnId="{1C7DF57A-6B6E-4075-8239-135AD4A45FEC}">
      <dgm:prSet/>
      <dgm:spPr/>
      <dgm:t>
        <a:bodyPr/>
        <a:lstStyle/>
        <a:p>
          <a:endParaRPr lang="it-IT"/>
        </a:p>
      </dgm:t>
    </dgm:pt>
    <dgm:pt modelId="{9195E331-5C30-47FF-B376-D16A94852815}" type="sibTrans" cxnId="{1C7DF57A-6B6E-4075-8239-135AD4A45FEC}">
      <dgm:prSet/>
      <dgm:spPr/>
      <dgm:t>
        <a:bodyPr/>
        <a:lstStyle/>
        <a:p>
          <a:endParaRPr lang="it-IT"/>
        </a:p>
      </dgm:t>
    </dgm:pt>
    <dgm:pt modelId="{F6611574-59E6-4E42-A983-194D9CCCE0E7}">
      <dgm:prSet custT="1"/>
      <dgm:spPr/>
      <dgm:t>
        <a:bodyPr/>
        <a:lstStyle/>
        <a:p>
          <a:r>
            <a:rPr lang="it-IT" sz="1400" b="1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Trade Union organisations</a:t>
          </a:r>
          <a:endParaRPr lang="it-IT" sz="1400" b="1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6FC7AA-20D5-471B-B7E3-056DB45D2230}" type="parTrans" cxnId="{2F4AEB63-D710-4093-AD7A-16A8FB65866B}">
      <dgm:prSet/>
      <dgm:spPr/>
      <dgm:t>
        <a:bodyPr/>
        <a:lstStyle/>
        <a:p>
          <a:endParaRPr lang="it-IT"/>
        </a:p>
      </dgm:t>
    </dgm:pt>
    <dgm:pt modelId="{B8F8020C-04E2-44D1-A501-78CFD6461453}" type="sibTrans" cxnId="{2F4AEB63-D710-4093-AD7A-16A8FB65866B}">
      <dgm:prSet/>
      <dgm:spPr/>
      <dgm:t>
        <a:bodyPr/>
        <a:lstStyle/>
        <a:p>
          <a:endParaRPr lang="it-IT"/>
        </a:p>
      </dgm:t>
    </dgm:pt>
    <dgm:pt modelId="{E9ABC112-4ECC-4702-8C8C-0AEC25DC1C11}">
      <dgm:prSet custT="1"/>
      <dgm:spPr/>
      <dgm:t>
        <a:bodyPr/>
        <a:lstStyle/>
        <a:p>
          <a:r>
            <a:rPr lang="it-IT" sz="1400" b="1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Enterprises </a:t>
          </a:r>
          <a:endParaRPr lang="it-IT" sz="1400" b="1" dirty="0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A533B73-E8A3-4790-A2C5-F85A6BAE0BEB}" type="parTrans" cxnId="{4956B59C-1C08-4C2D-8857-132D4DF1D5EA}">
      <dgm:prSet/>
      <dgm:spPr/>
      <dgm:t>
        <a:bodyPr/>
        <a:lstStyle/>
        <a:p>
          <a:endParaRPr lang="it-IT"/>
        </a:p>
      </dgm:t>
    </dgm:pt>
    <dgm:pt modelId="{07F78181-56B0-48D1-B79C-73193C039A72}" type="sibTrans" cxnId="{4956B59C-1C08-4C2D-8857-132D4DF1D5EA}">
      <dgm:prSet/>
      <dgm:spPr/>
      <dgm:t>
        <a:bodyPr/>
        <a:lstStyle/>
        <a:p>
          <a:endParaRPr lang="it-IT"/>
        </a:p>
      </dgm:t>
    </dgm:pt>
    <dgm:pt modelId="{1CB40128-A5A7-4BE3-9E00-DD9042383E21}">
      <dgm:prSet custT="1"/>
      <dgm:spPr/>
      <dgm:t>
        <a:bodyPr/>
        <a:lstStyle/>
        <a:p>
          <a:r>
            <a:rPr lang="en-US" sz="1400" b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Individuals seeking their first or a new job  </a:t>
          </a:r>
          <a:endParaRPr lang="it-IT" sz="1400" b="1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318FCD8-555E-443A-A255-5DF9785E6E91}" type="parTrans" cxnId="{73C6FD76-53A7-4B39-9E58-C671EF540620}">
      <dgm:prSet/>
      <dgm:spPr/>
      <dgm:t>
        <a:bodyPr/>
        <a:lstStyle/>
        <a:p>
          <a:endParaRPr lang="it-IT"/>
        </a:p>
      </dgm:t>
    </dgm:pt>
    <dgm:pt modelId="{0CA3401B-C592-4C62-87ED-028EA8965C40}" type="sibTrans" cxnId="{73C6FD76-53A7-4B39-9E58-C671EF540620}">
      <dgm:prSet/>
      <dgm:spPr/>
      <dgm:t>
        <a:bodyPr/>
        <a:lstStyle/>
        <a:p>
          <a:endParaRPr lang="it-IT"/>
        </a:p>
      </dgm:t>
    </dgm:pt>
    <dgm:pt modelId="{E6B61DB3-FCE6-4E4B-87B7-ADF0CE4DD742}">
      <dgm:prSet custT="1"/>
      <dgm:spPr/>
      <dgm:t>
        <a:bodyPr/>
        <a:lstStyle/>
        <a:p>
          <a:r>
            <a:rPr lang="it-IT" sz="1400" b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Careers guidance officers</a:t>
          </a:r>
          <a:endParaRPr lang="it-IT" sz="1400" b="1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C382E8-6498-4142-81CD-62C4C23A9D79}" type="parTrans" cxnId="{5E3C8B5D-70B5-40E4-82DA-328CDD1024D0}">
      <dgm:prSet/>
      <dgm:spPr/>
      <dgm:t>
        <a:bodyPr/>
        <a:lstStyle/>
        <a:p>
          <a:endParaRPr lang="it-IT"/>
        </a:p>
      </dgm:t>
    </dgm:pt>
    <dgm:pt modelId="{DA0F40CD-048D-44AE-ABB2-C083C55BF54C}" type="sibTrans" cxnId="{5E3C8B5D-70B5-40E4-82DA-328CDD1024D0}">
      <dgm:prSet/>
      <dgm:spPr/>
      <dgm:t>
        <a:bodyPr/>
        <a:lstStyle/>
        <a:p>
          <a:endParaRPr lang="it-IT"/>
        </a:p>
      </dgm:t>
    </dgm:pt>
    <dgm:pt modelId="{5F06E8AE-D584-4E47-A23E-9938C05979A2}">
      <dgm:prSet custT="1"/>
      <dgm:spPr/>
      <dgm:t>
        <a:bodyPr/>
        <a:lstStyle/>
        <a:p>
          <a:r>
            <a:rPr lang="it-IT" sz="1400" b="1" dirty="0" err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Secondary</a:t>
          </a:r>
          <a:r>
            <a:rPr lang="it-IT" sz="1400" b="1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sz="1400" b="1" dirty="0" err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schools</a:t>
          </a:r>
          <a:r>
            <a:rPr lang="it-IT" sz="1400" b="1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and </a:t>
          </a:r>
          <a:r>
            <a:rPr lang="it-IT" sz="1400" b="1" dirty="0" err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Universities</a:t>
          </a:r>
          <a:endParaRPr lang="it-IT" sz="1400" b="1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94789F-FC5F-43C7-91FF-5C104FFDA206}" type="parTrans" cxnId="{AD86206B-3B1B-4B1F-8C0E-587B3B9CBA3B}">
      <dgm:prSet/>
      <dgm:spPr/>
      <dgm:t>
        <a:bodyPr/>
        <a:lstStyle/>
        <a:p>
          <a:endParaRPr lang="it-IT"/>
        </a:p>
      </dgm:t>
    </dgm:pt>
    <dgm:pt modelId="{385AF4DB-2000-4D62-8438-8E83F417821D}" type="sibTrans" cxnId="{AD86206B-3B1B-4B1F-8C0E-587B3B9CBA3B}">
      <dgm:prSet/>
      <dgm:spPr/>
      <dgm:t>
        <a:bodyPr/>
        <a:lstStyle/>
        <a:p>
          <a:endParaRPr lang="it-IT"/>
        </a:p>
      </dgm:t>
    </dgm:pt>
    <dgm:pt modelId="{E78AA6B9-4EFD-41A1-8067-2C159DB0FB51}" type="pres">
      <dgm:prSet presAssocID="{A9D833CF-EC48-4957-AA53-474BF1AB7B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3B64F0F-46F3-49C5-BEEB-F6CA5D11E15A}" type="pres">
      <dgm:prSet presAssocID="{6034C548-D840-445E-90B6-3A77A9A911ED}" presName="linNode" presStyleCnt="0"/>
      <dgm:spPr/>
    </dgm:pt>
    <dgm:pt modelId="{B87F60A8-989E-43C3-BCD3-9A7850E146DD}" type="pres">
      <dgm:prSet presAssocID="{6034C548-D840-445E-90B6-3A77A9A911E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E6B457-DD50-4D0D-94EE-DDA720DD7C74}" type="pres">
      <dgm:prSet presAssocID="{6034C548-D840-445E-90B6-3A77A9A911E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47FAAE7-7E53-4CA4-BF63-8A85CC9EB296}" type="pres">
      <dgm:prSet presAssocID="{365BDBDC-DE2A-4CA4-91CE-4F91609043BE}" presName="sp" presStyleCnt="0"/>
      <dgm:spPr/>
    </dgm:pt>
    <dgm:pt modelId="{089F7CBE-78EE-4BE1-902B-9CE0A6723B8D}" type="pres">
      <dgm:prSet presAssocID="{8016C8E5-69BE-47E7-9A64-81385D510227}" presName="linNode" presStyleCnt="0"/>
      <dgm:spPr/>
    </dgm:pt>
    <dgm:pt modelId="{ABD1439A-48CA-4111-91ED-8B2923D6FF67}" type="pres">
      <dgm:prSet presAssocID="{8016C8E5-69BE-47E7-9A64-81385D51022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445041-EACD-4FD7-AC9B-A3C0FD7CAAEF}" type="pres">
      <dgm:prSet presAssocID="{8016C8E5-69BE-47E7-9A64-81385D51022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8BE659-B3AE-417A-972A-5205B88CA72E}" type="pres">
      <dgm:prSet presAssocID="{77BB3225-350A-4A27-B13D-98BB2B55DB6C}" presName="sp" presStyleCnt="0"/>
      <dgm:spPr/>
    </dgm:pt>
    <dgm:pt modelId="{816C5092-9768-49F9-8BD7-3D390753061E}" type="pres">
      <dgm:prSet presAssocID="{1D21275C-3D98-43F7-B6E7-F3211C6E8C58}" presName="linNode" presStyleCnt="0"/>
      <dgm:spPr/>
    </dgm:pt>
    <dgm:pt modelId="{E9261D20-F003-482D-BCCF-AEA04E21A174}" type="pres">
      <dgm:prSet presAssocID="{1D21275C-3D98-43F7-B6E7-F3211C6E8C5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F5A156-7C54-4410-A5D0-E3C22036B60F}" type="pres">
      <dgm:prSet presAssocID="{1D21275C-3D98-43F7-B6E7-F3211C6E8C5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C7D9268-98D0-4E74-9453-D13DE5FA68A5}" type="presOf" srcId="{5F06E8AE-D584-4E47-A23E-9938C05979A2}" destId="{6EF5A156-7C54-4410-A5D0-E3C22036B60F}" srcOrd="0" destOrd="3" presId="urn:microsoft.com/office/officeart/2005/8/layout/vList5"/>
    <dgm:cxn modelId="{C8793711-8D9D-4680-AACA-D461811230A3}" type="presOf" srcId="{E9ABC112-4ECC-4702-8C8C-0AEC25DC1C11}" destId="{9D445041-EACD-4FD7-AC9B-A3C0FD7CAAEF}" srcOrd="0" destOrd="3" presId="urn:microsoft.com/office/officeart/2005/8/layout/vList5"/>
    <dgm:cxn modelId="{4956B59C-1C08-4C2D-8857-132D4DF1D5EA}" srcId="{8016C8E5-69BE-47E7-9A64-81385D510227}" destId="{E9ABC112-4ECC-4702-8C8C-0AEC25DC1C11}" srcOrd="3" destOrd="0" parTransId="{7A533B73-E8A3-4790-A2C5-F85A6BAE0BEB}" sibTransId="{07F78181-56B0-48D1-B79C-73193C039A72}"/>
    <dgm:cxn modelId="{6C32D9F2-D25E-4AD8-AB2B-FE9DA9722E3F}" srcId="{6034C548-D840-445E-90B6-3A77A9A911ED}" destId="{4CC8250B-5180-4CFE-B297-4D1A03C2276F}" srcOrd="0" destOrd="0" parTransId="{352B133F-B382-45FF-9E6D-FE91063D8DB2}" sibTransId="{EDA398F0-3C3C-4FDD-BE95-EF29AAB49F00}"/>
    <dgm:cxn modelId="{3C429099-505E-4582-982C-904AA55BEB18}" type="presOf" srcId="{7ECFA494-A3FE-45DE-A83B-061E19ECDE7C}" destId="{D0E6B457-DD50-4D0D-94EE-DDA720DD7C74}" srcOrd="0" destOrd="3" presId="urn:microsoft.com/office/officeart/2005/8/layout/vList5"/>
    <dgm:cxn modelId="{4C0D31CB-0097-4559-8BD7-1EC25F449DF2}" type="presOf" srcId="{8915EF6B-C97E-49EC-9DED-384A04F07907}" destId="{D0E6B457-DD50-4D0D-94EE-DDA720DD7C74}" srcOrd="0" destOrd="1" presId="urn:microsoft.com/office/officeart/2005/8/layout/vList5"/>
    <dgm:cxn modelId="{F316D1E0-1734-4A70-A03B-BC0FDFA25C9E}" type="presOf" srcId="{4CC8250B-5180-4CFE-B297-4D1A03C2276F}" destId="{D0E6B457-DD50-4D0D-94EE-DDA720DD7C74}" srcOrd="0" destOrd="0" presId="urn:microsoft.com/office/officeart/2005/8/layout/vList5"/>
    <dgm:cxn modelId="{BBED211E-3C7A-41C5-B7E8-56AB939423D4}" srcId="{6034C548-D840-445E-90B6-3A77A9A911ED}" destId="{8915EF6B-C97E-49EC-9DED-384A04F07907}" srcOrd="1" destOrd="0" parTransId="{B1723592-D8B8-4E1F-BA42-53A96B1E5C8B}" sibTransId="{E8780327-4CCE-4FF1-ABF5-E80AF3CA0D8F}"/>
    <dgm:cxn modelId="{73C6FD76-53A7-4B39-9E58-C671EF540620}" srcId="{1D21275C-3D98-43F7-B6E7-F3211C6E8C58}" destId="{1CB40128-A5A7-4BE3-9E00-DD9042383E21}" srcOrd="1" destOrd="0" parTransId="{9318FCD8-555E-443A-A255-5DF9785E6E91}" sibTransId="{0CA3401B-C592-4C62-87ED-028EA8965C40}"/>
    <dgm:cxn modelId="{2F4AEB63-D710-4093-AD7A-16A8FB65866B}" srcId="{8016C8E5-69BE-47E7-9A64-81385D510227}" destId="{F6611574-59E6-4E42-A983-194D9CCCE0E7}" srcOrd="2" destOrd="0" parTransId="{DE6FC7AA-20D5-471B-B7E3-056DB45D2230}" sibTransId="{B8F8020C-04E2-44D1-A501-78CFD6461453}"/>
    <dgm:cxn modelId="{590042B7-DFA6-42D5-A9C6-529FE8268C8C}" type="presOf" srcId="{09D51D2E-D965-4EBF-9405-2D0F3F6C60DE}" destId="{9D445041-EACD-4FD7-AC9B-A3C0FD7CAAEF}" srcOrd="0" destOrd="0" presId="urn:microsoft.com/office/officeart/2005/8/layout/vList5"/>
    <dgm:cxn modelId="{1C7DF57A-6B6E-4075-8239-135AD4A45FEC}" srcId="{8016C8E5-69BE-47E7-9A64-81385D510227}" destId="{13ACDDA4-357C-4D2E-975F-EB209796E0E6}" srcOrd="1" destOrd="0" parTransId="{890F3ECD-4118-4874-BA7B-43D1751B6B98}" sibTransId="{9195E331-5C30-47FF-B376-D16A94852815}"/>
    <dgm:cxn modelId="{C3665F97-84AA-48AF-945B-11397A8B4BDE}" srcId="{A9D833CF-EC48-4957-AA53-474BF1AB7B7C}" destId="{8016C8E5-69BE-47E7-9A64-81385D510227}" srcOrd="1" destOrd="0" parTransId="{290E03E1-B7E3-42C1-97FA-CFAB4FD6C6DA}" sibTransId="{77BB3225-350A-4A27-B13D-98BB2B55DB6C}"/>
    <dgm:cxn modelId="{7E23C2A8-8F51-418A-872D-876D4E780E7D}" srcId="{6034C548-D840-445E-90B6-3A77A9A911ED}" destId="{B91405B6-4697-4800-81B8-23B59DF7F053}" srcOrd="2" destOrd="0" parTransId="{5C82FB42-7BE8-473D-9D9F-92AF34BA986E}" sibTransId="{F81EFF75-2322-4C8B-A5EA-95A5890D5D3E}"/>
    <dgm:cxn modelId="{181568C9-77F6-4089-8E21-BD55EC8DD9D6}" srcId="{A9D833CF-EC48-4957-AA53-474BF1AB7B7C}" destId="{6034C548-D840-445E-90B6-3A77A9A911ED}" srcOrd="0" destOrd="0" parTransId="{04BC313A-D22C-46AC-95BF-8022C4C23E92}" sibTransId="{365BDBDC-DE2A-4CA4-91CE-4F91609043BE}"/>
    <dgm:cxn modelId="{7F1219BE-FB1A-40D7-9CF4-F7B122A09F80}" type="presOf" srcId="{13ACDDA4-357C-4D2E-975F-EB209796E0E6}" destId="{9D445041-EACD-4FD7-AC9B-A3C0FD7CAAEF}" srcOrd="0" destOrd="1" presId="urn:microsoft.com/office/officeart/2005/8/layout/vList5"/>
    <dgm:cxn modelId="{1677FF40-5E9B-42F2-994D-FB95D78B999C}" type="presOf" srcId="{1249706B-673A-429B-9F64-1DCEA359C9D9}" destId="{D0E6B457-DD50-4D0D-94EE-DDA720DD7C74}" srcOrd="0" destOrd="4" presId="urn:microsoft.com/office/officeart/2005/8/layout/vList5"/>
    <dgm:cxn modelId="{43860C79-A19A-48D2-8952-A98AD22A494E}" srcId="{1D21275C-3D98-43F7-B6E7-F3211C6E8C58}" destId="{1AA82B3E-CFD8-4251-9774-FBC34836AEAD}" srcOrd="0" destOrd="0" parTransId="{85B359E4-C0CD-4011-A7F0-EC494386ECA4}" sibTransId="{1305633C-4690-48E3-984A-054509D36DAC}"/>
    <dgm:cxn modelId="{4F255B53-CDF8-4CDC-A8E3-BA0149C90BA6}" type="presOf" srcId="{1CB40128-A5A7-4BE3-9E00-DD9042383E21}" destId="{6EF5A156-7C54-4410-A5D0-E3C22036B60F}" srcOrd="0" destOrd="1" presId="urn:microsoft.com/office/officeart/2005/8/layout/vList5"/>
    <dgm:cxn modelId="{9A1A5E2F-C3A4-49DD-B142-9A303EAB7886}" type="presOf" srcId="{6034C548-D840-445E-90B6-3A77A9A911ED}" destId="{B87F60A8-989E-43C3-BCD3-9A7850E146DD}" srcOrd="0" destOrd="0" presId="urn:microsoft.com/office/officeart/2005/8/layout/vList5"/>
    <dgm:cxn modelId="{46F94F47-04F0-467B-8DDA-25332A5B7243}" srcId="{8016C8E5-69BE-47E7-9A64-81385D510227}" destId="{09D51D2E-D965-4EBF-9405-2D0F3F6C60DE}" srcOrd="0" destOrd="0" parTransId="{26F1B75F-9755-4FF8-B112-5CAEB47B5284}" sibTransId="{C92ECB71-018A-4E2F-8CF8-332AE0E59CBE}"/>
    <dgm:cxn modelId="{1B27124C-53E4-416C-9517-6DD169BE9218}" type="presOf" srcId="{E6B61DB3-FCE6-4E4B-87B7-ADF0CE4DD742}" destId="{6EF5A156-7C54-4410-A5D0-E3C22036B60F}" srcOrd="0" destOrd="2" presId="urn:microsoft.com/office/officeart/2005/8/layout/vList5"/>
    <dgm:cxn modelId="{E762BD1A-5F18-4B8F-9E1B-2F245EE4A438}" type="presOf" srcId="{8016C8E5-69BE-47E7-9A64-81385D510227}" destId="{ABD1439A-48CA-4111-91ED-8B2923D6FF67}" srcOrd="0" destOrd="0" presId="urn:microsoft.com/office/officeart/2005/8/layout/vList5"/>
    <dgm:cxn modelId="{1158129A-3F42-4F2F-A72B-670F76ACB439}" srcId="{6034C548-D840-445E-90B6-3A77A9A911ED}" destId="{7ECFA494-A3FE-45DE-A83B-061E19ECDE7C}" srcOrd="3" destOrd="0" parTransId="{A1B43504-8A47-495C-97FD-E042EE96E0D4}" sibTransId="{84FF69C6-D8C4-4F3B-A265-B6FAAD4553F8}"/>
    <dgm:cxn modelId="{4577336A-EECD-4231-8A5C-BFB4647461A1}" type="presOf" srcId="{A9D833CF-EC48-4957-AA53-474BF1AB7B7C}" destId="{E78AA6B9-4EFD-41A1-8067-2C159DB0FB51}" srcOrd="0" destOrd="0" presId="urn:microsoft.com/office/officeart/2005/8/layout/vList5"/>
    <dgm:cxn modelId="{F499D89C-DDEF-4F49-8A62-8996EEC15C42}" type="presOf" srcId="{1AA82B3E-CFD8-4251-9774-FBC34836AEAD}" destId="{6EF5A156-7C54-4410-A5D0-E3C22036B60F}" srcOrd="0" destOrd="0" presId="urn:microsoft.com/office/officeart/2005/8/layout/vList5"/>
    <dgm:cxn modelId="{5E3C8B5D-70B5-40E4-82DA-328CDD1024D0}" srcId="{1D21275C-3D98-43F7-B6E7-F3211C6E8C58}" destId="{E6B61DB3-FCE6-4E4B-87B7-ADF0CE4DD742}" srcOrd="2" destOrd="0" parTransId="{75C382E8-6498-4142-81CD-62C4C23A9D79}" sibTransId="{DA0F40CD-048D-44AE-ABB2-C083C55BF54C}"/>
    <dgm:cxn modelId="{5639BCEB-BBA6-47D8-B60A-8FEFE75D4899}" srcId="{A9D833CF-EC48-4957-AA53-474BF1AB7B7C}" destId="{1D21275C-3D98-43F7-B6E7-F3211C6E8C58}" srcOrd="2" destOrd="0" parTransId="{012BEE49-5CAA-45A1-84A8-B23DC66AD6A6}" sibTransId="{0FB01EA3-E580-43FC-A760-3244CC38202F}"/>
    <dgm:cxn modelId="{4C8ECE46-25EB-4548-8A17-273841718DFA}" type="presOf" srcId="{B91405B6-4697-4800-81B8-23B59DF7F053}" destId="{D0E6B457-DD50-4D0D-94EE-DDA720DD7C74}" srcOrd="0" destOrd="2" presId="urn:microsoft.com/office/officeart/2005/8/layout/vList5"/>
    <dgm:cxn modelId="{66B0B903-8A5E-4D02-B5A2-2F53A141D697}" type="presOf" srcId="{1D21275C-3D98-43F7-B6E7-F3211C6E8C58}" destId="{E9261D20-F003-482D-BCCF-AEA04E21A174}" srcOrd="0" destOrd="0" presId="urn:microsoft.com/office/officeart/2005/8/layout/vList5"/>
    <dgm:cxn modelId="{AD86206B-3B1B-4B1F-8C0E-587B3B9CBA3B}" srcId="{1D21275C-3D98-43F7-B6E7-F3211C6E8C58}" destId="{5F06E8AE-D584-4E47-A23E-9938C05979A2}" srcOrd="3" destOrd="0" parTransId="{4794789F-FC5F-43C7-91FF-5C104FFDA206}" sibTransId="{385AF4DB-2000-4D62-8438-8E83F417821D}"/>
    <dgm:cxn modelId="{285F4B3A-5DB5-470D-AB9E-1B52F9CDCAE3}" srcId="{6034C548-D840-445E-90B6-3A77A9A911ED}" destId="{1249706B-673A-429B-9F64-1DCEA359C9D9}" srcOrd="4" destOrd="0" parTransId="{6424BB58-4016-40C7-8101-AD653B55A63D}" sibTransId="{83E57A92-DDF0-4ADD-96E2-43CEC9E4B2FD}"/>
    <dgm:cxn modelId="{832F69A9-69C1-41D9-AB26-FDD92BF93543}" type="presOf" srcId="{F6611574-59E6-4E42-A983-194D9CCCE0E7}" destId="{9D445041-EACD-4FD7-AC9B-A3C0FD7CAAEF}" srcOrd="0" destOrd="2" presId="urn:microsoft.com/office/officeart/2005/8/layout/vList5"/>
    <dgm:cxn modelId="{02159DC5-937C-43E8-892C-B04AF68C347C}" type="presParOf" srcId="{E78AA6B9-4EFD-41A1-8067-2C159DB0FB51}" destId="{D3B64F0F-46F3-49C5-BEEB-F6CA5D11E15A}" srcOrd="0" destOrd="0" presId="urn:microsoft.com/office/officeart/2005/8/layout/vList5"/>
    <dgm:cxn modelId="{598EFF8C-58D8-47EB-8B50-E6A55883690F}" type="presParOf" srcId="{D3B64F0F-46F3-49C5-BEEB-F6CA5D11E15A}" destId="{B87F60A8-989E-43C3-BCD3-9A7850E146DD}" srcOrd="0" destOrd="0" presId="urn:microsoft.com/office/officeart/2005/8/layout/vList5"/>
    <dgm:cxn modelId="{1831860C-4585-49F8-9FC9-E651D1D807BC}" type="presParOf" srcId="{D3B64F0F-46F3-49C5-BEEB-F6CA5D11E15A}" destId="{D0E6B457-DD50-4D0D-94EE-DDA720DD7C74}" srcOrd="1" destOrd="0" presId="urn:microsoft.com/office/officeart/2005/8/layout/vList5"/>
    <dgm:cxn modelId="{3037E4BB-141B-40C7-AE20-19CF1D8984E9}" type="presParOf" srcId="{E78AA6B9-4EFD-41A1-8067-2C159DB0FB51}" destId="{447FAAE7-7E53-4CA4-BF63-8A85CC9EB296}" srcOrd="1" destOrd="0" presId="urn:microsoft.com/office/officeart/2005/8/layout/vList5"/>
    <dgm:cxn modelId="{CC196AF8-8E66-4B5D-B9FF-1E0D7051382F}" type="presParOf" srcId="{E78AA6B9-4EFD-41A1-8067-2C159DB0FB51}" destId="{089F7CBE-78EE-4BE1-902B-9CE0A6723B8D}" srcOrd="2" destOrd="0" presId="urn:microsoft.com/office/officeart/2005/8/layout/vList5"/>
    <dgm:cxn modelId="{1871C7A0-E879-4ECB-9BB1-48A0975BAF0D}" type="presParOf" srcId="{089F7CBE-78EE-4BE1-902B-9CE0A6723B8D}" destId="{ABD1439A-48CA-4111-91ED-8B2923D6FF67}" srcOrd="0" destOrd="0" presId="urn:microsoft.com/office/officeart/2005/8/layout/vList5"/>
    <dgm:cxn modelId="{E9D3195F-87FE-4DF0-8732-E2B2AEBDB757}" type="presParOf" srcId="{089F7CBE-78EE-4BE1-902B-9CE0A6723B8D}" destId="{9D445041-EACD-4FD7-AC9B-A3C0FD7CAAEF}" srcOrd="1" destOrd="0" presId="urn:microsoft.com/office/officeart/2005/8/layout/vList5"/>
    <dgm:cxn modelId="{7E0F6A15-4C2B-49BA-AC58-517C51D7EF99}" type="presParOf" srcId="{E78AA6B9-4EFD-41A1-8067-2C159DB0FB51}" destId="{C78BE659-B3AE-417A-972A-5205B88CA72E}" srcOrd="3" destOrd="0" presId="urn:microsoft.com/office/officeart/2005/8/layout/vList5"/>
    <dgm:cxn modelId="{66420F0F-AC1F-4767-AFB4-6FE1DB540933}" type="presParOf" srcId="{E78AA6B9-4EFD-41A1-8067-2C159DB0FB51}" destId="{816C5092-9768-49F9-8BD7-3D390753061E}" srcOrd="4" destOrd="0" presId="urn:microsoft.com/office/officeart/2005/8/layout/vList5"/>
    <dgm:cxn modelId="{86D2F7C2-844F-4478-A8FA-6C9FC228B991}" type="presParOf" srcId="{816C5092-9768-49F9-8BD7-3D390753061E}" destId="{E9261D20-F003-482D-BCCF-AEA04E21A174}" srcOrd="0" destOrd="0" presId="urn:microsoft.com/office/officeart/2005/8/layout/vList5"/>
    <dgm:cxn modelId="{825ADC79-BC8C-4741-A512-9B406D179C6D}" type="presParOf" srcId="{816C5092-9768-49F9-8BD7-3D390753061E}" destId="{6EF5A156-7C54-4410-A5D0-E3C22036B60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68423D-4868-48A8-8467-4D371B85EC75}" type="doc">
      <dgm:prSet loTypeId="urn:microsoft.com/office/officeart/2005/8/layout/process2" loCatId="process" qsTypeId="urn:microsoft.com/office/officeart/2005/8/quickstyle/simple1#1" qsCatId="simple" csTypeId="urn:microsoft.com/office/officeart/2005/8/colors/accent1_2#1" csCatId="accent1" phldr="1"/>
      <dgm:spPr/>
    </dgm:pt>
    <dgm:pt modelId="{EC844650-4E67-4635-9512-901CFBA85C0D}">
      <dgm:prSet phldrT="[Testo]"/>
      <dgm:spPr>
        <a:solidFill>
          <a:srgbClr val="D65700"/>
        </a:solidFill>
        <a:scene3d>
          <a:camera prst="orthographicFront"/>
          <a:lightRig rig="threePt" dir="t"/>
        </a:scene3d>
        <a:sp3d prstMaterial="matte"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t-IT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WHICH ENTERPRISES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t-IT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CREATE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t-IT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EMPLOYMENT? </a:t>
          </a:r>
          <a:endParaRPr lang="it-IT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B26C409-A6A5-4711-884F-929BF028EDEA}" type="parTrans" cxnId="{01B1C757-FD55-46CF-9651-92F680988229}">
      <dgm:prSet/>
      <dgm:spPr/>
      <dgm:t>
        <a:bodyPr/>
        <a:lstStyle/>
        <a:p>
          <a:endParaRPr lang="it-IT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6D49C30-0899-448D-A384-F424F1C481C2}" type="sibTrans" cxnId="{01B1C757-FD55-46CF-9651-92F680988229}">
      <dgm:prSet/>
      <dgm:spPr>
        <a:solidFill>
          <a:schemeClr val="bg1"/>
        </a:solidFill>
        <a:scene3d>
          <a:camera prst="orthographicFront"/>
          <a:lightRig rig="threePt" dir="t"/>
        </a:scene3d>
        <a:sp3d prstMaterial="matte"/>
      </dgm:spPr>
      <dgm:t>
        <a:bodyPr/>
        <a:lstStyle/>
        <a:p>
          <a:endParaRPr lang="it-IT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1DB249B-28DF-4BB7-88F7-821CB285E258}">
      <dgm:prSet phldrT="[Testo]"/>
      <dgm:spPr>
        <a:solidFill>
          <a:srgbClr val="D65700"/>
        </a:solidFill>
        <a:scene3d>
          <a:camera prst="orthographicFront"/>
          <a:lightRig rig="threePt" dir="t"/>
        </a:scene3d>
        <a:sp3d prstMaterial="matte">
          <a:bevelT w="114300" prst="artDeco"/>
        </a:sp3d>
      </dgm:spPr>
      <dgm:t>
        <a:bodyPr/>
        <a:lstStyle/>
        <a:p>
          <a:r>
            <a:rPr lang="it-IT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WHO IS EMPLOYED?      AND HOW?</a:t>
          </a:r>
          <a:endParaRPr lang="it-IT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868AE25-510B-4B4E-8D48-077F976DE51E}" type="parTrans" cxnId="{D03CCDD6-1804-40F3-B1DF-7508FF1EC6EC}">
      <dgm:prSet/>
      <dgm:spPr/>
      <dgm:t>
        <a:bodyPr/>
        <a:lstStyle/>
        <a:p>
          <a:endParaRPr lang="it-IT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0A6F9B5-559F-464B-9FA5-550183F77093}" type="sibTrans" cxnId="{D03CCDD6-1804-40F3-B1DF-7508FF1EC6EC}">
      <dgm:prSet/>
      <dgm:spPr>
        <a:solidFill>
          <a:schemeClr val="bg1"/>
        </a:solidFill>
        <a:scene3d>
          <a:camera prst="orthographicFront"/>
          <a:lightRig rig="threePt" dir="t"/>
        </a:scene3d>
        <a:sp3d prstMaterial="matte"/>
      </dgm:spPr>
      <dgm:t>
        <a:bodyPr/>
        <a:lstStyle/>
        <a:p>
          <a:endParaRPr lang="it-IT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42D97CE-CEE1-4020-B15E-9B11F9486A24}">
      <dgm:prSet phldrT="[Testo]"/>
      <dgm:spPr>
        <a:solidFill>
          <a:srgbClr val="D65700"/>
        </a:solidFill>
        <a:scene3d>
          <a:camera prst="orthographicFront"/>
          <a:lightRig rig="threePt" dir="t"/>
        </a:scene3d>
        <a:sp3d prstMaterial="matte">
          <a:bevelT w="114300" prst="artDeco"/>
        </a:sp3d>
      </dgm:spPr>
      <dgm:t>
        <a:bodyPr/>
        <a:lstStyle/>
        <a:p>
          <a:r>
            <a:rPr lang="it-IT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ARE THERE HARD-TO-FILL VACANCIES AND SKILLS SHORTAGES? </a:t>
          </a:r>
          <a:endParaRPr lang="it-IT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A4E9EDE-52C7-4B53-BB8F-DA931AACEB1D}" type="parTrans" cxnId="{E2DAF417-5565-472B-BB23-830411745DA4}">
      <dgm:prSet/>
      <dgm:spPr/>
      <dgm:t>
        <a:bodyPr/>
        <a:lstStyle/>
        <a:p>
          <a:endParaRPr lang="it-IT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17A2ACA-1BA8-4035-9466-CB239A78AFDF}" type="sibTrans" cxnId="{E2DAF417-5565-472B-BB23-830411745DA4}">
      <dgm:prSet/>
      <dgm:spPr/>
      <dgm:t>
        <a:bodyPr/>
        <a:lstStyle/>
        <a:p>
          <a:endParaRPr lang="it-IT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06CB88D-D7FE-4474-869D-12C0F1EFA427}" type="pres">
      <dgm:prSet presAssocID="{A768423D-4868-48A8-8467-4D371B85EC75}" presName="linearFlow" presStyleCnt="0">
        <dgm:presLayoutVars>
          <dgm:resizeHandles val="exact"/>
        </dgm:presLayoutVars>
      </dgm:prSet>
      <dgm:spPr/>
    </dgm:pt>
    <dgm:pt modelId="{0DBB49E4-F960-4B3C-AAF7-80CE5C3940A7}" type="pres">
      <dgm:prSet presAssocID="{EC844650-4E67-4635-9512-901CFBA85C0D}" presName="node" presStyleLbl="node1" presStyleIdx="0" presStyleCnt="3" custScaleX="99836" custScaleY="110145" custLinFactNeighborX="-169" custLinFactNeighborY="186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42353D8-340B-49C2-9B05-479FFA9FD6B0}" type="pres">
      <dgm:prSet presAssocID="{36D49C30-0899-448D-A384-F424F1C481C2}" presName="sibTrans" presStyleLbl="sibTrans2D1" presStyleIdx="0" presStyleCnt="2"/>
      <dgm:spPr/>
      <dgm:t>
        <a:bodyPr/>
        <a:lstStyle/>
        <a:p>
          <a:endParaRPr lang="it-IT"/>
        </a:p>
      </dgm:t>
    </dgm:pt>
    <dgm:pt modelId="{4B2802F1-5882-4444-9BF4-8E795A9BAC6F}" type="pres">
      <dgm:prSet presAssocID="{36D49C30-0899-448D-A384-F424F1C481C2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D72799DF-DFB5-46A6-BF0A-3100ED7408D3}" type="pres">
      <dgm:prSet presAssocID="{71DB249B-28DF-4BB7-88F7-821CB285E258}" presName="node" presStyleLbl="node1" presStyleIdx="1" presStyleCnt="3" custScaleY="109874" custLinFactNeighborX="-169" custLinFactNeighborY="-35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616CF9-7F40-4477-86DC-BA9E1C856F79}" type="pres">
      <dgm:prSet presAssocID="{D0A6F9B5-559F-464B-9FA5-550183F77093}" presName="sibTrans" presStyleLbl="sibTrans2D1" presStyleIdx="1" presStyleCnt="2"/>
      <dgm:spPr/>
      <dgm:t>
        <a:bodyPr/>
        <a:lstStyle/>
        <a:p>
          <a:endParaRPr lang="it-IT"/>
        </a:p>
      </dgm:t>
    </dgm:pt>
    <dgm:pt modelId="{C53E37EC-816D-4C3C-8D90-A19345C3340F}" type="pres">
      <dgm:prSet presAssocID="{D0A6F9B5-559F-464B-9FA5-550183F77093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8E62FA15-BD37-429D-997C-D7306F5A7F2B}" type="pres">
      <dgm:prSet presAssocID="{F42D97CE-CEE1-4020-B15E-9B11F9486A24}" presName="node" presStyleLbl="node1" presStyleIdx="2" presStyleCnt="3" custScaleY="113762" custLinFactNeighborX="-169" custLinFactNeighborY="-2394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F8417BD-B14F-4583-82E0-97F87EB8D24F}" type="presOf" srcId="{F42D97CE-CEE1-4020-B15E-9B11F9486A24}" destId="{8E62FA15-BD37-429D-997C-D7306F5A7F2B}" srcOrd="0" destOrd="0" presId="urn:microsoft.com/office/officeart/2005/8/layout/process2"/>
    <dgm:cxn modelId="{01B1C757-FD55-46CF-9651-92F680988229}" srcId="{A768423D-4868-48A8-8467-4D371B85EC75}" destId="{EC844650-4E67-4635-9512-901CFBA85C0D}" srcOrd="0" destOrd="0" parTransId="{CB26C409-A6A5-4711-884F-929BF028EDEA}" sibTransId="{36D49C30-0899-448D-A384-F424F1C481C2}"/>
    <dgm:cxn modelId="{4A360AE8-C640-450C-B70E-08D86288CDAF}" type="presOf" srcId="{EC844650-4E67-4635-9512-901CFBA85C0D}" destId="{0DBB49E4-F960-4B3C-AAF7-80CE5C3940A7}" srcOrd="0" destOrd="0" presId="urn:microsoft.com/office/officeart/2005/8/layout/process2"/>
    <dgm:cxn modelId="{332153EC-361B-4CAD-806B-3D37CD63F31A}" type="presOf" srcId="{36D49C30-0899-448D-A384-F424F1C481C2}" destId="{842353D8-340B-49C2-9B05-479FFA9FD6B0}" srcOrd="0" destOrd="0" presId="urn:microsoft.com/office/officeart/2005/8/layout/process2"/>
    <dgm:cxn modelId="{7D2BA8E5-1892-4E3E-8651-F418B6A9743C}" type="presOf" srcId="{A768423D-4868-48A8-8467-4D371B85EC75}" destId="{D06CB88D-D7FE-4474-869D-12C0F1EFA427}" srcOrd="0" destOrd="0" presId="urn:microsoft.com/office/officeart/2005/8/layout/process2"/>
    <dgm:cxn modelId="{D03CCDD6-1804-40F3-B1DF-7508FF1EC6EC}" srcId="{A768423D-4868-48A8-8467-4D371B85EC75}" destId="{71DB249B-28DF-4BB7-88F7-821CB285E258}" srcOrd="1" destOrd="0" parTransId="{E868AE25-510B-4B4E-8D48-077F976DE51E}" sibTransId="{D0A6F9B5-559F-464B-9FA5-550183F77093}"/>
    <dgm:cxn modelId="{E2DAF417-5565-472B-BB23-830411745DA4}" srcId="{A768423D-4868-48A8-8467-4D371B85EC75}" destId="{F42D97CE-CEE1-4020-B15E-9B11F9486A24}" srcOrd="2" destOrd="0" parTransId="{BA4E9EDE-52C7-4B53-BB8F-DA931AACEB1D}" sibTransId="{917A2ACA-1BA8-4035-9466-CB239A78AFDF}"/>
    <dgm:cxn modelId="{11301A17-DAE0-4368-B6FB-5CC03621A944}" type="presOf" srcId="{71DB249B-28DF-4BB7-88F7-821CB285E258}" destId="{D72799DF-DFB5-46A6-BF0A-3100ED7408D3}" srcOrd="0" destOrd="0" presId="urn:microsoft.com/office/officeart/2005/8/layout/process2"/>
    <dgm:cxn modelId="{FF336CBD-350A-42E3-9C29-34B1126BE949}" type="presOf" srcId="{36D49C30-0899-448D-A384-F424F1C481C2}" destId="{4B2802F1-5882-4444-9BF4-8E795A9BAC6F}" srcOrd="1" destOrd="0" presId="urn:microsoft.com/office/officeart/2005/8/layout/process2"/>
    <dgm:cxn modelId="{43E718A4-9CA7-4245-8186-355944AE69CE}" type="presOf" srcId="{D0A6F9B5-559F-464B-9FA5-550183F77093}" destId="{C53E37EC-816D-4C3C-8D90-A19345C3340F}" srcOrd="1" destOrd="0" presId="urn:microsoft.com/office/officeart/2005/8/layout/process2"/>
    <dgm:cxn modelId="{D88A70E8-21D7-4D22-B59F-7B009F8DA4BC}" type="presOf" srcId="{D0A6F9B5-559F-464B-9FA5-550183F77093}" destId="{56616CF9-7F40-4477-86DC-BA9E1C856F79}" srcOrd="0" destOrd="0" presId="urn:microsoft.com/office/officeart/2005/8/layout/process2"/>
    <dgm:cxn modelId="{23A538B9-90A9-4109-8261-95CDE55A6730}" type="presParOf" srcId="{D06CB88D-D7FE-4474-869D-12C0F1EFA427}" destId="{0DBB49E4-F960-4B3C-AAF7-80CE5C3940A7}" srcOrd="0" destOrd="0" presId="urn:microsoft.com/office/officeart/2005/8/layout/process2"/>
    <dgm:cxn modelId="{C1E54348-C941-4D58-A878-9D2D0D6D32F4}" type="presParOf" srcId="{D06CB88D-D7FE-4474-869D-12C0F1EFA427}" destId="{842353D8-340B-49C2-9B05-479FFA9FD6B0}" srcOrd="1" destOrd="0" presId="urn:microsoft.com/office/officeart/2005/8/layout/process2"/>
    <dgm:cxn modelId="{0DA8F6FB-30E2-4BE9-84E4-E818C3F19E4C}" type="presParOf" srcId="{842353D8-340B-49C2-9B05-479FFA9FD6B0}" destId="{4B2802F1-5882-4444-9BF4-8E795A9BAC6F}" srcOrd="0" destOrd="0" presId="urn:microsoft.com/office/officeart/2005/8/layout/process2"/>
    <dgm:cxn modelId="{8283A517-4FBE-4559-ABAF-11882F000ECE}" type="presParOf" srcId="{D06CB88D-D7FE-4474-869D-12C0F1EFA427}" destId="{D72799DF-DFB5-46A6-BF0A-3100ED7408D3}" srcOrd="2" destOrd="0" presId="urn:microsoft.com/office/officeart/2005/8/layout/process2"/>
    <dgm:cxn modelId="{89D14CC3-7076-4389-AC9F-5CAE42F51EA9}" type="presParOf" srcId="{D06CB88D-D7FE-4474-869D-12C0F1EFA427}" destId="{56616CF9-7F40-4477-86DC-BA9E1C856F79}" srcOrd="3" destOrd="0" presId="urn:microsoft.com/office/officeart/2005/8/layout/process2"/>
    <dgm:cxn modelId="{A4CCC8CE-8816-4E20-BE1E-845AD450064C}" type="presParOf" srcId="{56616CF9-7F40-4477-86DC-BA9E1C856F79}" destId="{C53E37EC-816D-4C3C-8D90-A19345C3340F}" srcOrd="0" destOrd="0" presId="urn:microsoft.com/office/officeart/2005/8/layout/process2"/>
    <dgm:cxn modelId="{C477C64D-0782-499E-9849-8616C7F285AA}" type="presParOf" srcId="{D06CB88D-D7FE-4474-869D-12C0F1EFA427}" destId="{8E62FA15-BD37-429D-997C-D7306F5A7F2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769AF3-EEA1-4560-B5E4-5897E4E3A88C}" type="doc">
      <dgm:prSet loTypeId="urn:microsoft.com/office/officeart/2005/8/layout/hierarchy3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it-IT"/>
        </a:p>
      </dgm:t>
    </dgm:pt>
    <dgm:pt modelId="{3B7CD366-D966-4243-9105-6D84CE4332FC}">
      <dgm:prSet phldrT="[Testo]" custT="1"/>
      <dgm:spPr>
        <a:solidFill>
          <a:srgbClr val="004D8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spcBef>
              <a:spcPts val="0"/>
            </a:spcBef>
            <a:spcAft>
              <a:spcPts val="600"/>
            </a:spcAft>
          </a:pPr>
          <a:r>
            <a:rPr lang="it-IT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EXPORT-ORIENTED ENTERPRISES </a:t>
          </a:r>
        </a:p>
        <a:p>
          <a:pPr>
            <a:spcBef>
              <a:spcPts val="0"/>
            </a:spcBef>
            <a:spcAft>
              <a:spcPct val="35000"/>
            </a:spcAft>
          </a:pP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(12% of total enterprises)</a:t>
          </a:r>
          <a:endParaRPr lang="it-IT" sz="16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A368171-977D-4724-8489-D180265FDAC5}" type="parTrans" cxnId="{9F122013-214A-4FCF-B41C-866A514F0BD3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1BA38EE-868E-4A96-979B-FFA6B436C219}" type="sibTrans" cxnId="{9F122013-214A-4FCF-B41C-866A514F0BD3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073A33D-93B8-4CEF-B5E5-790122FD2498}">
      <dgm:prSet phldrT="[Testo]" custT="1"/>
      <dgm:spPr>
        <a:solidFill>
          <a:srgbClr val="66CCFF">
            <a:alpha val="89804"/>
          </a:srgbClr>
        </a:solidFill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600"/>
            </a:spcAft>
          </a:pP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48,000 </a:t>
          </a: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firms engaging employees  </a:t>
          </a:r>
        </a:p>
        <a:p>
          <a:pPr>
            <a:spcAft>
              <a:spcPct val="35000"/>
            </a:spcAft>
          </a:pP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26% </a:t>
          </a: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of the total number of export-oriented firms compared to 23% in 2013)</a:t>
          </a:r>
          <a:endParaRPr lang="it-IT" sz="1600" b="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FBCE06D-63B4-481A-BC01-C08482FE43EB}" type="parTrans" cxnId="{B84EC5F8-3C86-4EBC-95D0-501C594B0B17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EA5B2E2-DCFD-40DD-AE76-42A1CC84DDB2}" type="sibTrans" cxnId="{B84EC5F8-3C86-4EBC-95D0-501C594B0B17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F45E720-3F98-4574-8841-47296C5699D8}">
      <dgm:prSet phldrT="[Testo]" custT="1"/>
      <dgm:spPr>
        <a:solidFill>
          <a:srgbClr val="66CCFF">
            <a:alpha val="90000"/>
          </a:srgbClr>
        </a:solidFill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600"/>
            </a:spcAft>
          </a:pP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recruitment </a:t>
          </a:r>
        </a:p>
        <a:p>
          <a:pPr>
            <a:lnSpc>
              <a:spcPct val="80000"/>
            </a:lnSpc>
            <a:spcAft>
              <a:spcPts val="600"/>
            </a:spcAft>
          </a:pP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of</a:t>
          </a: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118,000 </a:t>
          </a: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employees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19% </a:t>
          </a: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of the total number of new employees)</a:t>
          </a:r>
          <a:endParaRPr lang="it-IT" sz="16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D8D87A2-6307-4528-AB20-A5DF853F98D7}" type="parTrans" cxnId="{C297B99F-DF37-4009-8216-6590C35C51C8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07FE4BC-5F60-4FF6-A2D8-49913D2730B3}" type="sibTrans" cxnId="{C297B99F-DF37-4009-8216-6590C35C51C8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5986521-EAD4-4B51-87DB-7C6669B737F0}">
      <dgm:prSet phldrT="[Testo]" custT="1"/>
      <dgm:spPr>
        <a:solidFill>
          <a:srgbClr val="007E3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spcAft>
              <a:spcPts val="600"/>
            </a:spcAft>
          </a:pPr>
          <a:r>
            <a:rPr lang="it-IT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INNOVATIVE FIRMS </a:t>
          </a:r>
        </a:p>
        <a:p>
          <a:pPr>
            <a:spcAft>
              <a:spcPts val="600"/>
            </a:spcAft>
          </a:pP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(12% of total </a:t>
          </a:r>
        </a:p>
        <a:p>
          <a:pPr>
            <a:spcAft>
              <a:spcPts val="600"/>
            </a:spcAft>
          </a:pP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number of firms)</a:t>
          </a:r>
        </a:p>
      </dgm:t>
    </dgm:pt>
    <dgm:pt modelId="{DE4FD52F-C9D6-4DEE-BA0F-BD004E80E37E}" type="parTrans" cxnId="{E141E0DD-B65E-4E49-9113-D520DAA7C844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A8E51BE-8165-44B7-BD62-B1F6274FEE30}" type="sibTrans" cxnId="{E141E0DD-B65E-4E49-9113-D520DAA7C844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072FF66-53FD-41EC-A7EE-AEE33BABC35D}">
      <dgm:prSet phldrT="[Testo]" custT="1"/>
      <dgm:spPr>
        <a:solidFill>
          <a:srgbClr val="66FF99">
            <a:alpha val="89804"/>
          </a:srgbClr>
        </a:solidFill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600"/>
            </a:spcAft>
          </a:pP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47,000 </a:t>
          </a: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firms engaging employees  </a:t>
          </a:r>
        </a:p>
        <a:p>
          <a:pPr>
            <a:spcAft>
              <a:spcPct val="35000"/>
            </a:spcAft>
          </a:pP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27% </a:t>
          </a: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of the total number of innovative firms compared to 23% in 2013)</a:t>
          </a:r>
          <a:endParaRPr lang="it-IT" sz="16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2D4ABE8-EA33-4161-B96C-85CB10F75F25}" type="parTrans" cxnId="{C22F2E75-FAF6-49BE-8940-E727B1520EFB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DABB7F5-AE01-4860-9B96-3DD9BC5C8F98}" type="sibTrans" cxnId="{C22F2E75-FAF6-49BE-8940-E727B1520EFB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6A27CC9-3FEB-439E-9247-FEFC2E0CF503}">
      <dgm:prSet phldrT="[Testo]" custT="1"/>
      <dgm:spPr>
        <a:solidFill>
          <a:srgbClr val="66FF99">
            <a:alpha val="90000"/>
          </a:srgbClr>
        </a:solidFill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600"/>
            </a:spcAft>
          </a:pP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recruitment </a:t>
          </a:r>
        </a:p>
        <a:p>
          <a:pPr>
            <a:lnSpc>
              <a:spcPct val="80000"/>
            </a:lnSpc>
            <a:spcAft>
              <a:spcPts val="600"/>
            </a:spcAft>
          </a:pPr>
          <a:r>
            <a:rPr lang="it-IT" sz="16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of </a:t>
          </a: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126,000</a:t>
          </a: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 employees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20%</a:t>
          </a:r>
          <a:r>
            <a:rPr lang="it-IT" sz="1600" dirty="0" smtClean="0">
              <a:latin typeface="Tahoma" pitchFamily="34" charset="0"/>
              <a:ea typeface="Tahoma" pitchFamily="34" charset="0"/>
              <a:cs typeface="Tahoma" pitchFamily="34" charset="0"/>
            </a:rPr>
            <a:t> of the total number of new employees)</a:t>
          </a:r>
          <a:endParaRPr lang="it-IT" sz="16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7502A10-EF30-406C-89F8-EDD954542C0D}" type="parTrans" cxnId="{BE51FCAF-0E10-4E2A-A4AC-D54AB6B5562A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3CF441E-E25E-4FA1-A799-024A6849C7B9}" type="sibTrans" cxnId="{BE51FCAF-0E10-4E2A-A4AC-D54AB6B5562A}">
      <dgm:prSet/>
      <dgm:spPr/>
      <dgm:t>
        <a:bodyPr/>
        <a:lstStyle/>
        <a:p>
          <a:endParaRPr lang="it-IT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4E2BF93-28E9-462D-8EB6-3F0EE86B171D}" type="pres">
      <dgm:prSet presAssocID="{3B769AF3-EEA1-4560-B5E4-5897E4E3A8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B5B15147-C51E-4E7C-9088-3C4708403A33}" type="pres">
      <dgm:prSet presAssocID="{3B7CD366-D966-4243-9105-6D84CE4332FC}" presName="root" presStyleCnt="0"/>
      <dgm:spPr/>
    </dgm:pt>
    <dgm:pt modelId="{4477FDDD-3DA2-4B58-A252-200D54A0F97F}" type="pres">
      <dgm:prSet presAssocID="{3B7CD366-D966-4243-9105-6D84CE4332FC}" presName="rootComposite" presStyleCnt="0"/>
      <dgm:spPr/>
    </dgm:pt>
    <dgm:pt modelId="{BBFA1171-CD08-4E33-AB63-3FB017095036}" type="pres">
      <dgm:prSet presAssocID="{3B7CD366-D966-4243-9105-6D84CE4332FC}" presName="rootText" presStyleLbl="node1" presStyleIdx="0" presStyleCnt="2"/>
      <dgm:spPr/>
      <dgm:t>
        <a:bodyPr/>
        <a:lstStyle/>
        <a:p>
          <a:endParaRPr lang="it-IT"/>
        </a:p>
      </dgm:t>
    </dgm:pt>
    <dgm:pt modelId="{A1D33882-2D25-48FB-8A45-97B47504DF17}" type="pres">
      <dgm:prSet presAssocID="{3B7CD366-D966-4243-9105-6D84CE4332FC}" presName="rootConnector" presStyleLbl="node1" presStyleIdx="0" presStyleCnt="2"/>
      <dgm:spPr/>
      <dgm:t>
        <a:bodyPr/>
        <a:lstStyle/>
        <a:p>
          <a:endParaRPr lang="it-IT"/>
        </a:p>
      </dgm:t>
    </dgm:pt>
    <dgm:pt modelId="{785CA2F4-5ADC-4833-9110-57B16CB62907}" type="pres">
      <dgm:prSet presAssocID="{3B7CD366-D966-4243-9105-6D84CE4332FC}" presName="childShape" presStyleCnt="0"/>
      <dgm:spPr/>
    </dgm:pt>
    <dgm:pt modelId="{7A2DC511-95A9-40CF-B4AF-CC178468B381}" type="pres">
      <dgm:prSet presAssocID="{4FBCE06D-63B4-481A-BC01-C08482FE43EB}" presName="Name13" presStyleLbl="parChTrans1D2" presStyleIdx="0" presStyleCnt="4"/>
      <dgm:spPr/>
      <dgm:t>
        <a:bodyPr/>
        <a:lstStyle/>
        <a:p>
          <a:endParaRPr lang="it-IT"/>
        </a:p>
      </dgm:t>
    </dgm:pt>
    <dgm:pt modelId="{AA0FE41C-0521-463F-9B06-32471C908B2F}" type="pres">
      <dgm:prSet presAssocID="{A073A33D-93B8-4CEF-B5E5-790122FD2498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3FCEA8-04E1-4393-989C-CFA203C29007}" type="pres">
      <dgm:prSet presAssocID="{0D8D87A2-6307-4528-AB20-A5DF853F98D7}" presName="Name13" presStyleLbl="parChTrans1D2" presStyleIdx="1" presStyleCnt="4"/>
      <dgm:spPr/>
      <dgm:t>
        <a:bodyPr/>
        <a:lstStyle/>
        <a:p>
          <a:endParaRPr lang="it-IT"/>
        </a:p>
      </dgm:t>
    </dgm:pt>
    <dgm:pt modelId="{A80231EB-2AA7-49F6-BFC5-432923CC5C12}" type="pres">
      <dgm:prSet presAssocID="{7F45E720-3F98-4574-8841-47296C5699D8}" presName="childText" presStyleLbl="bgAcc1" presStyleIdx="1" presStyleCnt="4" custLinFactNeighborX="-285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74D531-EC8B-42BE-88DC-D0BB4B947BC3}" type="pres">
      <dgm:prSet presAssocID="{55986521-EAD4-4B51-87DB-7C6669B737F0}" presName="root" presStyleCnt="0"/>
      <dgm:spPr/>
    </dgm:pt>
    <dgm:pt modelId="{53D46A1D-F438-43BC-A26F-42D97E9A2C44}" type="pres">
      <dgm:prSet presAssocID="{55986521-EAD4-4B51-87DB-7C6669B737F0}" presName="rootComposite" presStyleCnt="0"/>
      <dgm:spPr/>
    </dgm:pt>
    <dgm:pt modelId="{FC1F8A78-C966-48E4-9362-D577652E1DCB}" type="pres">
      <dgm:prSet presAssocID="{55986521-EAD4-4B51-87DB-7C6669B737F0}" presName="rootText" presStyleLbl="node1" presStyleIdx="1" presStyleCnt="2"/>
      <dgm:spPr/>
      <dgm:t>
        <a:bodyPr/>
        <a:lstStyle/>
        <a:p>
          <a:endParaRPr lang="it-IT"/>
        </a:p>
      </dgm:t>
    </dgm:pt>
    <dgm:pt modelId="{4DEBF10E-1389-453E-8182-4EA6C9EEAF37}" type="pres">
      <dgm:prSet presAssocID="{55986521-EAD4-4B51-87DB-7C6669B737F0}" presName="rootConnector" presStyleLbl="node1" presStyleIdx="1" presStyleCnt="2"/>
      <dgm:spPr/>
      <dgm:t>
        <a:bodyPr/>
        <a:lstStyle/>
        <a:p>
          <a:endParaRPr lang="it-IT"/>
        </a:p>
      </dgm:t>
    </dgm:pt>
    <dgm:pt modelId="{FCB1420E-B647-4A92-B5D4-05E4A4280159}" type="pres">
      <dgm:prSet presAssocID="{55986521-EAD4-4B51-87DB-7C6669B737F0}" presName="childShape" presStyleCnt="0"/>
      <dgm:spPr/>
    </dgm:pt>
    <dgm:pt modelId="{2892A643-8E2D-4DC6-8833-C52BE3F04399}" type="pres">
      <dgm:prSet presAssocID="{62D4ABE8-EA33-4161-B96C-85CB10F75F25}" presName="Name13" presStyleLbl="parChTrans1D2" presStyleIdx="2" presStyleCnt="4"/>
      <dgm:spPr/>
      <dgm:t>
        <a:bodyPr/>
        <a:lstStyle/>
        <a:p>
          <a:endParaRPr lang="it-IT"/>
        </a:p>
      </dgm:t>
    </dgm:pt>
    <dgm:pt modelId="{3A64DDB6-40A1-46F9-B052-E7A04F827371}" type="pres">
      <dgm:prSet presAssocID="{6072FF66-53FD-41EC-A7EE-AEE33BABC35D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05FC62-0D61-411D-82CE-4EBD0E4B87CE}" type="pres">
      <dgm:prSet presAssocID="{57502A10-EF30-406C-89F8-EDD954542C0D}" presName="Name13" presStyleLbl="parChTrans1D2" presStyleIdx="3" presStyleCnt="4"/>
      <dgm:spPr/>
      <dgm:t>
        <a:bodyPr/>
        <a:lstStyle/>
        <a:p>
          <a:endParaRPr lang="it-IT"/>
        </a:p>
      </dgm:t>
    </dgm:pt>
    <dgm:pt modelId="{DD00619B-FF25-4E87-AADD-415D5C45DADA}" type="pres">
      <dgm:prSet presAssocID="{A6A27CC9-3FEB-439E-9247-FEFC2E0CF503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F122013-214A-4FCF-B41C-866A514F0BD3}" srcId="{3B769AF3-EEA1-4560-B5E4-5897E4E3A88C}" destId="{3B7CD366-D966-4243-9105-6D84CE4332FC}" srcOrd="0" destOrd="0" parTransId="{7A368171-977D-4724-8489-D180265FDAC5}" sibTransId="{71BA38EE-868E-4A96-979B-FFA6B436C219}"/>
    <dgm:cxn modelId="{C297B99F-DF37-4009-8216-6590C35C51C8}" srcId="{3B7CD366-D966-4243-9105-6D84CE4332FC}" destId="{7F45E720-3F98-4574-8841-47296C5699D8}" srcOrd="1" destOrd="0" parTransId="{0D8D87A2-6307-4528-AB20-A5DF853F98D7}" sibTransId="{407FE4BC-5F60-4FF6-A2D8-49913D2730B3}"/>
    <dgm:cxn modelId="{F2359E43-E471-4F2E-8DEF-D3D406761C95}" type="presOf" srcId="{3B7CD366-D966-4243-9105-6D84CE4332FC}" destId="{BBFA1171-CD08-4E33-AB63-3FB017095036}" srcOrd="0" destOrd="0" presId="urn:microsoft.com/office/officeart/2005/8/layout/hierarchy3"/>
    <dgm:cxn modelId="{1AA03DAA-B643-4638-9367-EA1FB5490163}" type="presOf" srcId="{4FBCE06D-63B4-481A-BC01-C08482FE43EB}" destId="{7A2DC511-95A9-40CF-B4AF-CC178468B381}" srcOrd="0" destOrd="0" presId="urn:microsoft.com/office/officeart/2005/8/layout/hierarchy3"/>
    <dgm:cxn modelId="{A9972870-6015-46EE-982E-F1E132BC45F9}" type="presOf" srcId="{57502A10-EF30-406C-89F8-EDD954542C0D}" destId="{8205FC62-0D61-411D-82CE-4EBD0E4B87CE}" srcOrd="0" destOrd="0" presId="urn:microsoft.com/office/officeart/2005/8/layout/hierarchy3"/>
    <dgm:cxn modelId="{6B397E28-5503-45E4-B08C-3C55E32654D8}" type="presOf" srcId="{A073A33D-93B8-4CEF-B5E5-790122FD2498}" destId="{AA0FE41C-0521-463F-9B06-32471C908B2F}" srcOrd="0" destOrd="0" presId="urn:microsoft.com/office/officeart/2005/8/layout/hierarchy3"/>
    <dgm:cxn modelId="{BE51FCAF-0E10-4E2A-A4AC-D54AB6B5562A}" srcId="{55986521-EAD4-4B51-87DB-7C6669B737F0}" destId="{A6A27CC9-3FEB-439E-9247-FEFC2E0CF503}" srcOrd="1" destOrd="0" parTransId="{57502A10-EF30-406C-89F8-EDD954542C0D}" sibTransId="{F3CF441E-E25E-4FA1-A799-024A6849C7B9}"/>
    <dgm:cxn modelId="{905FCD2F-9313-4D8C-97E8-D0057A0EC4A7}" type="presOf" srcId="{55986521-EAD4-4B51-87DB-7C6669B737F0}" destId="{FC1F8A78-C966-48E4-9362-D577652E1DCB}" srcOrd="0" destOrd="0" presId="urn:microsoft.com/office/officeart/2005/8/layout/hierarchy3"/>
    <dgm:cxn modelId="{2AEB34AC-33E8-43F4-89EF-2F7E9B8F0DA8}" type="presOf" srcId="{3B769AF3-EEA1-4560-B5E4-5897E4E3A88C}" destId="{94E2BF93-28E9-462D-8EB6-3F0EE86B171D}" srcOrd="0" destOrd="0" presId="urn:microsoft.com/office/officeart/2005/8/layout/hierarchy3"/>
    <dgm:cxn modelId="{B84EC5F8-3C86-4EBC-95D0-501C594B0B17}" srcId="{3B7CD366-D966-4243-9105-6D84CE4332FC}" destId="{A073A33D-93B8-4CEF-B5E5-790122FD2498}" srcOrd="0" destOrd="0" parTransId="{4FBCE06D-63B4-481A-BC01-C08482FE43EB}" sibTransId="{7EA5B2E2-DCFD-40DD-AE76-42A1CC84DDB2}"/>
    <dgm:cxn modelId="{F65ED191-1F77-42E6-99CE-ECE2CFD0D277}" type="presOf" srcId="{3B7CD366-D966-4243-9105-6D84CE4332FC}" destId="{A1D33882-2D25-48FB-8A45-97B47504DF17}" srcOrd="1" destOrd="0" presId="urn:microsoft.com/office/officeart/2005/8/layout/hierarchy3"/>
    <dgm:cxn modelId="{F9BBF6AF-78C7-4AD2-86F9-3B9821798E3B}" type="presOf" srcId="{A6A27CC9-3FEB-439E-9247-FEFC2E0CF503}" destId="{DD00619B-FF25-4E87-AADD-415D5C45DADA}" srcOrd="0" destOrd="0" presId="urn:microsoft.com/office/officeart/2005/8/layout/hierarchy3"/>
    <dgm:cxn modelId="{7D532BBC-B2E0-4A89-84F2-CC38CA125D04}" type="presOf" srcId="{7F45E720-3F98-4574-8841-47296C5699D8}" destId="{A80231EB-2AA7-49F6-BFC5-432923CC5C12}" srcOrd="0" destOrd="0" presId="urn:microsoft.com/office/officeart/2005/8/layout/hierarchy3"/>
    <dgm:cxn modelId="{C22F2E75-FAF6-49BE-8940-E727B1520EFB}" srcId="{55986521-EAD4-4B51-87DB-7C6669B737F0}" destId="{6072FF66-53FD-41EC-A7EE-AEE33BABC35D}" srcOrd="0" destOrd="0" parTransId="{62D4ABE8-EA33-4161-B96C-85CB10F75F25}" sibTransId="{DDABB7F5-AE01-4860-9B96-3DD9BC5C8F98}"/>
    <dgm:cxn modelId="{0341D287-7B80-4C3C-A408-8E6DA4393E0E}" type="presOf" srcId="{0D8D87A2-6307-4528-AB20-A5DF853F98D7}" destId="{253FCEA8-04E1-4393-989C-CFA203C29007}" srcOrd="0" destOrd="0" presId="urn:microsoft.com/office/officeart/2005/8/layout/hierarchy3"/>
    <dgm:cxn modelId="{E141E0DD-B65E-4E49-9113-D520DAA7C844}" srcId="{3B769AF3-EEA1-4560-B5E4-5897E4E3A88C}" destId="{55986521-EAD4-4B51-87DB-7C6669B737F0}" srcOrd="1" destOrd="0" parTransId="{DE4FD52F-C9D6-4DEE-BA0F-BD004E80E37E}" sibTransId="{1A8E51BE-8165-44B7-BD62-B1F6274FEE30}"/>
    <dgm:cxn modelId="{EDBBACF1-6452-4B33-AB3E-D840A1CEF855}" type="presOf" srcId="{6072FF66-53FD-41EC-A7EE-AEE33BABC35D}" destId="{3A64DDB6-40A1-46F9-B052-E7A04F827371}" srcOrd="0" destOrd="0" presId="urn:microsoft.com/office/officeart/2005/8/layout/hierarchy3"/>
    <dgm:cxn modelId="{911401B1-2763-447E-A0B4-8387EA939AF9}" type="presOf" srcId="{55986521-EAD4-4B51-87DB-7C6669B737F0}" destId="{4DEBF10E-1389-453E-8182-4EA6C9EEAF37}" srcOrd="1" destOrd="0" presId="urn:microsoft.com/office/officeart/2005/8/layout/hierarchy3"/>
    <dgm:cxn modelId="{2B116D6A-EC8F-42A9-8D60-EA73ADDC451C}" type="presOf" srcId="{62D4ABE8-EA33-4161-B96C-85CB10F75F25}" destId="{2892A643-8E2D-4DC6-8833-C52BE3F04399}" srcOrd="0" destOrd="0" presId="urn:microsoft.com/office/officeart/2005/8/layout/hierarchy3"/>
    <dgm:cxn modelId="{AF3FDDAD-B1C4-4517-AA6C-ADFC97660806}" type="presParOf" srcId="{94E2BF93-28E9-462D-8EB6-3F0EE86B171D}" destId="{B5B15147-C51E-4E7C-9088-3C4708403A33}" srcOrd="0" destOrd="0" presId="urn:microsoft.com/office/officeart/2005/8/layout/hierarchy3"/>
    <dgm:cxn modelId="{1C6EBE27-C362-4532-94B0-D75D9E9C322F}" type="presParOf" srcId="{B5B15147-C51E-4E7C-9088-3C4708403A33}" destId="{4477FDDD-3DA2-4B58-A252-200D54A0F97F}" srcOrd="0" destOrd="0" presId="urn:microsoft.com/office/officeart/2005/8/layout/hierarchy3"/>
    <dgm:cxn modelId="{F0DDDFF5-0898-4C6D-9E24-49757F3601C1}" type="presParOf" srcId="{4477FDDD-3DA2-4B58-A252-200D54A0F97F}" destId="{BBFA1171-CD08-4E33-AB63-3FB017095036}" srcOrd="0" destOrd="0" presId="urn:microsoft.com/office/officeart/2005/8/layout/hierarchy3"/>
    <dgm:cxn modelId="{F9B39453-E474-45BC-B487-710E4C8B5039}" type="presParOf" srcId="{4477FDDD-3DA2-4B58-A252-200D54A0F97F}" destId="{A1D33882-2D25-48FB-8A45-97B47504DF17}" srcOrd="1" destOrd="0" presId="urn:microsoft.com/office/officeart/2005/8/layout/hierarchy3"/>
    <dgm:cxn modelId="{6FBF4D96-394F-457E-9C3F-894861603F14}" type="presParOf" srcId="{B5B15147-C51E-4E7C-9088-3C4708403A33}" destId="{785CA2F4-5ADC-4833-9110-57B16CB62907}" srcOrd="1" destOrd="0" presId="urn:microsoft.com/office/officeart/2005/8/layout/hierarchy3"/>
    <dgm:cxn modelId="{CE822584-6987-48B1-98AA-B27C676AE830}" type="presParOf" srcId="{785CA2F4-5ADC-4833-9110-57B16CB62907}" destId="{7A2DC511-95A9-40CF-B4AF-CC178468B381}" srcOrd="0" destOrd="0" presId="urn:microsoft.com/office/officeart/2005/8/layout/hierarchy3"/>
    <dgm:cxn modelId="{6F64DD38-4F4B-46C5-A1F6-A71D71921443}" type="presParOf" srcId="{785CA2F4-5ADC-4833-9110-57B16CB62907}" destId="{AA0FE41C-0521-463F-9B06-32471C908B2F}" srcOrd="1" destOrd="0" presId="urn:microsoft.com/office/officeart/2005/8/layout/hierarchy3"/>
    <dgm:cxn modelId="{719E32A9-2E94-48B7-97AD-300C6E76B310}" type="presParOf" srcId="{785CA2F4-5ADC-4833-9110-57B16CB62907}" destId="{253FCEA8-04E1-4393-989C-CFA203C29007}" srcOrd="2" destOrd="0" presId="urn:microsoft.com/office/officeart/2005/8/layout/hierarchy3"/>
    <dgm:cxn modelId="{00FA6637-7D6D-4010-8D4D-FAF1510235F8}" type="presParOf" srcId="{785CA2F4-5ADC-4833-9110-57B16CB62907}" destId="{A80231EB-2AA7-49F6-BFC5-432923CC5C12}" srcOrd="3" destOrd="0" presId="urn:microsoft.com/office/officeart/2005/8/layout/hierarchy3"/>
    <dgm:cxn modelId="{C6485200-9FD4-40A6-9439-D61B1FA5BD75}" type="presParOf" srcId="{94E2BF93-28E9-462D-8EB6-3F0EE86B171D}" destId="{DA74D531-EC8B-42BE-88DC-D0BB4B947BC3}" srcOrd="1" destOrd="0" presId="urn:microsoft.com/office/officeart/2005/8/layout/hierarchy3"/>
    <dgm:cxn modelId="{C39F3ED2-1147-4FE9-8DE8-627B791F4BCA}" type="presParOf" srcId="{DA74D531-EC8B-42BE-88DC-D0BB4B947BC3}" destId="{53D46A1D-F438-43BC-A26F-42D97E9A2C44}" srcOrd="0" destOrd="0" presId="urn:microsoft.com/office/officeart/2005/8/layout/hierarchy3"/>
    <dgm:cxn modelId="{F2496BDD-FC79-40A8-9028-A2E902FDB159}" type="presParOf" srcId="{53D46A1D-F438-43BC-A26F-42D97E9A2C44}" destId="{FC1F8A78-C966-48E4-9362-D577652E1DCB}" srcOrd="0" destOrd="0" presId="urn:microsoft.com/office/officeart/2005/8/layout/hierarchy3"/>
    <dgm:cxn modelId="{339DA7EA-284E-4BD9-874B-270AE625C6C5}" type="presParOf" srcId="{53D46A1D-F438-43BC-A26F-42D97E9A2C44}" destId="{4DEBF10E-1389-453E-8182-4EA6C9EEAF37}" srcOrd="1" destOrd="0" presId="urn:microsoft.com/office/officeart/2005/8/layout/hierarchy3"/>
    <dgm:cxn modelId="{A09F83F7-DBC6-4C3A-A26B-0196787ED568}" type="presParOf" srcId="{DA74D531-EC8B-42BE-88DC-D0BB4B947BC3}" destId="{FCB1420E-B647-4A92-B5D4-05E4A4280159}" srcOrd="1" destOrd="0" presId="urn:microsoft.com/office/officeart/2005/8/layout/hierarchy3"/>
    <dgm:cxn modelId="{C2EC5019-96C1-4D6A-A1E0-0A83D4F5A10B}" type="presParOf" srcId="{FCB1420E-B647-4A92-B5D4-05E4A4280159}" destId="{2892A643-8E2D-4DC6-8833-C52BE3F04399}" srcOrd="0" destOrd="0" presId="urn:microsoft.com/office/officeart/2005/8/layout/hierarchy3"/>
    <dgm:cxn modelId="{989BE870-529F-4180-A972-63CF1FEDCB70}" type="presParOf" srcId="{FCB1420E-B647-4A92-B5D4-05E4A4280159}" destId="{3A64DDB6-40A1-46F9-B052-E7A04F827371}" srcOrd="1" destOrd="0" presId="urn:microsoft.com/office/officeart/2005/8/layout/hierarchy3"/>
    <dgm:cxn modelId="{102BEA8C-0742-447E-8F35-9D6F890EE589}" type="presParOf" srcId="{FCB1420E-B647-4A92-B5D4-05E4A4280159}" destId="{8205FC62-0D61-411D-82CE-4EBD0E4B87CE}" srcOrd="2" destOrd="0" presId="urn:microsoft.com/office/officeart/2005/8/layout/hierarchy3"/>
    <dgm:cxn modelId="{07A5907D-8C4B-4857-86C2-12D5A454C5E9}" type="presParOf" srcId="{FCB1420E-B647-4A92-B5D4-05E4A4280159}" destId="{DD00619B-FF25-4E87-AADD-415D5C45DAD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38D339-0940-41B5-86C1-BEB068361786}" type="doc">
      <dgm:prSet loTypeId="urn:microsoft.com/office/officeart/2005/8/layout/vList4" loCatId="list" qsTypeId="urn:microsoft.com/office/officeart/2005/8/quickstyle/simple4" qsCatId="simple" csTypeId="urn:microsoft.com/office/officeart/2005/8/colors/accent1_2#3" csCatId="accent1" phldr="1"/>
      <dgm:spPr/>
      <dgm:t>
        <a:bodyPr/>
        <a:lstStyle/>
        <a:p>
          <a:endParaRPr lang="it-IT"/>
        </a:p>
      </dgm:t>
    </dgm:pt>
    <dgm:pt modelId="{D4D3030D-D4C4-43A8-9BFB-3B3972460E56}">
      <dgm:prSet phldrT="[Testo]" custT="1"/>
      <dgm:spPr>
        <a:xfrm>
          <a:off x="0" y="0"/>
          <a:ext cx="7488832" cy="15976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00FF"/>
            </a:gs>
            <a:gs pos="80000">
              <a:srgbClr val="FF6699"/>
            </a:gs>
            <a:gs pos="100000">
              <a:srgbClr val="FF99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44000" bIns="36000"/>
        <a:lstStyle/>
        <a:p>
          <a:r>
            <a:rPr lang="it-IT" sz="2400" b="1" dirty="0" smtClean="0">
              <a:ln>
                <a:solidFill>
                  <a:srgbClr val="460000"/>
                </a:solidFill>
              </a:ln>
              <a:solidFill>
                <a:srgbClr val="8A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A LESS MARKED TENDENCY TO RECRUIT WOMEN EMPLOYEES </a:t>
          </a:r>
        </a:p>
      </dgm:t>
    </dgm:pt>
    <dgm:pt modelId="{49C98E13-0B38-4A45-BCE4-30197DE9801F}" type="parTrans" cxnId="{CF310BCC-C5BE-404E-B93E-38E60BCE2AF4}">
      <dgm:prSet/>
      <dgm:spPr/>
      <dgm:t>
        <a:bodyPr/>
        <a:lstStyle/>
        <a:p>
          <a:endParaRPr lang="it-IT"/>
        </a:p>
      </dgm:t>
    </dgm:pt>
    <dgm:pt modelId="{DD0DE67F-9CB9-4DB7-B0CA-C49AB3DCC7D9}" type="sibTrans" cxnId="{CF310BCC-C5BE-404E-B93E-38E60BCE2AF4}">
      <dgm:prSet/>
      <dgm:spPr/>
      <dgm:t>
        <a:bodyPr/>
        <a:lstStyle/>
        <a:p>
          <a:endParaRPr lang="it-IT"/>
        </a:p>
      </dgm:t>
    </dgm:pt>
    <dgm:pt modelId="{4CAE53AC-EA6C-4427-8E74-62A5EE93CF01}">
      <dgm:prSet phldrT="[Testo]" custT="1"/>
      <dgm:spPr>
        <a:xfrm>
          <a:off x="0" y="1757445"/>
          <a:ext cx="7488832" cy="15976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E0E3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E0E3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E0E3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80000"/>
        <a:lstStyle/>
        <a:p>
          <a:pPr>
            <a:spcAft>
              <a:spcPts val="600"/>
            </a:spcAft>
          </a:pPr>
          <a:r>
            <a:rPr lang="it-IT" sz="2400" b="1" kern="12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2A53A6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DIFFICULTIES STILL EXIST FOR YOUTHS «UNDER 30»</a:t>
          </a:r>
          <a:endParaRPr lang="it-IT" sz="2400" kern="1200" dirty="0">
            <a:ln>
              <a:solidFill>
                <a:srgbClr val="000000">
                  <a:lumMod val="95000"/>
                  <a:lumOff val="5000"/>
                </a:srgbClr>
              </a:solidFill>
            </a:ln>
            <a:solidFill>
              <a:srgbClr val="FFFFFF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FA03B05-D739-45AB-8743-25E9193A016D}" type="parTrans" cxnId="{FE5E4E81-234C-487F-ADDD-243B1F756F80}">
      <dgm:prSet/>
      <dgm:spPr/>
      <dgm:t>
        <a:bodyPr/>
        <a:lstStyle/>
        <a:p>
          <a:endParaRPr lang="it-IT"/>
        </a:p>
      </dgm:t>
    </dgm:pt>
    <dgm:pt modelId="{6504F30E-294A-4432-87FE-4939681C4018}" type="sibTrans" cxnId="{FE5E4E81-234C-487F-ADDD-243B1F756F80}">
      <dgm:prSet/>
      <dgm:spPr/>
      <dgm:t>
        <a:bodyPr/>
        <a:lstStyle/>
        <a:p>
          <a:endParaRPr lang="it-IT"/>
        </a:p>
      </dgm:t>
    </dgm:pt>
    <dgm:pt modelId="{E039A470-7B23-46FC-86DB-BA8B79DC7658}">
      <dgm:prSet phldrT="[Testo]" custT="1"/>
      <dgm:spPr>
        <a:xfrm>
          <a:off x="0" y="3514890"/>
          <a:ext cx="7488832" cy="15976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080"/>
            </a:gs>
            <a:gs pos="80000">
              <a:srgbClr val="339966"/>
            </a:gs>
            <a:gs pos="100000">
              <a:srgbClr val="00CC99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80000"/>
        <a:lstStyle/>
        <a:p>
          <a:pPr>
            <a:spcAft>
              <a:spcPts val="800"/>
            </a:spcAft>
          </a:pPr>
          <a:r>
            <a:rPr lang="it-IT" sz="2400" b="1" dirty="0" smtClean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EBFE8A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LESSER DEMAND FOR FOREIGN EMPLOYEES </a:t>
          </a:r>
          <a:endParaRPr lang="it-IT" sz="2400" dirty="0">
            <a:ln>
              <a:solidFill>
                <a:srgbClr val="000000">
                  <a:lumMod val="95000"/>
                  <a:lumOff val="5000"/>
                </a:srgbClr>
              </a:solidFill>
            </a:ln>
            <a:solidFill>
              <a:srgbClr val="EBFE8A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BF1C3D5-5D9D-492C-AD2F-61974AAFC713}" type="parTrans" cxnId="{E4FBD988-009A-46A0-AAD2-F1F2C549E992}">
      <dgm:prSet/>
      <dgm:spPr/>
      <dgm:t>
        <a:bodyPr/>
        <a:lstStyle/>
        <a:p>
          <a:endParaRPr lang="it-IT"/>
        </a:p>
      </dgm:t>
    </dgm:pt>
    <dgm:pt modelId="{654C417F-EDFC-4D3F-9BDB-C48EF41A259A}" type="sibTrans" cxnId="{E4FBD988-009A-46A0-AAD2-F1F2C549E992}">
      <dgm:prSet/>
      <dgm:spPr/>
      <dgm:t>
        <a:bodyPr/>
        <a:lstStyle/>
        <a:p>
          <a:endParaRPr lang="it-IT"/>
        </a:p>
      </dgm:t>
    </dgm:pt>
    <dgm:pt modelId="{AC29038B-DDEB-48EB-AD59-5FDD38D706F0}">
      <dgm:prSet phldrT="[Testo]"/>
      <dgm:spPr>
        <a:xfrm>
          <a:off x="0" y="3514890"/>
          <a:ext cx="7488832" cy="15976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080"/>
            </a:gs>
            <a:gs pos="80000">
              <a:srgbClr val="339966"/>
            </a:gs>
            <a:gs pos="100000">
              <a:srgbClr val="00CC99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80000"/>
        <a:lstStyle/>
        <a:p>
          <a:pPr>
            <a:spcAft>
              <a:spcPct val="15000"/>
            </a:spcAft>
          </a:pPr>
          <a:r>
            <a:rPr lang="it-IT" sz="170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demand varies between 7.3% and 10.6%, against a gap that ranged from 8.0% to 11.7% in 2013, by far lower than 27.1% (the maximum hypothesis) in 2007</a:t>
          </a:r>
          <a:endParaRPr lang="it-IT" sz="1700" dirty="0">
            <a:solidFill>
              <a:srgbClr val="FFFFFF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CC2FD1C-CD19-4555-A859-11D1133EA46E}" type="parTrans" cxnId="{DDC5E7BA-A6AA-42F5-B663-16CFD7D5F7D7}">
      <dgm:prSet/>
      <dgm:spPr/>
      <dgm:t>
        <a:bodyPr/>
        <a:lstStyle/>
        <a:p>
          <a:endParaRPr lang="it-IT"/>
        </a:p>
      </dgm:t>
    </dgm:pt>
    <dgm:pt modelId="{B810B5F0-36A0-46B1-B79D-3F1373D324CE}" type="sibTrans" cxnId="{DDC5E7BA-A6AA-42F5-B663-16CFD7D5F7D7}">
      <dgm:prSet/>
      <dgm:spPr/>
      <dgm:t>
        <a:bodyPr/>
        <a:lstStyle/>
        <a:p>
          <a:endParaRPr lang="it-IT"/>
        </a:p>
      </dgm:t>
    </dgm:pt>
    <dgm:pt modelId="{28C080C9-497C-46F4-9704-44352F124BBC}">
      <dgm:prSet phldrT="[Testo]"/>
      <dgm:spPr>
        <a:xfrm>
          <a:off x="0" y="1757445"/>
          <a:ext cx="7488832" cy="15976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E0E3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E0E3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E0E3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80000"/>
        <a:lstStyle/>
        <a:p>
          <a:pPr>
            <a:spcAft>
              <a:spcPct val="15000"/>
            </a:spcAft>
          </a:pP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30.9% of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recruitment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(32.8% in 2013 and 35.5% in 2012) but lack of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interest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in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age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rises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(from 42.3% to 45.7%)</a:t>
          </a:r>
          <a:endParaRPr lang="it-IT" sz="1700" kern="0" spc="-50" baseline="0" dirty="0">
            <a:solidFill>
              <a:srgbClr val="2D2D8A">
                <a:lumMod val="75000"/>
              </a:srgb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B3EDFBA-C9A2-4CAE-BD27-54AC3B0DBDC3}" type="sibTrans" cxnId="{EE96A409-46C8-4E9C-A09F-75C9D8A23E61}">
      <dgm:prSet/>
      <dgm:spPr/>
      <dgm:t>
        <a:bodyPr/>
        <a:lstStyle/>
        <a:p>
          <a:endParaRPr lang="it-IT"/>
        </a:p>
      </dgm:t>
    </dgm:pt>
    <dgm:pt modelId="{ADFF7211-140C-4F5E-A676-4D02388C84F4}" type="parTrans" cxnId="{EE96A409-46C8-4E9C-A09F-75C9D8A23E61}">
      <dgm:prSet/>
      <dgm:spPr/>
      <dgm:t>
        <a:bodyPr/>
        <a:lstStyle/>
        <a:p>
          <a:endParaRPr lang="it-IT"/>
        </a:p>
      </dgm:t>
    </dgm:pt>
    <dgm:pt modelId="{C0156A1A-C947-45CD-99AE-78AC7237BE5C}">
      <dgm:prSet phldrT="[Testo]" custT="1"/>
      <dgm:spPr>
        <a:xfrm>
          <a:off x="0" y="0"/>
          <a:ext cx="7488832" cy="15976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00FF"/>
            </a:gs>
            <a:gs pos="80000">
              <a:srgbClr val="FF6699"/>
            </a:gs>
            <a:gs pos="100000">
              <a:srgbClr val="FF99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44000" bIns="36000"/>
        <a:lstStyle/>
        <a:p>
          <a:r>
            <a:rPr lang="it-IT" sz="160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16.7% of new employment openings (18.8% in 2013) but a rising lack of </a:t>
          </a:r>
          <a:r>
            <a:rPr lang="it-IT" sz="1600" dirty="0" err="1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interest</a:t>
          </a:r>
          <a:r>
            <a:rPr lang="it-IT" sz="160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in gender (from 48.6% to 52.8%)</a:t>
          </a:r>
          <a:endParaRPr lang="it-IT" sz="1600" dirty="0">
            <a:solidFill>
              <a:srgbClr val="FFFFFF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1BCF9B2-6E95-4D1E-ABA8-E388AA66CE31}" type="sibTrans" cxnId="{B25B74B5-BE89-4BFA-91B9-A2B74D693393}">
      <dgm:prSet/>
      <dgm:spPr/>
      <dgm:t>
        <a:bodyPr/>
        <a:lstStyle/>
        <a:p>
          <a:endParaRPr lang="it-IT"/>
        </a:p>
      </dgm:t>
    </dgm:pt>
    <dgm:pt modelId="{DE959559-5340-4508-A549-3CFC2BD33086}" type="parTrans" cxnId="{B25B74B5-BE89-4BFA-91B9-A2B74D693393}">
      <dgm:prSet/>
      <dgm:spPr/>
      <dgm:t>
        <a:bodyPr/>
        <a:lstStyle/>
        <a:p>
          <a:endParaRPr lang="it-IT"/>
        </a:p>
      </dgm:t>
    </dgm:pt>
    <dgm:pt modelId="{C2402CB9-429A-43D1-A974-C771C80C1001}">
      <dgm:prSet phldrT="[Testo]"/>
      <dgm:spPr>
        <a:xfrm>
          <a:off x="0" y="1757445"/>
          <a:ext cx="7488832" cy="1597677"/>
        </a:xfrm>
        <a:gradFill rotWithShape="0">
          <a:gsLst>
            <a:gs pos="0">
              <a:srgbClr val="BBE0E3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E0E3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E0E3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tIns="180000"/>
        <a:lstStyle/>
        <a:p>
          <a:pPr>
            <a:spcAft>
              <a:spcPct val="15000"/>
            </a:spcAft>
          </a:pPr>
          <a:endParaRPr lang="it-IT" sz="1700" kern="0" spc="-50" baseline="0" dirty="0">
            <a:solidFill>
              <a:srgbClr val="2D2D8A">
                <a:lumMod val="75000"/>
              </a:srgb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EB86491-61EE-4CD5-BE0A-74D08B16C7AA}" type="parTrans" cxnId="{475CBA52-EDF3-4397-A10F-0E7E7A91ADE3}">
      <dgm:prSet/>
      <dgm:spPr/>
      <dgm:t>
        <a:bodyPr/>
        <a:lstStyle/>
        <a:p>
          <a:endParaRPr lang="en-GB"/>
        </a:p>
      </dgm:t>
    </dgm:pt>
    <dgm:pt modelId="{CB2DFDA4-5C1B-4F2A-873E-1C01AB0B0308}" type="sibTrans" cxnId="{475CBA52-EDF3-4397-A10F-0E7E7A91ADE3}">
      <dgm:prSet/>
      <dgm:spPr/>
      <dgm:t>
        <a:bodyPr/>
        <a:lstStyle/>
        <a:p>
          <a:endParaRPr lang="en-GB"/>
        </a:p>
      </dgm:t>
    </dgm:pt>
    <dgm:pt modelId="{A0FEA578-9456-43FB-9ED5-3F0E72BE5D23}" type="pres">
      <dgm:prSet presAssocID="{0A38D339-0940-41B5-86C1-BEB0683617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20A1C13-C54D-4005-B4B7-21CDFA4AB554}" type="pres">
      <dgm:prSet presAssocID="{D4D3030D-D4C4-43A8-9BFB-3B3972460E56}" presName="comp" presStyleCnt="0"/>
      <dgm:spPr/>
    </dgm:pt>
    <dgm:pt modelId="{A7CA0774-A96D-4FE5-8D5C-BE6A77A7019A}" type="pres">
      <dgm:prSet presAssocID="{D4D3030D-D4C4-43A8-9BFB-3B3972460E56}" presName="box" presStyleLbl="node1" presStyleIdx="0" presStyleCnt="3"/>
      <dgm:spPr/>
      <dgm:t>
        <a:bodyPr/>
        <a:lstStyle/>
        <a:p>
          <a:endParaRPr lang="it-IT"/>
        </a:p>
      </dgm:t>
    </dgm:pt>
    <dgm:pt modelId="{80A6635E-A2BF-4542-B5EA-913F7884C1EB}" type="pres">
      <dgm:prSet presAssocID="{D4D3030D-D4C4-43A8-9BFB-3B3972460E56}" presName="img" presStyleLbl="fgImgPlace1" presStyleIdx="0" presStyleCnt="3"/>
      <dgm:spPr>
        <a:xfrm>
          <a:off x="159767" y="159767"/>
          <a:ext cx="1497766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/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it-IT"/>
        </a:p>
      </dgm:t>
    </dgm:pt>
    <dgm:pt modelId="{CEF6718D-0C8E-4DF2-AC6F-7DFD6F44D911}" type="pres">
      <dgm:prSet presAssocID="{D4D3030D-D4C4-43A8-9BFB-3B3972460E5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F24C51D-FE19-4E50-96AA-40F37CD2B32D}" type="pres">
      <dgm:prSet presAssocID="{DD0DE67F-9CB9-4DB7-B0CA-C49AB3DCC7D9}" presName="spacer" presStyleCnt="0"/>
      <dgm:spPr/>
    </dgm:pt>
    <dgm:pt modelId="{664180CD-1493-4F8D-8E40-A58BA25A575E}" type="pres">
      <dgm:prSet presAssocID="{4CAE53AC-EA6C-4427-8E74-62A5EE93CF01}" presName="comp" presStyleCnt="0"/>
      <dgm:spPr/>
    </dgm:pt>
    <dgm:pt modelId="{A08ACB2E-54A3-4ED2-B8B4-58A6164F6B2D}" type="pres">
      <dgm:prSet presAssocID="{4CAE53AC-EA6C-4427-8E74-62A5EE93CF01}" presName="box" presStyleLbl="node1" presStyleIdx="1" presStyleCnt="3" custScaleY="107720" custLinFactNeighborY="-530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it-IT"/>
        </a:p>
      </dgm:t>
    </dgm:pt>
    <dgm:pt modelId="{FC07A209-8BBC-4482-8FB0-6A79A2AAD7F2}" type="pres">
      <dgm:prSet presAssocID="{4CAE53AC-EA6C-4427-8E74-62A5EE93CF01}" presName="img" presStyleLbl="fgImgPlace1" presStyleIdx="1" presStyleCnt="3"/>
      <dgm:spPr>
        <a:xfrm>
          <a:off x="159767" y="1917213"/>
          <a:ext cx="1497766" cy="12781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it-IT"/>
        </a:p>
      </dgm:t>
    </dgm:pt>
    <dgm:pt modelId="{74ACC9AC-77FC-44C0-8AE8-31B6D520ED05}" type="pres">
      <dgm:prSet presAssocID="{4CAE53AC-EA6C-4427-8E74-62A5EE93CF0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888E94-A539-45D4-A4B3-C4161D339AC1}" type="pres">
      <dgm:prSet presAssocID="{6504F30E-294A-4432-87FE-4939681C4018}" presName="spacer" presStyleCnt="0"/>
      <dgm:spPr/>
    </dgm:pt>
    <dgm:pt modelId="{655C03CD-08C6-4372-BCE8-EC14EA6A226A}" type="pres">
      <dgm:prSet presAssocID="{E039A470-7B23-46FC-86DB-BA8B79DC7658}" presName="comp" presStyleCnt="0"/>
      <dgm:spPr/>
    </dgm:pt>
    <dgm:pt modelId="{00A8DAE7-DB81-46C3-BC93-DB2807957545}" type="pres">
      <dgm:prSet presAssocID="{E039A470-7B23-46FC-86DB-BA8B79DC7658}" presName="box" presStyleLbl="node1" presStyleIdx="2" presStyleCnt="3" custScaleY="108918" custLinFactNeighborY="-11263"/>
      <dgm:spPr/>
      <dgm:t>
        <a:bodyPr/>
        <a:lstStyle/>
        <a:p>
          <a:endParaRPr lang="it-IT"/>
        </a:p>
      </dgm:t>
    </dgm:pt>
    <dgm:pt modelId="{3483A768-60A6-41BE-A27C-7C98E9C2BD97}" type="pres">
      <dgm:prSet presAssocID="{E039A470-7B23-46FC-86DB-BA8B79DC7658}" presName="img" presStyleLbl="fgImgPlace1" presStyleIdx="2" presStyleCnt="3"/>
      <dgm:spPr>
        <a:xfrm>
          <a:off x="159767" y="3674658"/>
          <a:ext cx="1497766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/>
          </a:blip>
          <a:srcRect/>
          <a:stretch>
            <a:fillRect t="-5000" b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it-IT"/>
        </a:p>
      </dgm:t>
    </dgm:pt>
    <dgm:pt modelId="{C346CDA5-9082-4D1A-9FB9-8B4EA988797F}" type="pres">
      <dgm:prSet presAssocID="{E039A470-7B23-46FC-86DB-BA8B79DC765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4FBD988-009A-46A0-AAD2-F1F2C549E992}" srcId="{0A38D339-0940-41B5-86C1-BEB068361786}" destId="{E039A470-7B23-46FC-86DB-BA8B79DC7658}" srcOrd="2" destOrd="0" parTransId="{BBF1C3D5-5D9D-492C-AD2F-61974AAFC713}" sibTransId="{654C417F-EDFC-4D3F-9BDB-C48EF41A259A}"/>
    <dgm:cxn modelId="{8508649E-C1EA-4855-8246-3A9D91E7322F}" type="presOf" srcId="{E039A470-7B23-46FC-86DB-BA8B79DC7658}" destId="{C346CDA5-9082-4D1A-9FB9-8B4EA988797F}" srcOrd="1" destOrd="0" presId="urn:microsoft.com/office/officeart/2005/8/layout/vList4"/>
    <dgm:cxn modelId="{6399BA7D-A5D3-4A61-ACCB-0FACFC7EE484}" type="presOf" srcId="{C2402CB9-429A-43D1-A974-C771C80C1001}" destId="{74ACC9AC-77FC-44C0-8AE8-31B6D520ED05}" srcOrd="1" destOrd="2" presId="urn:microsoft.com/office/officeart/2005/8/layout/vList4"/>
    <dgm:cxn modelId="{101E125E-35EC-4A75-BA44-1DF7E43C12DD}" type="presOf" srcId="{AC29038B-DDEB-48EB-AD59-5FDD38D706F0}" destId="{00A8DAE7-DB81-46C3-BC93-DB2807957545}" srcOrd="0" destOrd="1" presId="urn:microsoft.com/office/officeart/2005/8/layout/vList4"/>
    <dgm:cxn modelId="{B25B74B5-BE89-4BFA-91B9-A2B74D693393}" srcId="{D4D3030D-D4C4-43A8-9BFB-3B3972460E56}" destId="{C0156A1A-C947-45CD-99AE-78AC7237BE5C}" srcOrd="0" destOrd="0" parTransId="{DE959559-5340-4508-A549-3CFC2BD33086}" sibTransId="{11BCF9B2-6E95-4D1E-ABA8-E388AA66CE31}"/>
    <dgm:cxn modelId="{86673123-D7B6-425F-B8CC-67A1D928109D}" type="presOf" srcId="{C0156A1A-C947-45CD-99AE-78AC7237BE5C}" destId="{CEF6718D-0C8E-4DF2-AC6F-7DFD6F44D911}" srcOrd="1" destOrd="1" presId="urn:microsoft.com/office/officeart/2005/8/layout/vList4"/>
    <dgm:cxn modelId="{9E6D8B29-5D25-414D-AAFD-5F453DB08D29}" type="presOf" srcId="{D4D3030D-D4C4-43A8-9BFB-3B3972460E56}" destId="{A7CA0774-A96D-4FE5-8D5C-BE6A77A7019A}" srcOrd="0" destOrd="0" presId="urn:microsoft.com/office/officeart/2005/8/layout/vList4"/>
    <dgm:cxn modelId="{EE96A409-46C8-4E9C-A09F-75C9D8A23E61}" srcId="{4CAE53AC-EA6C-4427-8E74-62A5EE93CF01}" destId="{28C080C9-497C-46F4-9704-44352F124BBC}" srcOrd="0" destOrd="0" parTransId="{ADFF7211-140C-4F5E-A676-4D02388C84F4}" sibTransId="{4B3EDFBA-C9A2-4CAE-BD27-54AC3B0DBDC3}"/>
    <dgm:cxn modelId="{CF310BCC-C5BE-404E-B93E-38E60BCE2AF4}" srcId="{0A38D339-0940-41B5-86C1-BEB068361786}" destId="{D4D3030D-D4C4-43A8-9BFB-3B3972460E56}" srcOrd="0" destOrd="0" parTransId="{49C98E13-0B38-4A45-BCE4-30197DE9801F}" sibTransId="{DD0DE67F-9CB9-4DB7-B0CA-C49AB3DCC7D9}"/>
    <dgm:cxn modelId="{8BD592B2-C698-4447-921E-04D9B6D95772}" type="presOf" srcId="{AC29038B-DDEB-48EB-AD59-5FDD38D706F0}" destId="{C346CDA5-9082-4D1A-9FB9-8B4EA988797F}" srcOrd="1" destOrd="1" presId="urn:microsoft.com/office/officeart/2005/8/layout/vList4"/>
    <dgm:cxn modelId="{D11B686E-54D9-4992-9564-6A1A215ECA48}" type="presOf" srcId="{4CAE53AC-EA6C-4427-8E74-62A5EE93CF01}" destId="{A08ACB2E-54A3-4ED2-B8B4-58A6164F6B2D}" srcOrd="0" destOrd="0" presId="urn:microsoft.com/office/officeart/2005/8/layout/vList4"/>
    <dgm:cxn modelId="{71EB4EB5-7053-46BE-8AD9-000417BBF697}" type="presOf" srcId="{E039A470-7B23-46FC-86DB-BA8B79DC7658}" destId="{00A8DAE7-DB81-46C3-BC93-DB2807957545}" srcOrd="0" destOrd="0" presId="urn:microsoft.com/office/officeart/2005/8/layout/vList4"/>
    <dgm:cxn modelId="{3C1D29CF-BB2C-4388-8F40-D4F8B241B2FD}" type="presOf" srcId="{C0156A1A-C947-45CD-99AE-78AC7237BE5C}" destId="{A7CA0774-A96D-4FE5-8D5C-BE6A77A7019A}" srcOrd="0" destOrd="1" presId="urn:microsoft.com/office/officeart/2005/8/layout/vList4"/>
    <dgm:cxn modelId="{F4EDC808-3D83-42EB-945B-20031F14FE9C}" type="presOf" srcId="{C2402CB9-429A-43D1-A974-C771C80C1001}" destId="{A08ACB2E-54A3-4ED2-B8B4-58A6164F6B2D}" srcOrd="0" destOrd="2" presId="urn:microsoft.com/office/officeart/2005/8/layout/vList4"/>
    <dgm:cxn modelId="{1CF58405-A974-455C-997E-1270E711AD06}" type="presOf" srcId="{0A38D339-0940-41B5-86C1-BEB068361786}" destId="{A0FEA578-9456-43FB-9ED5-3F0E72BE5D23}" srcOrd="0" destOrd="0" presId="urn:microsoft.com/office/officeart/2005/8/layout/vList4"/>
    <dgm:cxn modelId="{475CBA52-EDF3-4397-A10F-0E7E7A91ADE3}" srcId="{4CAE53AC-EA6C-4427-8E74-62A5EE93CF01}" destId="{C2402CB9-429A-43D1-A974-C771C80C1001}" srcOrd="1" destOrd="0" parTransId="{FEB86491-61EE-4CD5-BE0A-74D08B16C7AA}" sibTransId="{CB2DFDA4-5C1B-4F2A-873E-1C01AB0B0308}"/>
    <dgm:cxn modelId="{77958EED-F647-4AC0-B40A-FEF189DEDB2E}" type="presOf" srcId="{D4D3030D-D4C4-43A8-9BFB-3B3972460E56}" destId="{CEF6718D-0C8E-4DF2-AC6F-7DFD6F44D911}" srcOrd="1" destOrd="0" presId="urn:microsoft.com/office/officeart/2005/8/layout/vList4"/>
    <dgm:cxn modelId="{990F409E-EBF1-4FA5-A623-E1755B89A5BC}" type="presOf" srcId="{28C080C9-497C-46F4-9704-44352F124BBC}" destId="{74ACC9AC-77FC-44C0-8AE8-31B6D520ED05}" srcOrd="1" destOrd="1" presId="urn:microsoft.com/office/officeart/2005/8/layout/vList4"/>
    <dgm:cxn modelId="{872FA282-7BB9-4D0C-A485-1A627E629CF0}" type="presOf" srcId="{28C080C9-497C-46F4-9704-44352F124BBC}" destId="{A08ACB2E-54A3-4ED2-B8B4-58A6164F6B2D}" srcOrd="0" destOrd="1" presId="urn:microsoft.com/office/officeart/2005/8/layout/vList4"/>
    <dgm:cxn modelId="{DDC5E7BA-A6AA-42F5-B663-16CFD7D5F7D7}" srcId="{E039A470-7B23-46FC-86DB-BA8B79DC7658}" destId="{AC29038B-DDEB-48EB-AD59-5FDD38D706F0}" srcOrd="0" destOrd="0" parTransId="{9CC2FD1C-CD19-4555-A859-11D1133EA46E}" sibTransId="{B810B5F0-36A0-46B1-B79D-3F1373D324CE}"/>
    <dgm:cxn modelId="{FE5E4E81-234C-487F-ADDD-243B1F756F80}" srcId="{0A38D339-0940-41B5-86C1-BEB068361786}" destId="{4CAE53AC-EA6C-4427-8E74-62A5EE93CF01}" srcOrd="1" destOrd="0" parTransId="{8FA03B05-D739-45AB-8743-25E9193A016D}" sibTransId="{6504F30E-294A-4432-87FE-4939681C4018}"/>
    <dgm:cxn modelId="{0007AC37-DD7E-4ECC-B767-EEDEA35E202F}" type="presOf" srcId="{4CAE53AC-EA6C-4427-8E74-62A5EE93CF01}" destId="{74ACC9AC-77FC-44C0-8AE8-31B6D520ED05}" srcOrd="1" destOrd="0" presId="urn:microsoft.com/office/officeart/2005/8/layout/vList4"/>
    <dgm:cxn modelId="{884936B4-8824-48D6-9618-3C24A36E74F4}" type="presParOf" srcId="{A0FEA578-9456-43FB-9ED5-3F0E72BE5D23}" destId="{520A1C13-C54D-4005-B4B7-21CDFA4AB554}" srcOrd="0" destOrd="0" presId="urn:microsoft.com/office/officeart/2005/8/layout/vList4"/>
    <dgm:cxn modelId="{825A6C2B-1DA3-405C-8823-3D3E745DECE7}" type="presParOf" srcId="{520A1C13-C54D-4005-B4B7-21CDFA4AB554}" destId="{A7CA0774-A96D-4FE5-8D5C-BE6A77A7019A}" srcOrd="0" destOrd="0" presId="urn:microsoft.com/office/officeart/2005/8/layout/vList4"/>
    <dgm:cxn modelId="{68CDE501-CE5B-4FFD-9A3A-2FDB1E3BD485}" type="presParOf" srcId="{520A1C13-C54D-4005-B4B7-21CDFA4AB554}" destId="{80A6635E-A2BF-4542-B5EA-913F7884C1EB}" srcOrd="1" destOrd="0" presId="urn:microsoft.com/office/officeart/2005/8/layout/vList4"/>
    <dgm:cxn modelId="{911130A5-CCA3-44F5-8AFD-FB231AE0D2D3}" type="presParOf" srcId="{520A1C13-C54D-4005-B4B7-21CDFA4AB554}" destId="{CEF6718D-0C8E-4DF2-AC6F-7DFD6F44D911}" srcOrd="2" destOrd="0" presId="urn:microsoft.com/office/officeart/2005/8/layout/vList4"/>
    <dgm:cxn modelId="{BA660485-10E0-4F8B-9E67-689D0A1D0152}" type="presParOf" srcId="{A0FEA578-9456-43FB-9ED5-3F0E72BE5D23}" destId="{5F24C51D-FE19-4E50-96AA-40F37CD2B32D}" srcOrd="1" destOrd="0" presId="urn:microsoft.com/office/officeart/2005/8/layout/vList4"/>
    <dgm:cxn modelId="{AD92F1FC-3E85-4C85-8E86-470F51C18BBC}" type="presParOf" srcId="{A0FEA578-9456-43FB-9ED5-3F0E72BE5D23}" destId="{664180CD-1493-4F8D-8E40-A58BA25A575E}" srcOrd="2" destOrd="0" presId="urn:microsoft.com/office/officeart/2005/8/layout/vList4"/>
    <dgm:cxn modelId="{3E7390CA-CD62-4290-A573-95F625AB5C9F}" type="presParOf" srcId="{664180CD-1493-4F8D-8E40-A58BA25A575E}" destId="{A08ACB2E-54A3-4ED2-B8B4-58A6164F6B2D}" srcOrd="0" destOrd="0" presId="urn:microsoft.com/office/officeart/2005/8/layout/vList4"/>
    <dgm:cxn modelId="{ACB65F92-230B-4298-AB0C-C7D6BE3F0916}" type="presParOf" srcId="{664180CD-1493-4F8D-8E40-A58BA25A575E}" destId="{FC07A209-8BBC-4482-8FB0-6A79A2AAD7F2}" srcOrd="1" destOrd="0" presId="urn:microsoft.com/office/officeart/2005/8/layout/vList4"/>
    <dgm:cxn modelId="{A05CBAC8-56E0-4017-A20A-2F8012A396FF}" type="presParOf" srcId="{664180CD-1493-4F8D-8E40-A58BA25A575E}" destId="{74ACC9AC-77FC-44C0-8AE8-31B6D520ED05}" srcOrd="2" destOrd="0" presId="urn:microsoft.com/office/officeart/2005/8/layout/vList4"/>
    <dgm:cxn modelId="{94BA0C72-5308-462C-B5E5-AE39B311DBFF}" type="presParOf" srcId="{A0FEA578-9456-43FB-9ED5-3F0E72BE5D23}" destId="{80888E94-A539-45D4-A4B3-C4161D339AC1}" srcOrd="3" destOrd="0" presId="urn:microsoft.com/office/officeart/2005/8/layout/vList4"/>
    <dgm:cxn modelId="{35ADEDE5-24F0-4EB5-BF4B-5E89409FD72C}" type="presParOf" srcId="{A0FEA578-9456-43FB-9ED5-3F0E72BE5D23}" destId="{655C03CD-08C6-4372-BCE8-EC14EA6A226A}" srcOrd="4" destOrd="0" presId="urn:microsoft.com/office/officeart/2005/8/layout/vList4"/>
    <dgm:cxn modelId="{B0C821BB-6236-45D8-AB0B-DE353EF2C3F3}" type="presParOf" srcId="{655C03CD-08C6-4372-BCE8-EC14EA6A226A}" destId="{00A8DAE7-DB81-46C3-BC93-DB2807957545}" srcOrd="0" destOrd="0" presId="urn:microsoft.com/office/officeart/2005/8/layout/vList4"/>
    <dgm:cxn modelId="{E67C652C-F272-4DBF-B0D3-89951F631C03}" type="presParOf" srcId="{655C03CD-08C6-4372-BCE8-EC14EA6A226A}" destId="{3483A768-60A6-41BE-A27C-7C98E9C2BD97}" srcOrd="1" destOrd="0" presId="urn:microsoft.com/office/officeart/2005/8/layout/vList4"/>
    <dgm:cxn modelId="{B3B2F771-364C-45C6-8997-52E43CA40DC6}" type="presParOf" srcId="{655C03CD-08C6-4372-BCE8-EC14EA6A226A}" destId="{C346CDA5-9082-4D1A-9FB9-8B4EA98879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EEA14B-9F55-480D-8A86-A93055A42C97}" type="doc">
      <dgm:prSet loTypeId="urn:microsoft.com/office/officeart/2005/8/layout/default#1" loCatId="list" qsTypeId="urn:microsoft.com/office/officeart/2005/8/quickstyle/3d2" qsCatId="3D" csTypeId="urn:microsoft.com/office/officeart/2005/8/colors/accent1_2#4" csCatId="accent1" phldr="1"/>
      <dgm:spPr/>
      <dgm:t>
        <a:bodyPr/>
        <a:lstStyle/>
        <a:p>
          <a:endParaRPr lang="it-IT"/>
        </a:p>
      </dgm:t>
    </dgm:pt>
    <dgm:pt modelId="{DEB7C4CB-89CF-4F83-A394-4971F7927A6F}">
      <dgm:prSet phldrT="[Testo]" custT="1"/>
      <dgm:spPr>
        <a:solidFill>
          <a:srgbClr val="006600"/>
        </a:solidFill>
      </dgm:spPr>
      <dgm:t>
        <a:bodyPr/>
        <a:lstStyle/>
        <a:p>
          <a:r>
            <a:rPr lang="it-IT" sz="2000" b="1" cap="all" baseline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DEVELOP THE FUNCTION        OF ORIENTATION                    IN FAVOUR  OF CHOICE </a:t>
          </a:r>
        </a:p>
        <a:p>
          <a:r>
            <a:rPr lang="it-IT" sz="19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promoting among youths and families an approach aimed at acquiring knowledge about themselves, about occupational characteristics and about the labour market</a:t>
          </a:r>
          <a:endParaRPr lang="it-IT" sz="1900" dirty="0">
            <a:solidFill>
              <a:schemeClr val="bg1"/>
            </a:solidFill>
          </a:endParaRPr>
        </a:p>
      </dgm:t>
    </dgm:pt>
    <dgm:pt modelId="{9C6BC19E-D836-47EE-8B2D-AA95CEC871CD}" type="parTrans" cxnId="{BD40E28A-12F0-4F59-876D-C5E6F64D8FC8}">
      <dgm:prSet/>
      <dgm:spPr/>
      <dgm:t>
        <a:bodyPr/>
        <a:lstStyle/>
        <a:p>
          <a:endParaRPr lang="it-IT"/>
        </a:p>
      </dgm:t>
    </dgm:pt>
    <dgm:pt modelId="{FF9FC635-1C22-4DB5-A41B-BA34EBC44C00}" type="sibTrans" cxnId="{BD40E28A-12F0-4F59-876D-C5E6F64D8FC8}">
      <dgm:prSet/>
      <dgm:spPr/>
      <dgm:t>
        <a:bodyPr/>
        <a:lstStyle/>
        <a:p>
          <a:endParaRPr lang="it-IT"/>
        </a:p>
      </dgm:t>
    </dgm:pt>
    <dgm:pt modelId="{6D992BA5-1FFC-4338-8C9A-00B59B3A317B}">
      <dgm:prSet phldrT="[Testo]" custT="1"/>
      <dgm:spPr>
        <a:gradFill rotWithShape="0">
          <a:gsLst>
            <a:gs pos="100000">
              <a:srgbClr val="FF6600"/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it-IT" sz="1800" b="1" cap="all" baseline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PROMOTE THE INTEGRATION BETWEEN TRAINING AND EMPLOYMENT BY MEANS OF NEW PATH AND </a:t>
          </a:r>
          <a:r>
            <a:rPr lang="it-IT" sz="1800" b="1" cap="all" baseline="0" dirty="0" err="1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contraCTS</a:t>
          </a:r>
          <a:r>
            <a:rPr lang="it-IT" sz="1800" b="1" cap="all" baseline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</a:p>
        <a:p>
          <a:r>
            <a:rPr lang="it-IT" sz="175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 a way that will reduce time and costs of the transition to work, while also making lighter the «burden» of one-to-one training for </a:t>
          </a:r>
          <a:r>
            <a:rPr lang="it-IT" sz="1750" dirty="0" err="1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SMEs</a:t>
          </a:r>
          <a:endParaRPr lang="it-IT" sz="1750" dirty="0">
            <a:solidFill>
              <a:schemeClr val="bg1"/>
            </a:solidFill>
          </a:endParaRPr>
        </a:p>
      </dgm:t>
    </dgm:pt>
    <dgm:pt modelId="{DA522F22-2482-42B4-886C-108C76490D56}" type="parTrans" cxnId="{044192C3-797C-4ED3-A0A6-08E245C57C1E}">
      <dgm:prSet/>
      <dgm:spPr/>
      <dgm:t>
        <a:bodyPr/>
        <a:lstStyle/>
        <a:p>
          <a:endParaRPr lang="it-IT"/>
        </a:p>
      </dgm:t>
    </dgm:pt>
    <dgm:pt modelId="{1CB49EC4-30A4-4893-B58C-282C070C1460}" type="sibTrans" cxnId="{044192C3-797C-4ED3-A0A6-08E245C57C1E}">
      <dgm:prSet/>
      <dgm:spPr/>
      <dgm:t>
        <a:bodyPr/>
        <a:lstStyle/>
        <a:p>
          <a:endParaRPr lang="it-IT"/>
        </a:p>
      </dgm:t>
    </dgm:pt>
    <dgm:pt modelId="{9961BEFB-5F2F-4D9F-A252-284EA3B7F99D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2000" b="1" cap="all" baseline="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Invest In skill training </a:t>
          </a:r>
        </a:p>
        <a:p>
          <a:r>
            <a:rPr lang="it-IT" sz="200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even in soft </a:t>
          </a:r>
          <a:r>
            <a:rPr lang="it-IT" sz="2000" dirty="0" err="1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skills</a:t>
          </a:r>
          <a:r>
            <a:rPr lang="it-IT" sz="200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: not necessarily «after» studies but by means of </a:t>
          </a:r>
          <a:r>
            <a:rPr lang="it-IT" sz="2000" dirty="0" err="1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internships</a:t>
          </a:r>
          <a:r>
            <a:rPr lang="it-IT" sz="200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and </a:t>
          </a:r>
          <a:r>
            <a:rPr lang="it-IT" sz="2000" dirty="0" err="1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stages</a:t>
          </a:r>
          <a:r>
            <a:rPr lang="it-IT" sz="200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it-IT" sz="2000" dirty="0" err="1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included</a:t>
          </a:r>
          <a:r>
            <a:rPr lang="it-IT" sz="200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in educational and training </a:t>
          </a:r>
          <a:r>
            <a:rPr lang="it-IT" sz="2000" dirty="0" err="1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systems</a:t>
          </a:r>
          <a:endParaRPr lang="it-IT" sz="1900" dirty="0" smtClean="0">
            <a:solidFill>
              <a:srgbClr val="006600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67BCC40-ADC1-43EC-ABD5-ACEAFA335BF8}" type="parTrans" cxnId="{57538B98-1672-483C-8F2E-EF1498855FDB}">
      <dgm:prSet/>
      <dgm:spPr/>
      <dgm:t>
        <a:bodyPr/>
        <a:lstStyle/>
        <a:p>
          <a:endParaRPr lang="it-IT"/>
        </a:p>
      </dgm:t>
    </dgm:pt>
    <dgm:pt modelId="{A3B80765-0204-4628-940C-46B996CDE22C}" type="sibTrans" cxnId="{57538B98-1672-483C-8F2E-EF1498855FDB}">
      <dgm:prSet/>
      <dgm:spPr/>
      <dgm:t>
        <a:bodyPr/>
        <a:lstStyle/>
        <a:p>
          <a:endParaRPr lang="it-IT"/>
        </a:p>
      </dgm:t>
    </dgm:pt>
    <dgm:pt modelId="{8915793F-D610-47AB-8844-DA6E90E54282}">
      <dgm:prSet phldrT="[Testo]" custT="1"/>
      <dgm:spPr>
        <a:solidFill>
          <a:srgbClr val="7030A0"/>
        </a:solidFill>
      </dgm:spPr>
      <dgm:t>
        <a:bodyPr/>
        <a:lstStyle/>
        <a:p>
          <a:r>
            <a:rPr lang="it-IT" sz="2000" b="1" cap="all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DEVELOP soft SKILLS AND MULTIDISCIPLINARY SKILLS</a:t>
          </a:r>
        </a:p>
        <a:p>
          <a:r>
            <a:rPr lang="it-IT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especially in tertiary training programmes where «content-based» skills are becoming increasingly appropriate </a:t>
          </a:r>
          <a:endParaRPr lang="it-IT" sz="1900" dirty="0" smtClean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0568888-F8C5-4B34-BE96-99767016BB3A}" type="parTrans" cxnId="{CA1FDE20-EFB0-4EDF-B0FF-2F9D4A30E926}">
      <dgm:prSet/>
      <dgm:spPr/>
      <dgm:t>
        <a:bodyPr/>
        <a:lstStyle/>
        <a:p>
          <a:endParaRPr lang="it-IT"/>
        </a:p>
      </dgm:t>
    </dgm:pt>
    <dgm:pt modelId="{BC6EE9F9-FA5B-4A43-A031-16B1A10A136B}" type="sibTrans" cxnId="{CA1FDE20-EFB0-4EDF-B0FF-2F9D4A30E926}">
      <dgm:prSet/>
      <dgm:spPr/>
      <dgm:t>
        <a:bodyPr/>
        <a:lstStyle/>
        <a:p>
          <a:endParaRPr lang="it-IT"/>
        </a:p>
      </dgm:t>
    </dgm:pt>
    <dgm:pt modelId="{B499AFCC-5C44-43D8-B10B-1ED49EDD2642}" type="pres">
      <dgm:prSet presAssocID="{2EEEA14B-9F55-480D-8A86-A93055A42C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0108DE3-6622-478A-AB9F-47D913965AC5}" type="pres">
      <dgm:prSet presAssocID="{DEB7C4CB-89CF-4F83-A394-4971F7927A6F}" presName="node" presStyleLbl="node1" presStyleIdx="0" presStyleCnt="4" custScaleX="107322" custLinFactNeighborX="-858" custLinFactNeighborY="249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E85BA4-3A2F-4CF7-94BC-1EFFDFECCDA1}" type="pres">
      <dgm:prSet presAssocID="{FF9FC635-1C22-4DB5-A41B-BA34EBC44C00}" presName="sibTrans" presStyleCnt="0"/>
      <dgm:spPr/>
    </dgm:pt>
    <dgm:pt modelId="{17D9103F-AB53-42B8-9113-1771778C350A}" type="pres">
      <dgm:prSet presAssocID="{6D992BA5-1FFC-4338-8C9A-00B59B3A317B}" presName="node" presStyleLbl="node1" presStyleIdx="1" presStyleCnt="4" custLinFactNeighborX="1463" custLinFactNeighborY="249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357E5D-C565-488A-BAFC-C32902D2CD5C}" type="pres">
      <dgm:prSet presAssocID="{1CB49EC4-30A4-4893-B58C-282C070C1460}" presName="sibTrans" presStyleCnt="0"/>
      <dgm:spPr/>
    </dgm:pt>
    <dgm:pt modelId="{AF44DDAE-0EFF-4161-817E-103016C980E7}" type="pres">
      <dgm:prSet presAssocID="{9961BEFB-5F2F-4D9F-A252-284EA3B7F99D}" presName="node" presStyleLbl="node1" presStyleIdx="2" presStyleCnt="4" custScaleX="108983" custLinFactNeighborY="-607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56E687E-CA18-4CF2-8708-AA83B47B4D2A}" type="pres">
      <dgm:prSet presAssocID="{A3B80765-0204-4628-940C-46B996CDE22C}" presName="sibTrans" presStyleCnt="0"/>
      <dgm:spPr/>
    </dgm:pt>
    <dgm:pt modelId="{51813987-AAF5-4344-89FE-32E2400A3756}" type="pres">
      <dgm:prSet presAssocID="{8915793F-D610-47AB-8844-DA6E90E54282}" presName="node" presStyleLbl="node1" presStyleIdx="3" presStyleCnt="4" custLinFactNeighborX="27" custLinFactNeighborY="-679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44192C3-797C-4ED3-A0A6-08E245C57C1E}" srcId="{2EEEA14B-9F55-480D-8A86-A93055A42C97}" destId="{6D992BA5-1FFC-4338-8C9A-00B59B3A317B}" srcOrd="1" destOrd="0" parTransId="{DA522F22-2482-42B4-886C-108C76490D56}" sibTransId="{1CB49EC4-30A4-4893-B58C-282C070C1460}"/>
    <dgm:cxn modelId="{E72A60D2-9618-4202-8779-8692F9F3B855}" type="presOf" srcId="{9961BEFB-5F2F-4D9F-A252-284EA3B7F99D}" destId="{AF44DDAE-0EFF-4161-817E-103016C980E7}" srcOrd="0" destOrd="0" presId="urn:microsoft.com/office/officeart/2005/8/layout/default#1"/>
    <dgm:cxn modelId="{C2114B3B-5B4A-4068-8529-30A37432BED8}" type="presOf" srcId="{2EEEA14B-9F55-480D-8A86-A93055A42C97}" destId="{B499AFCC-5C44-43D8-B10B-1ED49EDD2642}" srcOrd="0" destOrd="0" presId="urn:microsoft.com/office/officeart/2005/8/layout/default#1"/>
    <dgm:cxn modelId="{F41A7E61-7F00-4DE5-AF0E-0C2AE672C3C5}" type="presOf" srcId="{DEB7C4CB-89CF-4F83-A394-4971F7927A6F}" destId="{30108DE3-6622-478A-AB9F-47D913965AC5}" srcOrd="0" destOrd="0" presId="urn:microsoft.com/office/officeart/2005/8/layout/default#1"/>
    <dgm:cxn modelId="{D9B7F9BB-F6E3-4122-8412-6B2AC2617B5D}" type="presOf" srcId="{6D992BA5-1FFC-4338-8C9A-00B59B3A317B}" destId="{17D9103F-AB53-42B8-9113-1771778C350A}" srcOrd="0" destOrd="0" presId="urn:microsoft.com/office/officeart/2005/8/layout/default#1"/>
    <dgm:cxn modelId="{BD40E28A-12F0-4F59-876D-C5E6F64D8FC8}" srcId="{2EEEA14B-9F55-480D-8A86-A93055A42C97}" destId="{DEB7C4CB-89CF-4F83-A394-4971F7927A6F}" srcOrd="0" destOrd="0" parTransId="{9C6BC19E-D836-47EE-8B2D-AA95CEC871CD}" sibTransId="{FF9FC635-1C22-4DB5-A41B-BA34EBC44C00}"/>
    <dgm:cxn modelId="{71914BC4-BA87-47F5-9410-99A62D3970BF}" type="presOf" srcId="{8915793F-D610-47AB-8844-DA6E90E54282}" destId="{51813987-AAF5-4344-89FE-32E2400A3756}" srcOrd="0" destOrd="0" presId="urn:microsoft.com/office/officeart/2005/8/layout/default#1"/>
    <dgm:cxn modelId="{57538B98-1672-483C-8F2E-EF1498855FDB}" srcId="{2EEEA14B-9F55-480D-8A86-A93055A42C97}" destId="{9961BEFB-5F2F-4D9F-A252-284EA3B7F99D}" srcOrd="2" destOrd="0" parTransId="{467BCC40-ADC1-43EC-ABD5-ACEAFA335BF8}" sibTransId="{A3B80765-0204-4628-940C-46B996CDE22C}"/>
    <dgm:cxn modelId="{CA1FDE20-EFB0-4EDF-B0FF-2F9D4A30E926}" srcId="{2EEEA14B-9F55-480D-8A86-A93055A42C97}" destId="{8915793F-D610-47AB-8844-DA6E90E54282}" srcOrd="3" destOrd="0" parTransId="{80568888-F8C5-4B34-BE96-99767016BB3A}" sibTransId="{BC6EE9F9-FA5B-4A43-A031-16B1A10A136B}"/>
    <dgm:cxn modelId="{940DD0B3-8710-4C79-A8EE-C41C5DF7A24F}" type="presParOf" srcId="{B499AFCC-5C44-43D8-B10B-1ED49EDD2642}" destId="{30108DE3-6622-478A-AB9F-47D913965AC5}" srcOrd="0" destOrd="0" presId="urn:microsoft.com/office/officeart/2005/8/layout/default#1"/>
    <dgm:cxn modelId="{8E34E87C-9680-45CE-98BB-CFF15D6CAA28}" type="presParOf" srcId="{B499AFCC-5C44-43D8-B10B-1ED49EDD2642}" destId="{0CE85BA4-3A2F-4CF7-94BC-1EFFDFECCDA1}" srcOrd="1" destOrd="0" presId="urn:microsoft.com/office/officeart/2005/8/layout/default#1"/>
    <dgm:cxn modelId="{C7D6DA62-7307-4694-809E-C1F43505CE6C}" type="presParOf" srcId="{B499AFCC-5C44-43D8-B10B-1ED49EDD2642}" destId="{17D9103F-AB53-42B8-9113-1771778C350A}" srcOrd="2" destOrd="0" presId="urn:microsoft.com/office/officeart/2005/8/layout/default#1"/>
    <dgm:cxn modelId="{DDB48B4E-2E05-414C-B9F1-36839F18F16E}" type="presParOf" srcId="{B499AFCC-5C44-43D8-B10B-1ED49EDD2642}" destId="{57357E5D-C565-488A-BAFC-C32902D2CD5C}" srcOrd="3" destOrd="0" presId="urn:microsoft.com/office/officeart/2005/8/layout/default#1"/>
    <dgm:cxn modelId="{059A3691-A2CF-40F8-8D45-577788C1B5D3}" type="presParOf" srcId="{B499AFCC-5C44-43D8-B10B-1ED49EDD2642}" destId="{AF44DDAE-0EFF-4161-817E-103016C980E7}" srcOrd="4" destOrd="0" presId="urn:microsoft.com/office/officeart/2005/8/layout/default#1"/>
    <dgm:cxn modelId="{34E856B6-BC17-45FB-90E2-ABC0FF8A1157}" type="presParOf" srcId="{B499AFCC-5C44-43D8-B10B-1ED49EDD2642}" destId="{456E687E-CA18-4CF2-8708-AA83B47B4D2A}" srcOrd="5" destOrd="0" presId="urn:microsoft.com/office/officeart/2005/8/layout/default#1"/>
    <dgm:cxn modelId="{5D3AEAFE-4489-4D91-A634-EC6F320F40F0}" type="presParOf" srcId="{B499AFCC-5C44-43D8-B10B-1ED49EDD2642}" destId="{51813987-AAF5-4344-89FE-32E2400A3756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6B457-DD50-4D0D-94EE-DDA720DD7C74}">
      <dsp:nvSpPr>
        <dsp:cNvPr id="0" name=""/>
        <dsp:cNvSpPr/>
      </dsp:nvSpPr>
      <dsp:spPr>
        <a:xfrm rot="5400000">
          <a:off x="5242624" y="-1971172"/>
          <a:ext cx="1266457" cy="553021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Chambers</a:t>
          </a:r>
          <a:r>
            <a:rPr lang="it-IT" altLang="it-IT" sz="1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 Commerce</a:t>
          </a:r>
          <a:endParaRPr lang="it-IT" sz="1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altLang="it-IT" sz="1400" b="1" kern="120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Provinces and Regions</a:t>
          </a:r>
          <a:endParaRPr lang="it-IT" altLang="it-IT" sz="1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Provincial</a:t>
          </a:r>
          <a:r>
            <a:rPr lang="it-IT" altLang="it-IT" sz="1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Labour</a:t>
          </a:r>
          <a:r>
            <a:rPr lang="it-IT" altLang="it-IT" sz="1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Office</a:t>
          </a:r>
          <a:endParaRPr lang="it-IT" altLang="it-IT" sz="1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Employment</a:t>
          </a:r>
          <a:r>
            <a:rPr lang="it-IT" altLang="it-IT" sz="1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agencies</a:t>
          </a:r>
          <a:endParaRPr lang="it-IT" altLang="it-IT" sz="1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Provincial</a:t>
          </a:r>
          <a:r>
            <a:rPr lang="it-IT" altLang="it-IT" sz="1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education</a:t>
          </a:r>
          <a:r>
            <a:rPr lang="it-IT" altLang="it-IT" sz="1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b="1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offices</a:t>
          </a:r>
          <a:endParaRPr lang="it-IT" altLang="it-IT" sz="1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110746" y="222529"/>
        <a:ext cx="5468391" cy="1142811"/>
      </dsp:txXfrm>
    </dsp:sp>
    <dsp:sp modelId="{B87F60A8-989E-43C3-BCD3-9A7850E146DD}">
      <dsp:nvSpPr>
        <dsp:cNvPr id="0" name=""/>
        <dsp:cNvSpPr/>
      </dsp:nvSpPr>
      <dsp:spPr>
        <a:xfrm>
          <a:off x="0" y="2398"/>
          <a:ext cx="3110745" cy="158307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6195" rIns="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INSTITUTIONAL USERS;   EDUCATIONAL AND EMPLOYMENT PLANNERS</a:t>
          </a:r>
          <a:endParaRPr lang="it-IT" sz="1900" b="1" kern="1200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279" y="79677"/>
        <a:ext cx="2956187" cy="1428513"/>
      </dsp:txXfrm>
    </dsp:sp>
    <dsp:sp modelId="{9D445041-EACD-4FD7-AC9B-A3C0FD7CAAEF}">
      <dsp:nvSpPr>
        <dsp:cNvPr id="0" name=""/>
        <dsp:cNvSpPr/>
      </dsp:nvSpPr>
      <dsp:spPr>
        <a:xfrm rot="5400000">
          <a:off x="5242624" y="-308947"/>
          <a:ext cx="1266457" cy="5530214"/>
        </a:xfrm>
        <a:prstGeom prst="round2SameRect">
          <a:avLst/>
        </a:prstGeom>
        <a:solidFill>
          <a:schemeClr val="accent5">
            <a:tint val="40000"/>
            <a:alpha val="90000"/>
            <a:hueOff val="-6554721"/>
            <a:satOff val="-3045"/>
            <a:lumOff val="-349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6554721"/>
              <a:satOff val="-3045"/>
              <a:lumOff val="-34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err="1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Chambers</a:t>
          </a:r>
          <a:r>
            <a:rPr lang="it-IT" sz="1400" b="1" kern="1200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 Commerce</a:t>
          </a:r>
          <a:endParaRPr lang="it-IT" sz="1400" b="1" kern="1200" dirty="0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Economic sectors</a:t>
          </a:r>
          <a:endParaRPr lang="it-IT" sz="1400" b="1" kern="1200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Trade Union organisations</a:t>
          </a:r>
          <a:endParaRPr lang="it-IT" sz="1400" b="1" kern="1200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Enterprises </a:t>
          </a:r>
          <a:endParaRPr lang="it-IT" sz="1400" b="1" kern="1200" dirty="0">
            <a:solidFill>
              <a:srgbClr val="00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110746" y="1884754"/>
        <a:ext cx="5468391" cy="1142811"/>
      </dsp:txXfrm>
    </dsp:sp>
    <dsp:sp modelId="{ABD1439A-48CA-4111-91ED-8B2923D6FF67}">
      <dsp:nvSpPr>
        <dsp:cNvPr id="0" name=""/>
        <dsp:cNvSpPr/>
      </dsp:nvSpPr>
      <dsp:spPr>
        <a:xfrm>
          <a:off x="0" y="1664624"/>
          <a:ext cx="3110745" cy="1583071"/>
        </a:xfrm>
        <a:prstGeom prst="roundRect">
          <a:avLst/>
        </a:prstGeom>
        <a:gradFill rotWithShape="0">
          <a:gsLst>
            <a:gs pos="0">
              <a:schemeClr val="accent5">
                <a:hueOff val="-6490032"/>
                <a:satOff val="3463"/>
                <a:lumOff val="-15098"/>
                <a:alphaOff val="0"/>
                <a:shade val="51000"/>
                <a:satMod val="130000"/>
              </a:schemeClr>
            </a:gs>
            <a:gs pos="80000">
              <a:schemeClr val="accent5">
                <a:hueOff val="-6490032"/>
                <a:satOff val="3463"/>
                <a:lumOff val="-15098"/>
                <a:alphaOff val="0"/>
                <a:shade val="93000"/>
                <a:satMod val="130000"/>
              </a:schemeClr>
            </a:gs>
            <a:gs pos="100000">
              <a:schemeClr val="accent5">
                <a:hueOff val="-6490032"/>
                <a:satOff val="3463"/>
                <a:lumOff val="-15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b="1" kern="1200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ECONOMIC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b="1" kern="1200" dirty="0" smtClean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PLAYERS</a:t>
          </a:r>
        </a:p>
      </dsp:txBody>
      <dsp:txXfrm>
        <a:off x="77279" y="1741903"/>
        <a:ext cx="2956187" cy="1428513"/>
      </dsp:txXfrm>
    </dsp:sp>
    <dsp:sp modelId="{6EF5A156-7C54-4410-A5D0-E3C22036B60F}">
      <dsp:nvSpPr>
        <dsp:cNvPr id="0" name=""/>
        <dsp:cNvSpPr/>
      </dsp:nvSpPr>
      <dsp:spPr>
        <a:xfrm rot="5400000">
          <a:off x="5242624" y="1353278"/>
          <a:ext cx="1266457" cy="5530214"/>
        </a:xfrm>
        <a:prstGeom prst="round2SameRect">
          <a:avLst/>
        </a:prstGeom>
        <a:solidFill>
          <a:schemeClr val="accent5">
            <a:tint val="40000"/>
            <a:alpha val="90000"/>
            <a:hueOff val="-13109442"/>
            <a:satOff val="-6090"/>
            <a:lumOff val="-698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3109442"/>
              <a:satOff val="-6090"/>
              <a:lumOff val="-69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Students graduating or about to receive their diploma </a:t>
          </a:r>
          <a:endParaRPr lang="it-IT" sz="1400" b="1" kern="1200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Individuals seeking their first or a new job  </a:t>
          </a:r>
          <a:endParaRPr lang="it-IT" sz="1400" b="1" kern="120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Careers guidance officers</a:t>
          </a:r>
          <a:endParaRPr lang="it-IT" sz="1400" b="1" kern="120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err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Secondary</a:t>
          </a:r>
          <a:r>
            <a:rPr lang="it-IT" sz="1400" b="1" kern="120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sz="1400" b="1" kern="1200" dirty="0" err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schools</a:t>
          </a:r>
          <a:r>
            <a:rPr lang="it-IT" sz="1400" b="1" kern="120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and </a:t>
          </a:r>
          <a:r>
            <a:rPr lang="it-IT" sz="1400" b="1" kern="1200" dirty="0" err="1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Universities</a:t>
          </a:r>
          <a:endParaRPr lang="it-IT" sz="1400" b="1" kern="1200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110746" y="3546980"/>
        <a:ext cx="5468391" cy="1142811"/>
      </dsp:txXfrm>
    </dsp:sp>
    <dsp:sp modelId="{E9261D20-F003-482D-BCCF-AEA04E21A174}">
      <dsp:nvSpPr>
        <dsp:cNvPr id="0" name=""/>
        <dsp:cNvSpPr/>
      </dsp:nvSpPr>
      <dsp:spPr>
        <a:xfrm>
          <a:off x="0" y="3326849"/>
          <a:ext cx="3110745" cy="1583071"/>
        </a:xfrm>
        <a:prstGeom prst="roundRect">
          <a:avLst/>
        </a:prstGeom>
        <a:gradFill rotWithShape="0">
          <a:gsLst>
            <a:gs pos="0">
              <a:schemeClr val="accent5">
                <a:hueOff val="-12980065"/>
                <a:satOff val="6926"/>
                <a:lumOff val="-30196"/>
                <a:alphaOff val="0"/>
                <a:shade val="51000"/>
                <a:satMod val="130000"/>
              </a:schemeClr>
            </a:gs>
            <a:gs pos="80000">
              <a:schemeClr val="accent5">
                <a:hueOff val="-12980065"/>
                <a:satOff val="6926"/>
                <a:lumOff val="-30196"/>
                <a:alphaOff val="0"/>
                <a:shade val="93000"/>
                <a:satMod val="130000"/>
              </a:schemeClr>
            </a:gs>
            <a:gs pos="100000">
              <a:schemeClr val="accent5">
                <a:hueOff val="-12980065"/>
                <a:satOff val="6926"/>
                <a:lumOff val="-30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INDIVIDUALS SEEKING A FIRST OR NEW JOB; CAREER GUIDANCE SERVICES</a:t>
          </a:r>
          <a:endParaRPr lang="it-IT" sz="1900" b="1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279" y="3404128"/>
        <a:ext cx="2956187" cy="1428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B49E4-F960-4B3C-AAF7-80CE5C3940A7}">
      <dsp:nvSpPr>
        <dsp:cNvPr id="0" name=""/>
        <dsp:cNvSpPr/>
      </dsp:nvSpPr>
      <dsp:spPr>
        <a:xfrm>
          <a:off x="1889524" y="86127"/>
          <a:ext cx="2468005" cy="1010803"/>
        </a:xfrm>
        <a:prstGeom prst="roundRect">
          <a:avLst>
            <a:gd name="adj" fmla="val 10000"/>
          </a:avLst>
        </a:prstGeom>
        <a:solidFill>
          <a:srgbClr val="D657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matte"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WHICH ENTERPRISES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CREATE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EMPLOYMENT? </a:t>
          </a:r>
          <a:endParaRPr lang="it-IT" sz="16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919129" y="115732"/>
        <a:ext cx="2408795" cy="951593"/>
      </dsp:txXfrm>
    </dsp:sp>
    <dsp:sp modelId="{842353D8-340B-49C2-9B05-479FFA9FD6B0}">
      <dsp:nvSpPr>
        <dsp:cNvPr id="0" name=""/>
        <dsp:cNvSpPr/>
      </dsp:nvSpPr>
      <dsp:spPr>
        <a:xfrm rot="5400000">
          <a:off x="2989576" y="1069048"/>
          <a:ext cx="267901" cy="41296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/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300" b="1" kern="120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2999637" y="1141580"/>
        <a:ext cx="247779" cy="187531"/>
      </dsp:txXfrm>
    </dsp:sp>
    <dsp:sp modelId="{D72799DF-DFB5-46A6-BF0A-3100ED7408D3}">
      <dsp:nvSpPr>
        <dsp:cNvPr id="0" name=""/>
        <dsp:cNvSpPr/>
      </dsp:nvSpPr>
      <dsp:spPr>
        <a:xfrm>
          <a:off x="1887497" y="1454132"/>
          <a:ext cx="2472060" cy="1008316"/>
        </a:xfrm>
        <a:prstGeom prst="roundRect">
          <a:avLst>
            <a:gd name="adj" fmla="val 10000"/>
          </a:avLst>
        </a:prstGeom>
        <a:solidFill>
          <a:srgbClr val="D657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matte"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WHO IS EMPLOYED?      AND HOW?</a:t>
          </a:r>
          <a:endParaRPr lang="it-IT" sz="16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917030" y="1483665"/>
        <a:ext cx="2412994" cy="949250"/>
      </dsp:txXfrm>
    </dsp:sp>
    <dsp:sp modelId="{56616CF9-7F40-4477-86DC-BA9E1C856F79}">
      <dsp:nvSpPr>
        <dsp:cNvPr id="0" name=""/>
        <dsp:cNvSpPr/>
      </dsp:nvSpPr>
      <dsp:spPr>
        <a:xfrm rot="5400000">
          <a:off x="2986639" y="2438482"/>
          <a:ext cx="273775" cy="41296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/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300" b="1" kern="120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2999637" y="2508077"/>
        <a:ext cx="247779" cy="191643"/>
      </dsp:txXfrm>
    </dsp:sp>
    <dsp:sp modelId="{8E62FA15-BD37-429D-997C-D7306F5A7F2B}">
      <dsp:nvSpPr>
        <dsp:cNvPr id="0" name=""/>
        <dsp:cNvSpPr/>
      </dsp:nvSpPr>
      <dsp:spPr>
        <a:xfrm>
          <a:off x="1887497" y="2827482"/>
          <a:ext cx="2472060" cy="1043996"/>
        </a:xfrm>
        <a:prstGeom prst="roundRect">
          <a:avLst>
            <a:gd name="adj" fmla="val 10000"/>
          </a:avLst>
        </a:prstGeom>
        <a:solidFill>
          <a:srgbClr val="D657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matte"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ARE THERE HARD-TO-FILL VACANCIES AND SKILLS SHORTAGES? </a:t>
          </a:r>
          <a:endParaRPr lang="it-IT" sz="16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918075" y="2858060"/>
        <a:ext cx="2410904" cy="982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A1171-CD08-4E33-AB63-3FB017095036}">
      <dsp:nvSpPr>
        <dsp:cNvPr id="0" name=""/>
        <dsp:cNvSpPr/>
      </dsp:nvSpPr>
      <dsp:spPr>
        <a:xfrm>
          <a:off x="548520" y="2579"/>
          <a:ext cx="3000813" cy="1500406"/>
        </a:xfrm>
        <a:prstGeom prst="roundRect">
          <a:avLst>
            <a:gd name="adj" fmla="val 10000"/>
          </a:avLst>
        </a:prstGeom>
        <a:solidFill>
          <a:srgbClr val="004D8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EXPORT-ORIENTED ENTERPRISES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(12% of total enterprises)</a:t>
          </a:r>
          <a:endParaRPr lang="it-IT" sz="16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92465" y="46524"/>
        <a:ext cx="2912923" cy="1412516"/>
      </dsp:txXfrm>
    </dsp:sp>
    <dsp:sp modelId="{7A2DC511-95A9-40CF-B4AF-CC178468B381}">
      <dsp:nvSpPr>
        <dsp:cNvPr id="0" name=""/>
        <dsp:cNvSpPr/>
      </dsp:nvSpPr>
      <dsp:spPr>
        <a:xfrm>
          <a:off x="848601" y="1502986"/>
          <a:ext cx="300081" cy="112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305"/>
              </a:lnTo>
              <a:lnTo>
                <a:pt x="300081" y="112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FE41C-0521-463F-9B06-32471C908B2F}">
      <dsp:nvSpPr>
        <dsp:cNvPr id="0" name=""/>
        <dsp:cNvSpPr/>
      </dsp:nvSpPr>
      <dsp:spPr>
        <a:xfrm>
          <a:off x="1148683" y="1878088"/>
          <a:ext cx="2400651" cy="1500406"/>
        </a:xfrm>
        <a:prstGeom prst="roundRect">
          <a:avLst>
            <a:gd name="adj" fmla="val 10000"/>
          </a:avLst>
        </a:prstGeom>
        <a:solidFill>
          <a:srgbClr val="66CC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48,000 </a:t>
          </a: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firms engaging employees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26% </a:t>
          </a: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of the total number of export-oriented firms compared to 23% in 2013)</a:t>
          </a:r>
          <a:endParaRPr lang="it-IT" sz="1600" b="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92628" y="1922033"/>
        <a:ext cx="2312761" cy="1412516"/>
      </dsp:txXfrm>
    </dsp:sp>
    <dsp:sp modelId="{253FCEA8-04E1-4393-989C-CFA203C29007}">
      <dsp:nvSpPr>
        <dsp:cNvPr id="0" name=""/>
        <dsp:cNvSpPr/>
      </dsp:nvSpPr>
      <dsp:spPr>
        <a:xfrm>
          <a:off x="848601" y="1502986"/>
          <a:ext cx="231518" cy="3000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0813"/>
              </a:lnTo>
              <a:lnTo>
                <a:pt x="231518" y="3000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231EB-2AA7-49F6-BFC5-432923CC5C12}">
      <dsp:nvSpPr>
        <dsp:cNvPr id="0" name=""/>
        <dsp:cNvSpPr/>
      </dsp:nvSpPr>
      <dsp:spPr>
        <a:xfrm>
          <a:off x="1080120" y="3753597"/>
          <a:ext cx="2400651" cy="1500406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600"/>
            </a:spcAft>
          </a:pP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recruitment </a:t>
          </a:r>
        </a:p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600"/>
            </a:spcAft>
          </a:pP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of</a:t>
          </a: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118,000 </a:t>
          </a: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employees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19% </a:t>
          </a: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of the total number of new employees)</a:t>
          </a:r>
          <a:endParaRPr lang="it-IT" sz="16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124065" y="3797542"/>
        <a:ext cx="2312761" cy="1412516"/>
      </dsp:txXfrm>
    </dsp:sp>
    <dsp:sp modelId="{FC1F8A78-C966-48E4-9362-D577652E1DCB}">
      <dsp:nvSpPr>
        <dsp:cNvPr id="0" name=""/>
        <dsp:cNvSpPr/>
      </dsp:nvSpPr>
      <dsp:spPr>
        <a:xfrm>
          <a:off x="4299537" y="2579"/>
          <a:ext cx="3000813" cy="1500406"/>
        </a:xfrm>
        <a:prstGeom prst="roundRect">
          <a:avLst>
            <a:gd name="adj" fmla="val 10000"/>
          </a:avLst>
        </a:prstGeom>
        <a:solidFill>
          <a:srgbClr val="007E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INNOVATIVE FIRMS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(12% of total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number of firms)</a:t>
          </a:r>
        </a:p>
      </dsp:txBody>
      <dsp:txXfrm>
        <a:off x="4343482" y="46524"/>
        <a:ext cx="2912923" cy="1412516"/>
      </dsp:txXfrm>
    </dsp:sp>
    <dsp:sp modelId="{2892A643-8E2D-4DC6-8833-C52BE3F04399}">
      <dsp:nvSpPr>
        <dsp:cNvPr id="0" name=""/>
        <dsp:cNvSpPr/>
      </dsp:nvSpPr>
      <dsp:spPr>
        <a:xfrm>
          <a:off x="4599619" y="1502986"/>
          <a:ext cx="300081" cy="112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305"/>
              </a:lnTo>
              <a:lnTo>
                <a:pt x="300081" y="112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4DDB6-40A1-46F9-B052-E7A04F827371}">
      <dsp:nvSpPr>
        <dsp:cNvPr id="0" name=""/>
        <dsp:cNvSpPr/>
      </dsp:nvSpPr>
      <dsp:spPr>
        <a:xfrm>
          <a:off x="4899700" y="1878088"/>
          <a:ext cx="2400651" cy="1500406"/>
        </a:xfrm>
        <a:prstGeom prst="roundRect">
          <a:avLst>
            <a:gd name="adj" fmla="val 10000"/>
          </a:avLst>
        </a:prstGeom>
        <a:solidFill>
          <a:srgbClr val="66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47,000 </a:t>
          </a: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firms engaging employees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27% </a:t>
          </a: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of the total number of innovative firms compared to 23% in 2013)</a:t>
          </a:r>
          <a:endParaRPr lang="it-IT" sz="16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943645" y="1922033"/>
        <a:ext cx="2312761" cy="1412516"/>
      </dsp:txXfrm>
    </dsp:sp>
    <dsp:sp modelId="{8205FC62-0D61-411D-82CE-4EBD0E4B87CE}">
      <dsp:nvSpPr>
        <dsp:cNvPr id="0" name=""/>
        <dsp:cNvSpPr/>
      </dsp:nvSpPr>
      <dsp:spPr>
        <a:xfrm>
          <a:off x="4599619" y="1502986"/>
          <a:ext cx="300081" cy="3000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0813"/>
              </a:lnTo>
              <a:lnTo>
                <a:pt x="300081" y="3000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0619B-FF25-4E87-AADD-415D5C45DADA}">
      <dsp:nvSpPr>
        <dsp:cNvPr id="0" name=""/>
        <dsp:cNvSpPr/>
      </dsp:nvSpPr>
      <dsp:spPr>
        <a:xfrm>
          <a:off x="4899700" y="3753597"/>
          <a:ext cx="2400651" cy="1500406"/>
        </a:xfrm>
        <a:prstGeom prst="roundRect">
          <a:avLst>
            <a:gd name="adj" fmla="val 10000"/>
          </a:avLst>
        </a:prstGeom>
        <a:solidFill>
          <a:srgbClr val="66FF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sx="102000" sy="102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600"/>
            </a:spcAft>
          </a:pP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recruitment </a:t>
          </a:r>
        </a:p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600"/>
            </a:spcAft>
          </a:pPr>
          <a:r>
            <a:rPr lang="it-IT" sz="16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of </a:t>
          </a: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126,000</a:t>
          </a: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employees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</a:t>
          </a:r>
          <a:r>
            <a:rPr lang="it-IT" sz="16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20%</a:t>
          </a:r>
          <a:r>
            <a:rPr lang="it-IT" sz="1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of the total number of new employees)</a:t>
          </a:r>
          <a:endParaRPr lang="it-IT" sz="16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943645" y="3797542"/>
        <a:ext cx="2312761" cy="1412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A0774-A96D-4FE5-8D5C-BE6A77A7019A}">
      <dsp:nvSpPr>
        <dsp:cNvPr id="0" name=""/>
        <dsp:cNvSpPr/>
      </dsp:nvSpPr>
      <dsp:spPr>
        <a:xfrm>
          <a:off x="0" y="0"/>
          <a:ext cx="7488832" cy="158192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00FF"/>
            </a:gs>
            <a:gs pos="80000">
              <a:srgbClr val="FF6699"/>
            </a:gs>
            <a:gs pos="100000">
              <a:srgbClr val="FF99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44000" rIns="91440" bIns="3600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ln>
                <a:solidFill>
                  <a:srgbClr val="460000"/>
                </a:solidFill>
              </a:ln>
              <a:solidFill>
                <a:srgbClr val="8A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A LESS MARKED TENDENCY TO RECRUIT WOMEN EMPLOYEES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16.7% of new employment openings (18.8% in 2013) but a rising lack of </a:t>
          </a:r>
          <a:r>
            <a:rPr lang="it-IT" sz="1600" kern="1200" dirty="0" err="1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interest</a:t>
          </a:r>
          <a:r>
            <a:rPr lang="it-IT" sz="1600" kern="120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in gender (from 48.6% to 52.8%)</a:t>
          </a:r>
          <a:endParaRPr lang="it-IT" sz="1600" kern="1200" dirty="0">
            <a:solidFill>
              <a:srgbClr val="FFFFFF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702291" y="46333"/>
        <a:ext cx="5740207" cy="1489259"/>
      </dsp:txXfrm>
    </dsp:sp>
    <dsp:sp modelId="{80A6635E-A2BF-4542-B5EA-913F7884C1EB}">
      <dsp:nvSpPr>
        <dsp:cNvPr id="0" name=""/>
        <dsp:cNvSpPr/>
      </dsp:nvSpPr>
      <dsp:spPr>
        <a:xfrm>
          <a:off x="158192" y="158192"/>
          <a:ext cx="1497766" cy="12655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/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8ACB2E-54A3-4ED2-B8B4-58A6164F6B2D}">
      <dsp:nvSpPr>
        <dsp:cNvPr id="0" name=""/>
        <dsp:cNvSpPr/>
      </dsp:nvSpPr>
      <dsp:spPr>
        <a:xfrm>
          <a:off x="0" y="1656181"/>
          <a:ext cx="7488832" cy="170405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E0E3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E0E3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E0E3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000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it-IT" sz="2400" b="1" kern="12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2A53A6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DIFFICULTIES STILL EXIST FOR YOUTHS «UNDER 30»</a:t>
          </a:r>
          <a:endParaRPr lang="it-IT" sz="2400" kern="1200" dirty="0">
            <a:ln>
              <a:solidFill>
                <a:srgbClr val="000000">
                  <a:lumMod val="95000"/>
                  <a:lumOff val="5000"/>
                </a:srgbClr>
              </a:solidFill>
            </a:ln>
            <a:solidFill>
              <a:srgbClr val="FFFFFF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30.9% of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recruitment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(32.8% in 2013 and 35.5% in 2012) but lack of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interest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in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age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it-IT" sz="1700" kern="0" spc="-50" baseline="0" dirty="0" err="1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rises</a:t>
          </a:r>
          <a:r>
            <a:rPr lang="it-IT" sz="1700" kern="0" spc="-50" baseline="0" dirty="0" smtClean="0">
              <a:solidFill>
                <a:srgbClr val="2D2D8A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(from 42.3% to 45.7%)</a:t>
          </a:r>
          <a:endParaRPr lang="it-IT" sz="1700" kern="0" spc="-50" baseline="0" dirty="0">
            <a:solidFill>
              <a:srgbClr val="2D2D8A">
                <a:lumMod val="75000"/>
              </a:srgb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700" kern="0" spc="-50" baseline="0" dirty="0">
            <a:solidFill>
              <a:srgbClr val="2D2D8A">
                <a:lumMod val="75000"/>
              </a:srgb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705868" y="1706091"/>
        <a:ext cx="5733053" cy="1604230"/>
      </dsp:txXfrm>
    </dsp:sp>
    <dsp:sp modelId="{FC07A209-8BBC-4482-8FB0-6A79A2AAD7F2}">
      <dsp:nvSpPr>
        <dsp:cNvPr id="0" name=""/>
        <dsp:cNvSpPr/>
      </dsp:nvSpPr>
      <dsp:spPr>
        <a:xfrm>
          <a:off x="158192" y="1959373"/>
          <a:ext cx="1497766" cy="12655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A8DAE7-DB81-46C3-BC93-DB2807957545}">
      <dsp:nvSpPr>
        <dsp:cNvPr id="0" name=""/>
        <dsp:cNvSpPr/>
      </dsp:nvSpPr>
      <dsp:spPr>
        <a:xfrm>
          <a:off x="0" y="3424189"/>
          <a:ext cx="7488832" cy="172300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080"/>
            </a:gs>
            <a:gs pos="80000">
              <a:srgbClr val="339966"/>
            </a:gs>
            <a:gs pos="100000">
              <a:srgbClr val="00CC99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000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it-IT" sz="2400" b="1" kern="1200" dirty="0" smtClean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EBFE8A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LESSER DEMAND FOR FOREIGN EMPLOYEES </a:t>
          </a:r>
          <a:endParaRPr lang="it-IT" sz="2400" kern="1200" dirty="0">
            <a:ln>
              <a:solidFill>
                <a:srgbClr val="000000">
                  <a:lumMod val="95000"/>
                  <a:lumOff val="5000"/>
                </a:srgbClr>
              </a:solidFill>
            </a:ln>
            <a:solidFill>
              <a:srgbClr val="EBFE8A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700" kern="120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demand varies between 7.3% and 10.6%, against a gap that ranged from 8.0% to 11.7% in 2013, by far lower than 27.1% (the maximum hypothesis) in 2007</a:t>
          </a:r>
          <a:endParaRPr lang="it-IT" sz="1700" kern="1200" dirty="0">
            <a:solidFill>
              <a:srgbClr val="FFFFFF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706423" y="3474654"/>
        <a:ext cx="5731943" cy="1622071"/>
      </dsp:txXfrm>
    </dsp:sp>
    <dsp:sp modelId="{3483A768-60A6-41BE-A27C-7C98E9C2BD97}">
      <dsp:nvSpPr>
        <dsp:cNvPr id="0" name=""/>
        <dsp:cNvSpPr/>
      </dsp:nvSpPr>
      <dsp:spPr>
        <a:xfrm>
          <a:off x="158192" y="3831091"/>
          <a:ext cx="1497766" cy="12655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/>
          </a:blip>
          <a:srcRect/>
          <a:stretch>
            <a:fillRect t="-5000" b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0.41934</cdr:x>
      <cdr:y>0.00956</cdr:y>
    </cdr:from>
    <cdr:to>
      <cdr:x>0.57059</cdr:x>
      <cdr:y>0.14741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393901" y="42687"/>
          <a:ext cx="1224136" cy="6153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100" dirty="0" smtClean="0">
              <a:latin typeface="Tahoma" pitchFamily="34" charset="0"/>
              <a:ea typeface="Tahoma" pitchFamily="34" charset="0"/>
              <a:cs typeface="Tahoma" pitchFamily="34" charset="0"/>
            </a:rPr>
            <a:t>In </a:t>
          </a:r>
          <a:r>
            <a:rPr lang="it-IT" sz="11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absolute</a:t>
          </a:r>
          <a:r>
            <a:rPr lang="it-IT" sz="11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it-IT" sz="11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terms</a:t>
          </a:r>
          <a:r>
            <a:rPr lang="it-IT" sz="1100" dirty="0" smtClean="0">
              <a:latin typeface="Tahoma" pitchFamily="34" charset="0"/>
              <a:ea typeface="Tahoma" pitchFamily="34" charset="0"/>
              <a:cs typeface="Tahoma" pitchFamily="34" charset="0"/>
            </a:rPr>
            <a:t> 2014 (scale </a:t>
          </a:r>
          <a:r>
            <a:rPr lang="it-IT" sz="11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sn</a:t>
          </a:r>
          <a:r>
            <a:rPr lang="it-IT" sz="1100" dirty="0" smtClean="0"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  <a:endParaRPr lang="it-IT" sz="1100" dirty="0"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0.64897</cdr:x>
      <cdr:y>0.01272</cdr:y>
    </cdr:from>
    <cdr:to>
      <cdr:x>0.80022</cdr:x>
      <cdr:y>0.15056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5252392" y="56777"/>
          <a:ext cx="1224136" cy="6153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dirty="0" smtClean="0">
              <a:latin typeface="Tahoma" pitchFamily="34" charset="0"/>
              <a:ea typeface="Tahoma" pitchFamily="34" charset="0"/>
              <a:cs typeface="Tahoma" pitchFamily="34" charset="0"/>
            </a:rPr>
            <a:t>% </a:t>
          </a:r>
          <a:r>
            <a:rPr lang="it-IT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change</a:t>
          </a:r>
          <a:r>
            <a:rPr lang="it-IT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</a:p>
        <a:p xmlns:a="http://schemas.openxmlformats.org/drawingml/2006/main">
          <a:r>
            <a:rPr lang="it-IT" dirty="0" smtClean="0">
              <a:latin typeface="Tahoma" pitchFamily="34" charset="0"/>
              <a:ea typeface="Tahoma" pitchFamily="34" charset="0"/>
              <a:cs typeface="Tahoma" pitchFamily="34" charset="0"/>
            </a:rPr>
            <a:t>2013-</a:t>
          </a:r>
          <a:r>
            <a:rPr lang="it-IT" sz="1100" dirty="0" smtClean="0">
              <a:latin typeface="Tahoma" pitchFamily="34" charset="0"/>
              <a:ea typeface="Tahoma" pitchFamily="34" charset="0"/>
              <a:cs typeface="Tahoma" pitchFamily="34" charset="0"/>
            </a:rPr>
            <a:t>2014 (scale dx)</a:t>
          </a:r>
          <a:endParaRPr lang="it-IT" sz="1100" dirty="0"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4614DD-F72F-40D7-ADC1-707FB3BB2A5A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C8344C-8F1A-45C8-B378-F3C0E526BC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639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B28FD2C-B1DB-415F-AEC7-3846A782FE75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F67AFC-6605-4277-9C7F-E346CC87C2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510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286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FA37B4-E2FB-4567-BFE9-D784CE69F9E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01001D-D0CA-4FFB-A3DF-B488682089B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8EBEB4-C3FF-4343-8826-36104BE2FC3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Il problema non è spingere sulle assunzioni (n. medio unitario per contratti) ma ad allargare la platea delle assumenti</a:t>
            </a:r>
          </a:p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512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330AE6-2093-499A-98A1-476D85F714C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532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6DFB4-1293-4D8B-AE2D-352135D52FC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5837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E27CA-56D3-442D-8A1D-83D6A450CE8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624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8050" fontAlgn="base">
              <a:spcBef>
                <a:spcPct val="0"/>
              </a:spcBef>
              <a:spcAft>
                <a:spcPct val="0"/>
              </a:spcAft>
            </a:pPr>
            <a:fld id="{8A7340A2-BABB-491B-8A2E-6BDF4AD835FA}" type="slidenum">
              <a:rPr lang="it-IT">
                <a:latin typeface="Arial" charset="0"/>
                <a:cs typeface="Arial" charset="0"/>
              </a:rPr>
              <a:pPr defTabSz="90805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8050" fontAlgn="base">
              <a:spcBef>
                <a:spcPct val="0"/>
              </a:spcBef>
              <a:spcAft>
                <a:spcPct val="0"/>
              </a:spcAft>
            </a:pPr>
            <a:fld id="{2422EEE7-2E17-452F-AE2D-98C3F2C38298}" type="slidenum">
              <a:rPr lang="it-IT">
                <a:latin typeface="Arial" charset="0"/>
                <a:cs typeface="Arial" charset="0"/>
              </a:rPr>
              <a:pPr defTabSz="90805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665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8050" fontAlgn="base">
              <a:spcBef>
                <a:spcPct val="0"/>
              </a:spcBef>
              <a:spcAft>
                <a:spcPct val="0"/>
              </a:spcAft>
            </a:pPr>
            <a:fld id="{92B677C5-5C0B-4CF5-B4C5-1CF9E8602A7C}" type="slidenum">
              <a:rPr lang="it-IT">
                <a:latin typeface="Arial" charset="0"/>
                <a:cs typeface="Arial" charset="0"/>
              </a:rPr>
              <a:pPr defTabSz="90805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286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FA37B4-E2FB-4567-BFE9-D784CE69F9E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B52219-35CE-40EC-B760-F79E02645CC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Caratteristiche nelle celle e non dati individuali</a:t>
            </a:r>
          </a:p>
        </p:txBody>
      </p:sp>
      <p:sp>
        <p:nvSpPr>
          <p:cNvPr id="3277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104719-9DB4-4860-B600-6F40BAB661D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8050" fontAlgn="base">
              <a:spcBef>
                <a:spcPct val="0"/>
              </a:spcBef>
              <a:spcAft>
                <a:spcPct val="0"/>
              </a:spcAft>
            </a:pPr>
            <a:fld id="{A9D87837-CE61-4418-9BE7-C8126C96B0F0}" type="slidenum">
              <a:rPr lang="it-IT">
                <a:latin typeface="Arial" charset="0"/>
                <a:cs typeface="Arial" charset="0"/>
              </a:rPr>
              <a:pPr defTabSz="90805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8050" fontAlgn="base">
              <a:spcBef>
                <a:spcPct val="0"/>
              </a:spcBef>
              <a:spcAft>
                <a:spcPct val="0"/>
              </a:spcAft>
            </a:pPr>
            <a:fld id="{A9D87837-CE61-4418-9BE7-C8126C96B0F0}" type="slidenum">
              <a:rPr lang="it-IT">
                <a:latin typeface="Arial" charset="0"/>
                <a:cs typeface="Arial" charset="0"/>
              </a:rPr>
              <a:pPr defTabSz="90805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5DC1DB-45A6-4642-BAD8-314A8D446E9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B8F04E-4787-4996-B41C-13530009243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E07302-595F-4159-B466-C7A971852E1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A0CD2-17A5-40C6-AD47-A13BAE63763C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8ABB-1E19-4A5F-9A25-1E45C84739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1B49-3AF8-46AC-AEF4-D509929C29D2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64E2-4799-4460-BE58-92896D348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0DD8-A6AF-428B-85AC-102BCDD56E78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06B6-B9E1-40FC-83E8-9DAF1CE2DC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80914-4907-4236-A666-9937ED96F4EC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AAF6C-9DC8-4D12-9665-6557E8A84D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4926B-A31A-4EC7-ADCE-78CCAEECB144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4E5EB-170E-45B2-8445-566F547E6E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3E45B-5345-44F1-AF31-38159DABBCE7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EC425-0617-49BE-AFC6-74F1C802A9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CFDE-0A5A-4506-A04C-F70F3917ED42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BBC9F-D77D-4885-BCC3-52CB37938F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B63EF-3BA3-442D-8D3D-3F77F90B2484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B9DC3-0B16-4128-9528-A3944C27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D7246-839C-43C8-961E-2FD8931AD450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98DB-FB39-46F0-A7FE-511D96F1AA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F936-0E18-43F5-8D6C-76AC36A1E624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E5AFE-E70A-47D5-88CC-D238C92DB7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73940-D760-404F-98CD-CCD14F9E4066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D36D-3F85-4D39-A396-467AA16453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28EED-00E5-49AA-8E78-B982A3BF8D85}" type="datetimeFigureOut">
              <a:rPr lang="it-IT"/>
              <a:pPr>
                <a:defRPr/>
              </a:pPr>
              <a:t>17/12/2014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FDA65E-AE8D-4616-A9C2-BB9BE19279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1"/>
          <p:cNvSpPr>
            <a:spLocks noChangeArrowheads="1"/>
          </p:cNvSpPr>
          <p:nvPr userDrawn="1"/>
        </p:nvSpPr>
        <p:spPr bwMode="auto">
          <a:xfrm>
            <a:off x="1219200" y="0"/>
            <a:ext cx="7924800" cy="1295400"/>
          </a:xfrm>
          <a:prstGeom prst="rect">
            <a:avLst/>
          </a:prstGeom>
          <a:solidFill>
            <a:srgbClr val="99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Oval 19"/>
          <p:cNvSpPr>
            <a:spLocks noChangeArrowheads="1"/>
          </p:cNvSpPr>
          <p:nvPr userDrawn="1"/>
        </p:nvSpPr>
        <p:spPr bwMode="auto">
          <a:xfrm>
            <a:off x="0" y="0"/>
            <a:ext cx="1219200" cy="1219200"/>
          </a:xfrm>
          <a:prstGeom prst="ellipse">
            <a:avLst/>
          </a:prstGeom>
          <a:solidFill>
            <a:srgbClr val="786A6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 sz="100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2052" name="Oval 20"/>
          <p:cNvSpPr>
            <a:spLocks noChangeArrowheads="1"/>
          </p:cNvSpPr>
          <p:nvPr userDrawn="1"/>
        </p:nvSpPr>
        <p:spPr bwMode="auto">
          <a:xfrm>
            <a:off x="8763000" y="6477000"/>
            <a:ext cx="381000" cy="381000"/>
          </a:xfrm>
          <a:prstGeom prst="ellipse">
            <a:avLst/>
          </a:prstGeom>
          <a:solidFill>
            <a:srgbClr val="A5002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 sz="100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2053" name="Rectangle 9"/>
          <p:cNvSpPr>
            <a:spLocks noChangeArrowheads="1"/>
          </p:cNvSpPr>
          <p:nvPr userDrawn="1"/>
        </p:nvSpPr>
        <p:spPr bwMode="auto">
          <a:xfrm>
            <a:off x="8763000" y="6500813"/>
            <a:ext cx="381000" cy="35718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fld id="{5B2E39EB-36C0-40F5-9A92-81B169CC9405}" type="slidenum">
              <a:rPr lang="it-IT" sz="9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pPr algn="ctr">
                <a:defRPr/>
              </a:pPr>
              <a:t>‹N›</a:t>
            </a:fld>
            <a:endParaRPr lang="it-IT" sz="90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3318" name="Picture 21" descr="marchio unioncame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6477000"/>
            <a:ext cx="8699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43651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A50021"/>
                </a:solidFill>
                <a:latin typeface="+mn-lt"/>
              </a:rPr>
              <a:t>F</a:t>
            </a:r>
            <a:r>
              <a:rPr lang="it-IT" sz="2800" b="1" dirty="0" err="1" smtClean="0">
                <a:solidFill>
                  <a:srgbClr val="A50021"/>
                </a:solidFill>
                <a:latin typeface="+mn-lt"/>
              </a:rPr>
              <a:t>orecast</a:t>
            </a:r>
            <a:r>
              <a:rPr lang="it-IT" sz="2800" b="1" dirty="0" smtClean="0">
                <a:solidFill>
                  <a:srgbClr val="A50021"/>
                </a:solidFill>
                <a:latin typeface="+mn-lt"/>
              </a:rPr>
              <a:t> data on </a:t>
            </a:r>
            <a:r>
              <a:rPr lang="it-IT" sz="2800" b="1" dirty="0" err="1" smtClean="0">
                <a:solidFill>
                  <a:srgbClr val="A50021"/>
                </a:solidFill>
                <a:latin typeface="+mn-lt"/>
              </a:rPr>
              <a:t>labour</a:t>
            </a:r>
            <a:r>
              <a:rPr lang="it-IT" sz="2800" b="1" dirty="0" smtClean="0">
                <a:solidFill>
                  <a:srgbClr val="A50021"/>
                </a:solidFill>
                <a:latin typeface="+mn-lt"/>
              </a:rPr>
              <a:t> </a:t>
            </a:r>
            <a:r>
              <a:rPr lang="it-IT" sz="2800" b="1" dirty="0">
                <a:solidFill>
                  <a:srgbClr val="A50021"/>
                </a:solidFill>
                <a:latin typeface="+mn-lt"/>
              </a:rPr>
              <a:t>mark</a:t>
            </a:r>
            <a:r>
              <a:rPr lang="it-IT" sz="2800" b="1" dirty="0" smtClean="0">
                <a:solidFill>
                  <a:srgbClr val="FFFF99"/>
                </a:solidFill>
                <a:latin typeface="+mn-lt"/>
              </a:rPr>
              <a:t>et trends</a:t>
            </a:r>
          </a:p>
          <a:p>
            <a:r>
              <a:rPr lang="it-IT" sz="2800" b="1" dirty="0" smtClean="0">
                <a:solidFill>
                  <a:srgbClr val="A50021"/>
                </a:solidFill>
                <a:latin typeface="+mn-lt"/>
              </a:rPr>
              <a:t>and </a:t>
            </a:r>
            <a:r>
              <a:rPr lang="it-IT" sz="2800" b="1" dirty="0" err="1" smtClean="0">
                <a:solidFill>
                  <a:srgbClr val="A50021"/>
                </a:solidFill>
                <a:latin typeface="+mn-lt"/>
              </a:rPr>
              <a:t>occupational</a:t>
            </a:r>
            <a:r>
              <a:rPr lang="it-IT" sz="2800" b="1" dirty="0" smtClean="0">
                <a:solidFill>
                  <a:srgbClr val="A50021"/>
                </a:solidFill>
                <a:latin typeface="+mn-lt"/>
              </a:rPr>
              <a:t> </a:t>
            </a:r>
            <a:r>
              <a:rPr lang="it-IT" sz="2800" b="1" dirty="0" err="1" smtClean="0">
                <a:solidFill>
                  <a:srgbClr val="A50021"/>
                </a:solidFill>
                <a:latin typeface="+mn-lt"/>
              </a:rPr>
              <a:t>needs</a:t>
            </a:r>
            <a:r>
              <a:rPr lang="it-IT" sz="2800" b="1" dirty="0" smtClean="0">
                <a:solidFill>
                  <a:srgbClr val="A50021"/>
                </a:solidFill>
                <a:latin typeface="+mn-lt"/>
              </a:rPr>
              <a:t>  </a:t>
            </a:r>
            <a:r>
              <a:rPr lang="it-IT" sz="2800" b="1" dirty="0">
                <a:solidFill>
                  <a:srgbClr val="A50021"/>
                </a:solidFill>
                <a:latin typeface="+mn-lt"/>
              </a:rPr>
              <a:t>of </a:t>
            </a:r>
            <a:r>
              <a:rPr lang="it-IT" sz="2800" b="1" dirty="0" err="1">
                <a:solidFill>
                  <a:srgbClr val="A50021"/>
                </a:solidFill>
                <a:latin typeface="+mn-lt"/>
              </a:rPr>
              <a:t>ita</a:t>
            </a:r>
            <a:r>
              <a:rPr lang="it-IT" sz="2800" b="1" dirty="0" err="1" smtClean="0">
                <a:solidFill>
                  <a:srgbClr val="FFFF99"/>
                </a:solidFill>
                <a:latin typeface="+mn-lt"/>
              </a:rPr>
              <a:t>lian</a:t>
            </a:r>
            <a:r>
              <a:rPr lang="it-IT" sz="2800" b="1" dirty="0" smtClean="0">
                <a:solidFill>
                  <a:srgbClr val="FFFF99"/>
                </a:solidFill>
                <a:latin typeface="+mn-lt"/>
              </a:rPr>
              <a:t> </a:t>
            </a:r>
            <a:r>
              <a:rPr lang="it-IT" sz="2800" b="1" dirty="0" err="1" smtClean="0">
                <a:solidFill>
                  <a:srgbClr val="FFFF99"/>
                </a:solidFill>
                <a:latin typeface="+mn-lt"/>
              </a:rPr>
              <a:t>enterprises</a:t>
            </a:r>
            <a:endParaRPr lang="it-IT" sz="2800" b="1" dirty="0" smtClean="0">
              <a:solidFill>
                <a:srgbClr val="FFFF99"/>
              </a:solidFill>
              <a:latin typeface="+mn-lt"/>
            </a:endParaRPr>
          </a:p>
          <a:p>
            <a:r>
              <a:rPr lang="it-IT" sz="2800" b="1" dirty="0" smtClean="0">
                <a:solidFill>
                  <a:srgbClr val="A50021"/>
                </a:solidFill>
                <a:latin typeface="+mn-lt"/>
              </a:rPr>
              <a:t>THE EXCELSIOR INFORMATION </a:t>
            </a:r>
            <a:r>
              <a:rPr lang="it-IT" sz="2800" b="1" dirty="0" smtClean="0">
                <a:solidFill>
                  <a:srgbClr val="FFFF99"/>
                </a:solidFill>
                <a:latin typeface="+mn-lt"/>
              </a:rPr>
              <a:t>SYSTEM</a:t>
            </a:r>
            <a:endParaRPr lang="it-IT" sz="28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40444" y="6030838"/>
            <a:ext cx="89281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it-IT" sz="1800" b="1" dirty="0" smtClean="0"/>
              <a:t>Domenico Mauriello, </a:t>
            </a:r>
            <a:r>
              <a:rPr lang="it-IT" b="1" dirty="0" smtClean="0"/>
              <a:t>Union of </a:t>
            </a:r>
            <a:r>
              <a:rPr lang="it-IT" b="1" dirty="0" err="1" smtClean="0"/>
              <a:t>Chambers</a:t>
            </a:r>
            <a:r>
              <a:rPr lang="it-IT" b="1" dirty="0" smtClean="0"/>
              <a:t> of </a:t>
            </a:r>
            <a:r>
              <a:rPr lang="it-IT" b="1" dirty="0" smtClean="0">
                <a:solidFill>
                  <a:srgbClr val="FFFF99"/>
                </a:solidFill>
              </a:rPr>
              <a:t>Commerce</a:t>
            </a:r>
            <a:r>
              <a:rPr lang="it-IT" b="1" dirty="0" smtClean="0"/>
              <a:t> </a:t>
            </a:r>
          </a:p>
          <a:p>
            <a:pPr algn="l"/>
            <a:r>
              <a:rPr lang="it-IT" b="1" i="1" dirty="0" smtClean="0">
                <a:solidFill>
                  <a:srgbClr val="A50021"/>
                </a:solidFill>
              </a:rPr>
              <a:t>Rome, 11 </a:t>
            </a:r>
            <a:r>
              <a:rPr lang="it-IT" b="1" i="1" dirty="0" err="1" smtClean="0">
                <a:solidFill>
                  <a:srgbClr val="A50021"/>
                </a:solidFill>
              </a:rPr>
              <a:t>December</a:t>
            </a:r>
            <a:r>
              <a:rPr lang="it-IT" b="1" i="1" dirty="0" smtClean="0">
                <a:solidFill>
                  <a:srgbClr val="A50021"/>
                </a:solidFill>
              </a:rPr>
              <a:t> </a:t>
            </a:r>
            <a:r>
              <a:rPr lang="it-IT" sz="1800" b="1" i="1" dirty="0" smtClean="0">
                <a:solidFill>
                  <a:srgbClr val="A50021"/>
                </a:solidFill>
              </a:rPr>
              <a:t> 2014</a:t>
            </a:r>
            <a:endParaRPr lang="it-IT" sz="1800" b="1" i="1" dirty="0"/>
          </a:p>
          <a:p>
            <a:pPr algn="l"/>
            <a:endParaRPr lang="it-IT" sz="1400" b="1" dirty="0"/>
          </a:p>
          <a:p>
            <a:pPr algn="l"/>
            <a:endParaRPr lang="it-IT" sz="1400" b="1" dirty="0"/>
          </a:p>
          <a:p>
            <a:pPr algn="l"/>
            <a:endParaRPr lang="it-IT" sz="1800" b="1" dirty="0"/>
          </a:p>
        </p:txBody>
      </p:sp>
      <p:sp>
        <p:nvSpPr>
          <p:cNvPr id="3" name="Rettangolo 2"/>
          <p:cNvSpPr/>
          <p:nvPr/>
        </p:nvSpPr>
        <p:spPr>
          <a:xfrm>
            <a:off x="5868144" y="862112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0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C:\Users\mauriello\Pictures\chang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2575" y="2238747"/>
            <a:ext cx="251618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1196975" y="192088"/>
            <a:ext cx="78771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/>
            <a:r>
              <a:rPr lang="it-IT" sz="28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TRENDS IN THE ECONOMIC SCENARIO AND THE CAPACITY FOR JOB CREATION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07503" y="2264330"/>
            <a:ext cx="8967051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solidFill>
                    <a:srgbClr val="6633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2003</a:t>
            </a:r>
            <a:r>
              <a:rPr lang="it-IT" sz="3200" b="1" dirty="0">
                <a:ln w="19050">
                  <a:solidFill>
                    <a:srgbClr val="6633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it-IT" sz="3200" b="1" dirty="0" smtClean="0">
                <a:ln w="19050">
                  <a:solidFill>
                    <a:srgbClr val="6633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24.5</a:t>
            </a:r>
            <a:r>
              <a:rPr lang="it-IT" sz="3200" b="1" dirty="0">
                <a:ln w="19050">
                  <a:solidFill>
                    <a:srgbClr val="6633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% (</a:t>
            </a:r>
            <a:r>
              <a:rPr lang="it-IT" sz="3200" b="1" dirty="0" smtClean="0">
                <a:ln w="19050">
                  <a:solidFill>
                    <a:srgbClr val="6633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293,400</a:t>
            </a:r>
            <a:r>
              <a:rPr lang="it-IT" sz="3200" b="1" dirty="0">
                <a:ln w="19050">
                  <a:solidFill>
                    <a:srgbClr val="6633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it-IT" sz="2800" b="1" dirty="0">
              <a:ln w="19050">
                <a:solidFill>
                  <a:srgbClr val="663300"/>
                </a:solidFill>
              </a:ln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51304" y="2819221"/>
            <a:ext cx="795358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 smtClean="0">
                <a:ln w="19050">
                  <a:solidFill>
                    <a:srgbClr val="003300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2006: 23.4% (314,000) </a:t>
            </a:r>
            <a:endParaRPr lang="it-IT" sz="3200" b="1" dirty="0">
              <a:ln w="19050">
                <a:solidFill>
                  <a:srgbClr val="003300"/>
                </a:solidFill>
              </a:ln>
              <a:blipFill>
                <a:blip r:embed="rId4"/>
                <a:tile tx="0" ty="0" sx="100000" sy="100000" flip="none" algn="tl"/>
              </a:blip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31193" y="3528218"/>
            <a:ext cx="8212176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 smtClean="0">
                <a:ln w="19050">
                  <a:solidFill>
                    <a:srgbClr val="3E1F00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2009: 19.8% (290,100) </a:t>
            </a:r>
            <a:endParaRPr lang="it-IT" sz="3200" b="1" dirty="0">
              <a:ln w="19050">
                <a:solidFill>
                  <a:srgbClr val="3E1F00"/>
                </a:solidFill>
              </a:ln>
              <a:blipFill>
                <a:blip r:embed="rId5"/>
                <a:tile tx="0" ty="0" sx="100000" sy="100000" flip="none" algn="tl"/>
              </a:blip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152575" y="4233282"/>
            <a:ext cx="7079156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ln w="19050">
                  <a:solidFill>
                    <a:srgbClr val="003300"/>
                  </a:solidFill>
                </a:ln>
                <a:blipFill>
                  <a:blip r:embed="rId6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2012: 14.4% (217,600) </a:t>
            </a:r>
            <a:endParaRPr lang="it-IT" sz="3600" b="1" dirty="0">
              <a:ln w="19050">
                <a:solidFill>
                  <a:srgbClr val="003300"/>
                </a:solidFill>
              </a:ln>
              <a:blipFill>
                <a:blip r:embed="rId6"/>
                <a:tile tx="0" ty="0" sx="100000" sy="100000" flip="none" algn="tl"/>
              </a:blip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550017" y="4953362"/>
            <a:ext cx="697518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ln w="19050">
                  <a:solidFill>
                    <a:srgbClr val="1F0D2D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2013: 13.2% (196,600) </a:t>
            </a:r>
            <a:endParaRPr lang="it-IT" sz="4000" b="1" dirty="0">
              <a:ln w="19050">
                <a:solidFill>
                  <a:srgbClr val="1F0D2D"/>
                </a:solidFill>
              </a:ln>
              <a:blipFill>
                <a:blip r:embed="rId7"/>
                <a:tile tx="0" ty="0" sx="100000" sy="100000" flip="none" algn="tl"/>
              </a:blip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7896" name="Gruppo 4"/>
          <p:cNvGrpSpPr>
            <a:grpSpLocks/>
          </p:cNvGrpSpPr>
          <p:nvPr/>
        </p:nvGrpSpPr>
        <p:grpSpPr bwMode="auto">
          <a:xfrm>
            <a:off x="1042988" y="1412702"/>
            <a:ext cx="7261225" cy="792162"/>
            <a:chOff x="103036" y="976966"/>
            <a:chExt cx="2774620" cy="848480"/>
          </a:xfrm>
        </p:grpSpPr>
        <p:sp>
          <p:nvSpPr>
            <p:cNvPr id="10" name="Rettangolo arrotondato 9"/>
            <p:cNvSpPr/>
            <p:nvPr/>
          </p:nvSpPr>
          <p:spPr>
            <a:xfrm>
              <a:off x="103036" y="1024432"/>
              <a:ext cx="2696801" cy="710016"/>
            </a:xfrm>
            <a:prstGeom prst="roundRect">
              <a:avLst>
                <a:gd name="adj" fmla="val 27478"/>
              </a:avLst>
            </a:prstGeom>
            <a:blipFill>
              <a:blip r:embed="rId7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tangolo 10"/>
            <p:cNvSpPr/>
            <p:nvPr/>
          </p:nvSpPr>
          <p:spPr>
            <a:xfrm>
              <a:off x="185304" y="976966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The development of firms that recruited employees in the last 12 years 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300" b="1" i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(in absolute terms and as a % of the total number of firms with employees)</a:t>
              </a: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989308" y="5673442"/>
            <a:ext cx="697518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ln w="19050">
                  <a:solidFill>
                    <a:srgbClr val="1F0D2D"/>
                  </a:solidFill>
                </a:ln>
                <a:blipFill>
                  <a:blip r:embed="rId8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2014: 13.9% (217,500) </a:t>
            </a:r>
            <a:endParaRPr lang="it-IT" sz="4000" b="1" dirty="0">
              <a:ln w="19050">
                <a:solidFill>
                  <a:srgbClr val="1F0D2D"/>
                </a:solidFill>
              </a:ln>
              <a:blipFill>
                <a:blip r:embed="rId8"/>
                <a:tile tx="0" ty="0" sx="100000" sy="100000" flip="none" algn="tl"/>
              </a:blip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http://t3.gstatic.com/images?q=tbn:ANd9GcQGmC1BRtGKi6YobQ3CIgBqXQ8RkLIlRhJxV6G_cXb8TM6z32vmg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3708400"/>
            <a:ext cx="12461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 descr="http://lunar.thegamez.net/greentechnology/green-innovation/little-green-software-innovation-2375x22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1288" y="2708275"/>
            <a:ext cx="13684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1196975" y="130175"/>
            <a:ext cx="7877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/>
            <a:r>
              <a:rPr lang="it-IT" sz="32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FIRMS THAT CONTINUE TO CREATE EMPLOYMENT OPENINGS IN 2014</a:t>
            </a:r>
          </a:p>
        </p:txBody>
      </p:sp>
      <p:graphicFrame>
        <p:nvGraphicFramePr>
          <p:cNvPr id="2" name="Diagramma 1"/>
          <p:cNvGraphicFramePr/>
          <p:nvPr/>
        </p:nvGraphicFramePr>
        <p:xfrm>
          <a:off x="395536" y="1412776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8917" name="Picture 15" descr="https://encrypted-tbn1.gstatic.com/images?q=tbn:ANd9GcReLK5oE1a3ssrx_YQpv2B8byOYc2AJ3i16HlL9747GeKDfzuXq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31150" y="4652963"/>
            <a:ext cx="102870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ChangeAspect="1" noChangeArrowheads="1"/>
          </p:cNvPicPr>
          <p:nvPr/>
        </p:nvPicPr>
        <p:blipFill>
          <a:blip r:embed="rId2"/>
          <a:srcRect l="7129" t="36710" r="45107" b="24402"/>
          <a:stretch>
            <a:fillRect/>
          </a:stretch>
        </p:blipFill>
        <p:spPr bwMode="auto">
          <a:xfrm>
            <a:off x="3657600" y="-9525"/>
            <a:ext cx="22875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/>
          <p:cNvGrpSpPr/>
          <p:nvPr/>
        </p:nvGrpSpPr>
        <p:grpSpPr>
          <a:xfrm>
            <a:off x="1667297" y="2428874"/>
            <a:ext cx="5904656" cy="2656310"/>
            <a:chOff x="7445601" y="1209508"/>
            <a:chExt cx="2286428" cy="1261537"/>
          </a:xfrm>
          <a:solidFill>
            <a:srgbClr val="006600"/>
          </a:solidFill>
          <a:scene3d>
            <a:camera prst="orthographicFront"/>
            <a:lightRig rig="threePt" dir="t"/>
          </a:scene3d>
        </p:grpSpPr>
        <p:sp>
          <p:nvSpPr>
            <p:cNvPr id="6" name="Rettangolo arrotondato 5"/>
            <p:cNvSpPr/>
            <p:nvPr/>
          </p:nvSpPr>
          <p:spPr>
            <a:xfrm>
              <a:off x="7445601" y="1209508"/>
              <a:ext cx="2286428" cy="1261537"/>
            </a:xfrm>
            <a:prstGeom prst="roundRect">
              <a:avLst/>
            </a:prstGeom>
            <a:solidFill>
              <a:srgbClr val="D25500"/>
            </a:solidFill>
            <a:sp3d prstMaterial="softEdge">
              <a:bevelT w="228600" h="2286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tangolo 6"/>
            <p:cNvSpPr/>
            <p:nvPr/>
          </p:nvSpPr>
          <p:spPr>
            <a:xfrm>
              <a:off x="7495683" y="1217094"/>
              <a:ext cx="2186264" cy="1253951"/>
            </a:xfrm>
            <a:prstGeom prst="rect">
              <a:avLst/>
            </a:prstGeom>
            <a:noFill/>
            <a:sp3d>
              <a:bevelT w="114300" prst="artDeco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0" tIns="152400" rIns="152400" bIns="152400" spcCol="1270" anchor="ctr"/>
            <a:lstStyle/>
            <a:p>
              <a:pPr lvl="0" algn="ctr" defTabSz="1778000" eaLnBrk="0" fontAlgn="auto" hangingPunct="0">
                <a:lnSpc>
                  <a:spcPts val="5200"/>
                </a:lnSpc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it-IT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WHO IS EMPLOYED</a:t>
              </a:r>
              <a:r>
                <a:rPr lang="it-IT" sz="4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? </a:t>
              </a:r>
            </a:p>
            <a:p>
              <a:pPr lvl="0" algn="ctr" defTabSz="1778000" eaLnBrk="0" fontAlgn="auto" hangingPunct="0">
                <a:lnSpc>
                  <a:spcPts val="5200"/>
                </a:lnSpc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it-IT" sz="4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AND HOW?</a:t>
              </a:r>
              <a:r>
                <a:rPr lang="it-IT" sz="4400" b="1" dirty="0" smtClean="0">
                  <a:solidFill>
                    <a:srgbClr val="FFFF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it-IT" sz="4400" b="1" dirty="0">
                <a:solidFill>
                  <a:srgbClr val="FFFFC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9838" y="163033"/>
            <a:ext cx="7812087" cy="1004260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30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RECRUITMENT FORECASTS FOR SOME COMPONENTS OF LABOUR SUPPLY</a:t>
            </a:r>
            <a:endParaRPr lang="it-IT" sz="30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0" y="3284984"/>
            <a:ext cx="1572993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385,310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non-</a:t>
            </a:r>
            <a:r>
              <a:rPr lang="it-IT" sz="1600" b="1" dirty="0" err="1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seasonal</a:t>
            </a:r>
            <a:r>
              <a:rPr lang="it-IT" sz="1600" b="1" dirty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it-IT" sz="1600" b="1" dirty="0" err="1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employees</a:t>
            </a:r>
            <a:r>
              <a:rPr lang="it-IT" sz="1600" b="1" dirty="0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it-IT" sz="1600" b="1" dirty="0" err="1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planned</a:t>
            </a:r>
            <a:r>
              <a:rPr lang="it-IT" sz="1600" b="1" dirty="0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 to be </a:t>
            </a:r>
            <a:r>
              <a:rPr lang="it-IT" sz="1600" b="1" dirty="0" err="1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recruited</a:t>
            </a:r>
            <a:r>
              <a:rPr lang="it-IT" sz="1600" b="1" dirty="0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smtClean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in </a:t>
            </a:r>
            <a:r>
              <a:rPr lang="it-IT" sz="1600" b="1" dirty="0">
                <a:ln>
                  <a:solidFill>
                    <a:srgbClr val="663300"/>
                  </a:solidFill>
                </a:ln>
                <a:solidFill>
                  <a:srgbClr val="CC99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ahoma" pitchFamily="34" charset="0"/>
                <a:cs typeface="Arial" charset="0"/>
              </a:rPr>
              <a:t>2014 </a:t>
            </a:r>
          </a:p>
        </p:txBody>
      </p:sp>
      <p:graphicFrame>
        <p:nvGraphicFramePr>
          <p:cNvPr id="25" name="Diagramma 24"/>
          <p:cNvGraphicFramePr/>
          <p:nvPr>
            <p:extLst>
              <p:ext uri="{D42A27DB-BD31-4B8C-83A1-F6EECF244321}">
                <p14:modId xmlns:p14="http://schemas.microsoft.com/office/powerpoint/2010/main" val="3856719916"/>
              </p:ext>
            </p:extLst>
          </p:nvPr>
        </p:nvGraphicFramePr>
        <p:xfrm>
          <a:off x="1572993" y="1340768"/>
          <a:ext cx="748883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9838" y="-22225"/>
            <a:ext cx="7812087" cy="1373188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28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EMPLOYEE RECRUITMENT </a:t>
            </a:r>
            <a:br>
              <a:rPr lang="it-IT" sz="28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28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AGAIN ON THE RISE AND A STRENGTHENING OF EDUCATIONAL LEVEL </a:t>
            </a:r>
            <a:endParaRPr lang="it-IT" sz="28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4035" name="Gruppo 4"/>
          <p:cNvGrpSpPr>
            <a:grpSpLocks/>
          </p:cNvGrpSpPr>
          <p:nvPr/>
        </p:nvGrpSpPr>
        <p:grpSpPr bwMode="auto">
          <a:xfrm>
            <a:off x="379413" y="1341438"/>
            <a:ext cx="8515350" cy="792162"/>
            <a:chOff x="103036" y="992728"/>
            <a:chExt cx="2701446" cy="848480"/>
          </a:xfrm>
        </p:grpSpPr>
        <p:sp>
          <p:nvSpPr>
            <p:cNvPr id="9" name="Rettangolo arrotondato 8"/>
            <p:cNvSpPr/>
            <p:nvPr/>
          </p:nvSpPr>
          <p:spPr>
            <a:xfrm>
              <a:off x="103036" y="1024432"/>
              <a:ext cx="2696801" cy="710016"/>
            </a:xfrm>
            <a:prstGeom prst="roundRect">
              <a:avLst>
                <a:gd name="adj" fmla="val 27478"/>
              </a:avLst>
            </a:prstGeom>
            <a:solidFill>
              <a:srgbClr val="006699"/>
            </a:solid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112130" y="992728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Breakdown of employment of non-seasonal workers according to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educational level indicated</a:t>
              </a:r>
              <a:r>
                <a:rPr lang="it-IT" sz="13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– </a:t>
              </a:r>
              <a:r>
                <a:rPr lang="it-IT" sz="1300" b="1" i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Historical time series 2008-2014</a:t>
              </a:r>
            </a:p>
          </p:txBody>
        </p:sp>
      </p:grpSp>
      <p:sp>
        <p:nvSpPr>
          <p:cNvPr id="44036" name="Rettangolo 19"/>
          <p:cNvSpPr>
            <a:spLocks noChangeArrowheads="1"/>
          </p:cNvSpPr>
          <p:nvPr/>
        </p:nvSpPr>
        <p:spPr bwMode="auto">
          <a:xfrm>
            <a:off x="7308304" y="5949280"/>
            <a:ext cx="204323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Tahoma" pitchFamily="34" charset="0"/>
                <a:cs typeface="Tahoma" pitchFamily="34" charset="0"/>
              </a:rPr>
              <a:t>               </a:t>
            </a:r>
            <a:r>
              <a:rPr lang="it-IT" sz="1100" dirty="0">
                <a:latin typeface="Tahoma" pitchFamily="34" charset="0"/>
                <a:cs typeface="Tahoma" pitchFamily="34" charset="0"/>
              </a:rPr>
              <a:t>(</a:t>
            </a:r>
            <a:r>
              <a:rPr lang="it-IT" sz="1100" dirty="0" err="1" smtClean="0">
                <a:latin typeface="Tahoma" pitchFamily="34" charset="0"/>
                <a:cs typeface="Tahoma" pitchFamily="34" charset="0"/>
              </a:rPr>
              <a:t>secondary+tertiary</a:t>
            </a:r>
            <a:r>
              <a:rPr lang="it-IT" sz="1100" dirty="0" smtClean="0">
                <a:latin typeface="Tahoma" pitchFamily="34" charset="0"/>
                <a:cs typeface="Tahoma" pitchFamily="34" charset="0"/>
              </a:rPr>
              <a:t>)/</a:t>
            </a:r>
          </a:p>
          <a:p>
            <a:r>
              <a:rPr lang="it-IT" sz="11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it-IT" sz="1100" dirty="0" err="1" smtClean="0">
                <a:latin typeface="Tahoma" pitchFamily="34" charset="0"/>
                <a:cs typeface="Tahoma" pitchFamily="34" charset="0"/>
              </a:rPr>
              <a:t>professional</a:t>
            </a:r>
            <a:r>
              <a:rPr lang="it-IT" sz="1100" dirty="0" smtClean="0">
                <a:latin typeface="Tahoma" pitchFamily="34" charset="0"/>
                <a:cs typeface="Tahoma" pitchFamily="34" charset="0"/>
              </a:rPr>
              <a:t>+</a:t>
            </a:r>
          </a:p>
          <a:p>
            <a:r>
              <a:rPr lang="it-IT" sz="11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it-IT" sz="1100" dirty="0">
                <a:latin typeface="Tahoma" pitchFamily="34" charset="0"/>
                <a:cs typeface="Tahoma" pitchFamily="34" charset="0"/>
              </a:rPr>
              <a:t>no </a:t>
            </a:r>
            <a:r>
              <a:rPr lang="it-IT" sz="1100" dirty="0" smtClean="0">
                <a:latin typeface="Tahoma" pitchFamily="34" charset="0"/>
                <a:cs typeface="Tahoma" pitchFamily="34" charset="0"/>
              </a:rPr>
              <a:t>training)</a:t>
            </a:r>
            <a:endParaRPr lang="it-IT" sz="11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972" y="6165304"/>
            <a:ext cx="85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/>
          <a:srcRect t="10074" b="5927"/>
          <a:stretch>
            <a:fillRect/>
          </a:stretch>
        </p:blipFill>
        <p:spPr bwMode="auto">
          <a:xfrm>
            <a:off x="1259632" y="6121226"/>
            <a:ext cx="8255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01819"/>
              </p:ext>
            </p:extLst>
          </p:nvPr>
        </p:nvGraphicFramePr>
        <p:xfrm>
          <a:off x="683568" y="2033928"/>
          <a:ext cx="8064896" cy="4452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244575"/>
              </p:ext>
            </p:extLst>
          </p:nvPr>
        </p:nvGraphicFramePr>
        <p:xfrm>
          <a:off x="133235" y="2069786"/>
          <a:ext cx="8993063" cy="4463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9838" y="69850"/>
            <a:ext cx="7812087" cy="1189038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DEGREES THAT </a:t>
            </a:r>
            <a:b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LEAD TO EMPLOYMENT </a:t>
            </a:r>
            <a:endParaRPr lang="it-IT" sz="36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6082" name="Gruppo 4"/>
          <p:cNvGrpSpPr>
            <a:grpSpLocks/>
          </p:cNvGrpSpPr>
          <p:nvPr/>
        </p:nvGrpSpPr>
        <p:grpSpPr bwMode="auto">
          <a:xfrm>
            <a:off x="379413" y="1341438"/>
            <a:ext cx="8515350" cy="792162"/>
            <a:chOff x="103036" y="992728"/>
            <a:chExt cx="2701446" cy="848480"/>
          </a:xfrm>
        </p:grpSpPr>
        <p:sp>
          <p:nvSpPr>
            <p:cNvPr id="9" name="Rettangolo arrotondato 8"/>
            <p:cNvSpPr/>
            <p:nvPr/>
          </p:nvSpPr>
          <p:spPr>
            <a:xfrm>
              <a:off x="103036" y="1024432"/>
              <a:ext cx="2696801" cy="710016"/>
            </a:xfrm>
            <a:prstGeom prst="roundRect">
              <a:avLst>
                <a:gd name="adj" fmla="val 27478"/>
              </a:avLst>
            </a:prstGeom>
            <a:solidFill>
              <a:srgbClr val="006699"/>
            </a:solid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112130" y="992728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Projected recruitment of graduates by firm according to area of study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300" b="1" i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2014 (in absolute terms in 000s and percentage variations 2013-2014)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9838" y="69850"/>
            <a:ext cx="7812087" cy="1189038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DIPLOMAS </a:t>
            </a:r>
            <a:b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THAT LEAD TO EMPLOYMENT </a:t>
            </a:r>
            <a:endParaRPr lang="it-IT" sz="36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8130" name="Gruppo 4"/>
          <p:cNvGrpSpPr>
            <a:grpSpLocks/>
          </p:cNvGrpSpPr>
          <p:nvPr/>
        </p:nvGrpSpPr>
        <p:grpSpPr bwMode="auto">
          <a:xfrm>
            <a:off x="379413" y="1341438"/>
            <a:ext cx="8515350" cy="792162"/>
            <a:chOff x="103036" y="992728"/>
            <a:chExt cx="2701446" cy="848480"/>
          </a:xfrm>
        </p:grpSpPr>
        <p:sp>
          <p:nvSpPr>
            <p:cNvPr id="9" name="Rettangolo arrotondato 8"/>
            <p:cNvSpPr/>
            <p:nvPr/>
          </p:nvSpPr>
          <p:spPr>
            <a:xfrm>
              <a:off x="103036" y="1024432"/>
              <a:ext cx="2696801" cy="710016"/>
            </a:xfrm>
            <a:prstGeom prst="roundRect">
              <a:avLst>
                <a:gd name="adj" fmla="val 27478"/>
              </a:avLst>
            </a:prstGeom>
            <a:solidFill>
              <a:srgbClr val="006699"/>
            </a:solid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112130" y="992728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Projected recruitment of diploma holders by firm according to subject areas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300" b="1" i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2014 (in absolute terms in 000s and percentage variations 2013-2014)</a:t>
              </a:r>
            </a:p>
          </p:txBody>
        </p:sp>
      </p:grp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922177"/>
              </p:ext>
            </p:extLst>
          </p:nvPr>
        </p:nvGraphicFramePr>
        <p:xfrm>
          <a:off x="251520" y="2133600"/>
          <a:ext cx="8628601" cy="454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ttangolo 1"/>
          <p:cNvSpPr>
            <a:spLocks noChangeArrowheads="1"/>
          </p:cNvSpPr>
          <p:nvPr/>
        </p:nvSpPr>
        <p:spPr bwMode="auto">
          <a:xfrm>
            <a:off x="1196975" y="53975"/>
            <a:ext cx="78771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/>
            <a:r>
              <a:rPr lang="it-IT" sz="24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RECRUITMENT OF EMPLOYEES BY EDUCATIONAL LEVEL: THE APPROACH BY FIRMS REGARDING THE MAIN TYPES OF CONTRACTS 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441044"/>
              </p:ext>
            </p:extLst>
          </p:nvPr>
        </p:nvGraphicFramePr>
        <p:xfrm>
          <a:off x="395536" y="1556792"/>
          <a:ext cx="83529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9838" y="69850"/>
            <a:ext cx="7812087" cy="1189038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OCCUPATIONS THAT  </a:t>
            </a:r>
            <a:b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DEFY THE CRISIS </a:t>
            </a:r>
            <a:endParaRPr lang="it-IT" sz="36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2838" y="2003425"/>
            <a:ext cx="7826375" cy="2430463"/>
          </a:xfrm>
          <a:prstGeom prst="rect">
            <a:avLst/>
          </a:prstGeom>
          <a:solidFill>
            <a:srgbClr val="FFFF99"/>
          </a:solidFill>
          <a:ln w="317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Analysts and software designers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Advisers for management applications, website designers: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recruitment of 5,550 employees (+660 on 2013) but 37.9% difficult to find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Energy engineers and mechanics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recruitment of 3,240 employees (+780 on 2013) but 27.9% difficult to find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Marketing technicians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Tecnicians in the fields of web marketing, tourism promotion, publicity: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recruitment of 2,880 employees (+520 on 2013) but 20.7% difficult to find 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50825" y="1516063"/>
            <a:ext cx="4897438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Among high skill </a:t>
            </a:r>
            <a:r>
              <a:rPr lang="it-IT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occupations</a:t>
            </a:r>
            <a:r>
              <a:rPr lang="it-IT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: </a:t>
            </a:r>
            <a:endParaRPr lang="it-IT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 l="13731"/>
          <a:stretch>
            <a:fillRect/>
          </a:stretch>
        </p:blipFill>
        <p:spPr bwMode="auto">
          <a:xfrm>
            <a:off x="82550" y="5429250"/>
            <a:ext cx="9779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127125" y="5230813"/>
            <a:ext cx="7812088" cy="1260475"/>
          </a:xfrm>
          <a:prstGeom prst="rect">
            <a:avLst/>
          </a:prstGeom>
          <a:solidFill>
            <a:srgbClr val="FFFF99"/>
          </a:solidFill>
          <a:ln w="317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Hospitality workers in accommodation and catering services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recruitment of 5,440 employees (+1,620 on 2013) but 8% difficult to find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Machine tool makers and similar occupations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1" charset="-128"/>
                <a:cs typeface="Arial" charset="0"/>
              </a:rPr>
              <a:t>recruitment of 4,490 employees (+1,590 on 2013) but 25.7% difficult to find 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468313" y="4581128"/>
            <a:ext cx="8913812" cy="923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Among occupations with qualifications in commerce and services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and among professional occupations: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charset="0"/>
            </a:endParaRP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2057400"/>
            <a:ext cx="10668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8" y="3713163"/>
            <a:ext cx="10668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ChangeAspect="1" noChangeArrowheads="1"/>
          </p:cNvPicPr>
          <p:nvPr/>
        </p:nvPicPr>
        <p:blipFill>
          <a:blip r:embed="rId2"/>
          <a:srcRect l="7129" t="36710" r="45107" b="24402"/>
          <a:stretch>
            <a:fillRect/>
          </a:stretch>
        </p:blipFill>
        <p:spPr bwMode="auto">
          <a:xfrm>
            <a:off x="3657600" y="-9525"/>
            <a:ext cx="22875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/>
          <p:cNvGrpSpPr/>
          <p:nvPr/>
        </p:nvGrpSpPr>
        <p:grpSpPr>
          <a:xfrm>
            <a:off x="1619672" y="2420888"/>
            <a:ext cx="5904656" cy="3384376"/>
            <a:chOff x="7445601" y="1209508"/>
            <a:chExt cx="2286428" cy="1025943"/>
          </a:xfrm>
          <a:solidFill>
            <a:srgbClr val="006600"/>
          </a:solidFill>
          <a:scene3d>
            <a:camera prst="orthographicFront"/>
            <a:lightRig rig="threePt" dir="t"/>
          </a:scene3d>
        </p:grpSpPr>
        <p:sp>
          <p:nvSpPr>
            <p:cNvPr id="6" name="Rettangolo arrotondato 5"/>
            <p:cNvSpPr/>
            <p:nvPr/>
          </p:nvSpPr>
          <p:spPr>
            <a:xfrm>
              <a:off x="7445601" y="1209508"/>
              <a:ext cx="2286428" cy="1025943"/>
            </a:xfrm>
            <a:prstGeom prst="roundRect">
              <a:avLst/>
            </a:prstGeom>
            <a:solidFill>
              <a:srgbClr val="D25500"/>
            </a:solidFill>
            <a:sp3d prstMaterial="softEdge">
              <a:bevelT w="228600" h="2286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tangolo 6"/>
            <p:cNvSpPr/>
            <p:nvPr/>
          </p:nvSpPr>
          <p:spPr>
            <a:xfrm>
              <a:off x="7495683" y="1217094"/>
              <a:ext cx="2186264" cy="1018357"/>
            </a:xfrm>
            <a:prstGeom prst="rect">
              <a:avLst/>
            </a:prstGeom>
            <a:noFill/>
            <a:sp3d>
              <a:bevelT w="114300" prst="artDeco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0" tIns="152400" rIns="152400" bIns="152400" spcCol="1270" anchor="ctr"/>
            <a:lstStyle/>
            <a:p>
              <a:pPr algn="ctr" defTabSz="1778000" eaLnBrk="0" fontAlgn="auto" hangingPunct="0">
                <a:lnSpc>
                  <a:spcPts val="5200"/>
                </a:lnSpc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4400" b="1" dirty="0">
                  <a:solidFill>
                    <a:srgbClr val="FFFF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HARD-TO-FILL VACANCIES AND SKILLS SHORTAGES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2" descr="logo 2 exc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5134">
            <a:off x="3859213" y="3722688"/>
            <a:ext cx="13462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6663" y="80963"/>
            <a:ext cx="7907337" cy="1189037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FIELD OBSERVATION </a:t>
            </a:r>
            <a:b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EXCELSIOR SURVEY</a:t>
            </a:r>
            <a:endParaRPr lang="it-IT" sz="36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rapezio 12"/>
          <p:cNvSpPr/>
          <p:nvPr/>
        </p:nvSpPr>
        <p:spPr bwMode="auto">
          <a:xfrm rot="10800000">
            <a:off x="4910324" y="3054265"/>
            <a:ext cx="2376264" cy="1278507"/>
          </a:xfrm>
          <a:prstGeom prst="trapezoid">
            <a:avLst>
              <a:gd name="adj" fmla="val 4980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latin typeface="Tahoma" pitchFamily="34" charset="0"/>
              <a:cs typeface="Arial" charset="0"/>
            </a:endParaRPr>
          </a:p>
        </p:txBody>
      </p:sp>
      <p:sp>
        <p:nvSpPr>
          <p:cNvPr id="14" name="Triangolo isoscele 13"/>
          <p:cNvSpPr/>
          <p:nvPr/>
        </p:nvSpPr>
        <p:spPr bwMode="auto">
          <a:xfrm rot="10800000">
            <a:off x="5533449" y="4462584"/>
            <a:ext cx="1105575" cy="1088084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latin typeface="Tahoma" pitchFamily="34" charset="0"/>
              <a:cs typeface="Arial" charset="0"/>
            </a:endParaRPr>
          </a:p>
        </p:txBody>
      </p:sp>
      <p:sp>
        <p:nvSpPr>
          <p:cNvPr id="27663" name="Rettangolo 10"/>
          <p:cNvSpPr>
            <a:spLocks noChangeArrowheads="1"/>
          </p:cNvSpPr>
          <p:nvPr/>
        </p:nvSpPr>
        <p:spPr bwMode="auto">
          <a:xfrm>
            <a:off x="135508" y="3212976"/>
            <a:ext cx="25642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200" b="1" dirty="0" err="1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one-third</a:t>
            </a: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of the </a:t>
            </a:r>
            <a:r>
              <a:rPr lang="it-IT" sz="1200" b="1" dirty="0" err="1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total</a:t>
            </a: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</a:br>
            <a:r>
              <a:rPr lang="it-IT" sz="1200" b="1" dirty="0" err="1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number</a:t>
            </a: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it-IT" sz="1200" b="1" dirty="0" err="1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firms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it-IT" sz="1200" b="1" dirty="0" err="1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industry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it-IT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and 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in the </a:t>
            </a:r>
            <a:r>
              <a:rPr lang="it-IT" sz="1200" b="1" dirty="0" err="1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services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b="1" dirty="0" err="1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sector</a:t>
            </a: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</a:b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it-IT" sz="1200" b="1" dirty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33</a:t>
            </a:r>
            <a:r>
              <a:rPr lang="it-IT" sz="1200" b="1" dirty="0" smtClean="0">
                <a:solidFill>
                  <a:srgbClr val="1E497C"/>
                </a:solidFill>
                <a:latin typeface="Tahoma" pitchFamily="34" charset="0"/>
                <a:cs typeface="Tahoma" pitchFamily="34" charset="0"/>
              </a:rPr>
              <a:t>%) </a:t>
            </a:r>
            <a:r>
              <a:rPr lang="it-IT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endParaRPr lang="it-IT" sz="1200" b="1" dirty="0">
              <a:solidFill>
                <a:srgbClr val="1E497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833170" y="3146301"/>
            <a:ext cx="2447925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it-IT" sz="12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two-thirds</a:t>
            </a: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the total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it-IT" sz="12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number</a:t>
            </a: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</a:t>
            </a:r>
            <a:r>
              <a:rPr lang="it-IT" sz="12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dependent</a:t>
            </a:r>
            <a:endParaRPr lang="it-IT" sz="12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it-IT" sz="12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employees</a:t>
            </a: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 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industry and in </a:t>
            </a: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it-IT" sz="12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services</a:t>
            </a:r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sector (66%)</a:t>
            </a:r>
          </a:p>
        </p:txBody>
      </p:sp>
      <p:sp>
        <p:nvSpPr>
          <p:cNvPr id="12" name="Freccia bidirezionale orizzontale 11"/>
          <p:cNvSpPr/>
          <p:nvPr/>
        </p:nvSpPr>
        <p:spPr bwMode="auto">
          <a:xfrm>
            <a:off x="3666376" y="3263776"/>
            <a:ext cx="1066845" cy="546265"/>
          </a:xfrm>
          <a:prstGeom prst="leftRightArrow">
            <a:avLst/>
          </a:prstGeom>
          <a:solidFill>
            <a:srgbClr val="C00000"/>
          </a:solidFill>
          <a:ln w="50800">
            <a:solidFill>
              <a:srgbClr val="1E497C"/>
            </a:solidFill>
          </a:ln>
          <a:scene3d>
            <a:camera prst="orthographicFront"/>
            <a:lightRig rig="threePt" dir="t"/>
          </a:scene3d>
          <a:sp3d>
            <a:bevelT w="127000" h="1270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7668" name="Rettangolo 22"/>
          <p:cNvSpPr>
            <a:spLocks noChangeArrowheads="1"/>
          </p:cNvSpPr>
          <p:nvPr/>
        </p:nvSpPr>
        <p:spPr bwMode="auto">
          <a:xfrm>
            <a:off x="-108520" y="4541838"/>
            <a:ext cx="21240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4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it-IT" sz="1200" b="1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other</a:t>
            </a:r>
            <a:r>
              <a:rPr lang="it-IT" sz="12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non-farm </a:t>
            </a:r>
            <a: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businesses </a:t>
            </a:r>
            <a:r>
              <a:rPr lang="it-IT" sz="1200" b="1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without</a:t>
            </a:r>
            <a: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it-IT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employees</a:t>
            </a:r>
            <a:r>
              <a:rPr lang="it-IT" sz="12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</a:t>
            </a:r>
            <a:endParaRPr lang="it-IT" sz="1200" b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it-IT" sz="14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       </a:t>
            </a:r>
          </a:p>
        </p:txBody>
      </p:sp>
      <p:sp>
        <p:nvSpPr>
          <p:cNvPr id="27669" name="Rettangolo 23"/>
          <p:cNvSpPr>
            <a:spLocks noChangeArrowheads="1"/>
          </p:cNvSpPr>
          <p:nvPr/>
        </p:nvSpPr>
        <p:spPr bwMode="auto">
          <a:xfrm>
            <a:off x="6403726" y="4541838"/>
            <a:ext cx="23447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it-IT" sz="1200" b="1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other</a:t>
            </a:r>
            <a:r>
              <a:rPr lang="it-IT" sz="12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non-farm                   </a:t>
            </a:r>
            <a:r>
              <a:rPr lang="it-IT" sz="12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dependent</a:t>
            </a:r>
            <a:r>
              <a:rPr lang="it-IT" sz="1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employees</a:t>
            </a:r>
            <a:r>
              <a:rPr lang="it-IT" sz="1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 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1187624" y="2132856"/>
            <a:ext cx="3132346" cy="808182"/>
            <a:chOff x="2091008" y="1536307"/>
            <a:chExt cx="1913983" cy="1024205"/>
          </a:xfrm>
          <a:solidFill>
            <a:srgbClr val="1E497C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27" name="Rettangolo arrotondato 26"/>
            <p:cNvSpPr/>
            <p:nvPr/>
          </p:nvSpPr>
          <p:spPr>
            <a:xfrm>
              <a:off x="2091008" y="1536307"/>
              <a:ext cx="1913983" cy="1024205"/>
            </a:xfrm>
            <a:prstGeom prst="roundRect">
              <a:avLst>
                <a:gd name="adj" fmla="val 10000"/>
              </a:avLst>
            </a:prstGeom>
            <a:grpFill/>
            <a:sp3d prstMaterial="matt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ttangolo 27"/>
            <p:cNvSpPr/>
            <p:nvPr/>
          </p:nvSpPr>
          <p:spPr>
            <a:xfrm>
              <a:off x="2121006" y="1566305"/>
              <a:ext cx="1853987" cy="964209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it-IT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1.6 million firms </a:t>
              </a:r>
            </a:p>
            <a:p>
              <a:pPr algn="ctr" defTabSz="800100" fontAlgn="auto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it-IT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 industry and </a:t>
              </a:r>
            </a:p>
            <a:p>
              <a:pPr algn="ctr" defTabSz="800100" fontAlgn="auto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it-IT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 the services sector 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688739" y="2133625"/>
            <a:ext cx="2736304" cy="808182"/>
            <a:chOff x="2091008" y="1536307"/>
            <a:chExt cx="1913983" cy="1024205"/>
          </a:xfrm>
          <a:solidFill>
            <a:schemeClr val="accent2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30" name="Rettangolo arrotondato 29"/>
            <p:cNvSpPr/>
            <p:nvPr/>
          </p:nvSpPr>
          <p:spPr>
            <a:xfrm>
              <a:off x="2091008" y="1536307"/>
              <a:ext cx="1913983" cy="1024205"/>
            </a:xfrm>
            <a:prstGeom prst="roundRect">
              <a:avLst>
                <a:gd name="adj" fmla="val 10000"/>
              </a:avLst>
            </a:prstGeom>
            <a:grpFill/>
            <a:sp3d prstMaterial="matt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ttangolo 30"/>
            <p:cNvSpPr/>
            <p:nvPr/>
          </p:nvSpPr>
          <p:spPr>
            <a:xfrm>
              <a:off x="2121006" y="1566305"/>
              <a:ext cx="1853987" cy="964209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11.4 million  employees </a:t>
              </a:r>
            </a:p>
          </p:txBody>
        </p:sp>
      </p:grpSp>
      <p:sp>
        <p:nvSpPr>
          <p:cNvPr id="27672" name="Rectangle 4"/>
          <p:cNvSpPr>
            <a:spLocks noChangeArrowheads="1"/>
          </p:cNvSpPr>
          <p:nvPr/>
        </p:nvSpPr>
        <p:spPr bwMode="auto">
          <a:xfrm>
            <a:off x="63500" y="1306513"/>
            <a:ext cx="908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it-IT" sz="20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Excelsior</a:t>
            </a:r>
            <a:r>
              <a:rPr lang="it-IT" sz="2000" b="1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2000" b="1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is</a:t>
            </a:r>
            <a:r>
              <a:rPr lang="it-IT" sz="2000" b="1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a </a:t>
            </a:r>
            <a:r>
              <a:rPr lang="it-IT" sz="2000" b="1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survey</a:t>
            </a:r>
            <a:r>
              <a:rPr lang="it-IT" sz="2000" b="1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carried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out by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Unioncamere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and by the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Ministry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of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Labour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that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since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1997 </a:t>
            </a:r>
            <a:r>
              <a:rPr lang="it-IT" sz="2000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provides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data on </a:t>
            </a:r>
            <a:r>
              <a:rPr lang="it-IT" sz="2000" b="1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recruitment</a:t>
            </a:r>
            <a:r>
              <a:rPr lang="it-IT" sz="2000" b="1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2000" b="1" dirty="0" err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programmes</a:t>
            </a:r>
            <a:r>
              <a:rPr lang="it-IT" sz="2000" b="1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2000" dirty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by: </a:t>
            </a:r>
          </a:p>
        </p:txBody>
      </p:sp>
      <p:sp>
        <p:nvSpPr>
          <p:cNvPr id="27673" name="Rectangle 4"/>
          <p:cNvSpPr>
            <a:spLocks noChangeArrowheads="1"/>
          </p:cNvSpPr>
          <p:nvPr/>
        </p:nvSpPr>
        <p:spPr bwMode="auto">
          <a:xfrm>
            <a:off x="992188" y="5754688"/>
            <a:ext cx="7723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Data – statistically significant for all provinces, </a:t>
            </a:r>
          </a:p>
          <a:p>
            <a:pPr algn="ctr"/>
            <a:r>
              <a:rPr lang="it-IT" sz="200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economic sectors and company size – is based on interviews held between 15/1 and 9/5 with more than </a:t>
            </a:r>
            <a:r>
              <a:rPr lang="it-IT" sz="2000" b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97,000 firms</a:t>
            </a:r>
            <a:endParaRPr lang="it-IT" sz="2000">
              <a:solidFill>
                <a:srgbClr val="3366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riangolo isoscele 2"/>
          <p:cNvSpPr/>
          <p:nvPr/>
        </p:nvSpPr>
        <p:spPr bwMode="auto">
          <a:xfrm>
            <a:off x="2286464" y="3030279"/>
            <a:ext cx="1034655" cy="1112069"/>
          </a:xfrm>
          <a:prstGeom prst="triangle">
            <a:avLst/>
          </a:prstGeom>
          <a:solidFill>
            <a:srgbClr val="1E497C"/>
          </a:solidFill>
          <a:ln>
            <a:noFill/>
          </a:ln>
          <a:effectLst/>
          <a:scene3d>
            <a:camera prst="orthographicFront"/>
            <a:lightRig rig="flood" dir="t"/>
          </a:scene3d>
          <a:sp3d>
            <a:bevelT/>
            <a:bevelB prst="relaxedInset"/>
          </a:sp3d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latin typeface="Tahoma" pitchFamily="34" charset="0"/>
              <a:cs typeface="Arial" charset="0"/>
            </a:endParaRPr>
          </a:p>
        </p:txBody>
      </p:sp>
      <p:sp>
        <p:nvSpPr>
          <p:cNvPr id="2" name="Trapezio 1"/>
          <p:cNvSpPr/>
          <p:nvPr/>
        </p:nvSpPr>
        <p:spPr bwMode="auto">
          <a:xfrm>
            <a:off x="1581934" y="4268108"/>
            <a:ext cx="2485577" cy="1340578"/>
          </a:xfrm>
          <a:prstGeom prst="trapezoid">
            <a:avLst>
              <a:gd name="adj" fmla="val 49802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3366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137906"/>
            <a:ext cx="7543599" cy="541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137" name="Rectangle 193"/>
          <p:cNvSpPr>
            <a:spLocks noChangeArrowheads="1"/>
          </p:cNvSpPr>
          <p:nvPr/>
        </p:nvSpPr>
        <p:spPr bwMode="auto">
          <a:xfrm>
            <a:off x="5830888" y="1341438"/>
            <a:ext cx="3103562" cy="1692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45,940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non-seasonal hirings 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risk remaining unfilled: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11.9% of the total</a:t>
            </a:r>
          </a:p>
        </p:txBody>
      </p:sp>
      <p:sp>
        <p:nvSpPr>
          <p:cNvPr id="55299" name="Rectangle 200"/>
          <p:cNvSpPr>
            <a:spLocks noChangeArrowheads="1"/>
          </p:cNvSpPr>
          <p:nvPr/>
        </p:nvSpPr>
        <p:spPr bwMode="auto">
          <a:xfrm>
            <a:off x="1236663" y="-26988"/>
            <a:ext cx="7831137" cy="137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/>
            <a:r>
              <a:rPr lang="it-IT" sz="2800" b="1" dirty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THE PARADOX THAT STILL </a:t>
            </a:r>
            <a:r>
              <a:rPr lang="it-IT" sz="28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REMAINS: </a:t>
            </a:r>
            <a:endParaRPr lang="it-IT" sz="2800" b="1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  <a:p>
            <a:pPr algn="ctr" defTabSz="801688"/>
            <a:r>
              <a:rPr lang="it-IT" sz="28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it-IT" sz="2800" b="1" dirty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MISMATCH BETWEEN </a:t>
            </a:r>
          </a:p>
          <a:p>
            <a:pPr algn="ctr" defTabSz="801688"/>
            <a:r>
              <a:rPr lang="it-IT" sz="2800" b="1" dirty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LABOUR SUPPLY AND DEMAND </a:t>
            </a:r>
          </a:p>
        </p:txBody>
      </p:sp>
      <p:grpSp>
        <p:nvGrpSpPr>
          <p:cNvPr id="55300" name="Gruppo 4"/>
          <p:cNvGrpSpPr>
            <a:grpSpLocks/>
          </p:cNvGrpSpPr>
          <p:nvPr/>
        </p:nvGrpSpPr>
        <p:grpSpPr bwMode="auto">
          <a:xfrm>
            <a:off x="5951538" y="3357563"/>
            <a:ext cx="3116262" cy="3167062"/>
            <a:chOff x="103036" y="985246"/>
            <a:chExt cx="2696801" cy="710016"/>
          </a:xfrm>
        </p:grpSpPr>
        <p:sp>
          <p:nvSpPr>
            <p:cNvPr id="203" name="Rettangolo arrotondato 202"/>
            <p:cNvSpPr/>
            <p:nvPr/>
          </p:nvSpPr>
          <p:spPr>
            <a:xfrm>
              <a:off x="103036" y="985246"/>
              <a:ext cx="2696801" cy="710016"/>
            </a:xfrm>
            <a:prstGeom prst="roundRect">
              <a:avLst/>
            </a:prstGeom>
            <a:solidFill>
              <a:srgbClr val="006699"/>
            </a:solidFill>
            <a:scene3d>
              <a:camera prst="orthographicFront"/>
              <a:lightRig rig="threePt" dir="t"/>
            </a:scene3d>
            <a:sp3d prstMaterial="softEdge">
              <a:bevelT w="228600" h="2286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4" name="Rettangolo 203"/>
            <p:cNvSpPr/>
            <p:nvPr/>
          </p:nvSpPr>
          <p:spPr>
            <a:xfrm>
              <a:off x="201624" y="1038462"/>
              <a:ext cx="2572110" cy="64069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0" tIns="152400" rIns="1524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it-IT" sz="1700" b="1" dirty="0">
                  <a:solidFill>
                    <a:srgbClr val="FFFF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DUE TO THE </a:t>
              </a:r>
              <a:r>
                <a:rPr lang="it-IT" sz="1700" b="1" dirty="0" smtClean="0">
                  <a:solidFill>
                    <a:srgbClr val="FFFF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CRISIS, </a:t>
              </a:r>
              <a:r>
                <a:rPr lang="it-IT" sz="1700" b="1" dirty="0">
                  <a:solidFill>
                    <a:srgbClr val="FFFF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DIFFICULTIES DECREASE AGAIN          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from 27% in 2010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to 12.8% in 2013 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it-IT" sz="1700" b="1" dirty="0">
                  <a:solidFill>
                    <a:srgbClr val="FFFF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BUT REMAIN HIGHER IN THE CASE OF GRADUATES </a:t>
              </a:r>
              <a:br>
                <a:rPr lang="it-IT" sz="1700" b="1" dirty="0">
                  <a:solidFill>
                    <a:srgbClr val="FFFF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it-IT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12,400 (20.3%), on the rise compared to 2013</a:t>
              </a:r>
            </a:p>
          </p:txBody>
        </p:sp>
      </p:grpSp>
      <p:pic>
        <p:nvPicPr>
          <p:cNvPr id="55301" name="Picture 2" descr="C:\Users\domenico\Pictures\Lavorare-300x2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" y="3422650"/>
            <a:ext cx="18923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 rot="19502845">
            <a:off x="651416" y="4418490"/>
            <a:ext cx="573358" cy="20005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wrap="none" lIns="0" tIns="0" rIns="36000" bIns="0" rtlCol="0" anchor="ctr" anchorCtr="1">
            <a:spAutoFit/>
          </a:bodyPr>
          <a:lstStyle/>
          <a:p>
            <a:r>
              <a:rPr lang="it-IT" sz="1300" b="1" dirty="0" smtClean="0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WORK</a:t>
            </a:r>
            <a:endParaRPr lang="it-IT" sz="1300" b="1" dirty="0">
              <a:ln w="952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87313" y="2187575"/>
            <a:ext cx="440771" cy="8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grpSp>
        <p:nvGrpSpPr>
          <p:cNvPr id="262" name="Gruppo 261"/>
          <p:cNvGrpSpPr/>
          <p:nvPr/>
        </p:nvGrpSpPr>
        <p:grpSpPr>
          <a:xfrm>
            <a:off x="162271" y="5261005"/>
            <a:ext cx="2249488" cy="1176337"/>
            <a:chOff x="65087" y="5516563"/>
            <a:chExt cx="2249488" cy="1176337"/>
          </a:xfrm>
        </p:grpSpPr>
        <p:sp>
          <p:nvSpPr>
            <p:cNvPr id="263" name="Rectangle 153"/>
            <p:cNvSpPr>
              <a:spLocks noChangeArrowheads="1"/>
            </p:cNvSpPr>
            <p:nvPr/>
          </p:nvSpPr>
          <p:spPr bwMode="auto">
            <a:xfrm>
              <a:off x="66675" y="5516563"/>
              <a:ext cx="2247900" cy="1176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4" name="Rectangle 154"/>
            <p:cNvSpPr>
              <a:spLocks noChangeArrowheads="1"/>
            </p:cNvSpPr>
            <p:nvPr/>
          </p:nvSpPr>
          <p:spPr bwMode="auto">
            <a:xfrm>
              <a:off x="425445" y="5578475"/>
              <a:ext cx="155010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it-IT" sz="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rPr>
                <a:t>Difficulty</a:t>
              </a:r>
              <a:r>
                <a:rPr kumimoji="0" lang="it-IT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rPr>
                <a:t> to </a:t>
              </a:r>
              <a:r>
                <a:rPr kumimoji="0" lang="it-IT" sz="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rPr>
                <a:t>find</a:t>
              </a:r>
              <a:r>
                <a:rPr kumimoji="0" lang="it-IT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it-IT" sz="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rPr>
                <a:t>personnel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5" name="Rectangle 155"/>
            <p:cNvSpPr>
              <a:spLocks noChangeArrowheads="1"/>
            </p:cNvSpPr>
            <p:nvPr/>
          </p:nvSpPr>
          <p:spPr bwMode="auto">
            <a:xfrm>
              <a:off x="251520" y="5734050"/>
              <a:ext cx="189795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rPr>
                <a:t>as a % of total non-seasonal recruitment 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6" name="Rectangle 156"/>
            <p:cNvSpPr>
              <a:spLocks noChangeArrowheads="1"/>
            </p:cNvSpPr>
            <p:nvPr/>
          </p:nvSpPr>
          <p:spPr bwMode="auto">
            <a:xfrm>
              <a:off x="747712" y="5965825"/>
              <a:ext cx="87313" cy="88900"/>
            </a:xfrm>
            <a:prstGeom prst="rect">
              <a:avLst/>
            </a:prstGeom>
            <a:solidFill>
              <a:srgbClr val="008080"/>
            </a:solidFill>
            <a:ln w="1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7" name="Rectangle 157"/>
            <p:cNvSpPr>
              <a:spLocks noChangeArrowheads="1"/>
            </p:cNvSpPr>
            <p:nvPr/>
          </p:nvSpPr>
          <p:spPr bwMode="auto">
            <a:xfrm>
              <a:off x="893762" y="595312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14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" name="Rectangle 158"/>
            <p:cNvSpPr>
              <a:spLocks noChangeArrowheads="1"/>
            </p:cNvSpPr>
            <p:nvPr/>
          </p:nvSpPr>
          <p:spPr bwMode="auto">
            <a:xfrm>
              <a:off x="1003300" y="595312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,3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9" name="Rectangle 159"/>
            <p:cNvSpPr>
              <a:spLocks noChangeArrowheads="1"/>
            </p:cNvSpPr>
            <p:nvPr/>
          </p:nvSpPr>
          <p:spPr bwMode="auto">
            <a:xfrm>
              <a:off x="1112068" y="5953125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to 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" name="Rectangle 160"/>
            <p:cNvSpPr>
              <a:spLocks noChangeArrowheads="1"/>
            </p:cNvSpPr>
            <p:nvPr/>
          </p:nvSpPr>
          <p:spPr bwMode="auto">
            <a:xfrm>
              <a:off x="1282675" y="595312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1" name="Rectangle 161"/>
            <p:cNvSpPr>
              <a:spLocks noChangeArrowheads="1"/>
            </p:cNvSpPr>
            <p:nvPr/>
          </p:nvSpPr>
          <p:spPr bwMode="auto">
            <a:xfrm>
              <a:off x="1392213" y="595312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,8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" name="Rectangle 162"/>
            <p:cNvSpPr>
              <a:spLocks noChangeArrowheads="1"/>
            </p:cNvSpPr>
            <p:nvPr/>
          </p:nvSpPr>
          <p:spPr bwMode="auto">
            <a:xfrm>
              <a:off x="1481113" y="5953125"/>
              <a:ext cx="2825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(21)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Rectangle 163"/>
            <p:cNvSpPr>
              <a:spLocks noChangeArrowheads="1"/>
            </p:cNvSpPr>
            <p:nvPr/>
          </p:nvSpPr>
          <p:spPr bwMode="auto">
            <a:xfrm>
              <a:off x="747712" y="6099175"/>
              <a:ext cx="87313" cy="88900"/>
            </a:xfrm>
            <a:prstGeom prst="rect">
              <a:avLst/>
            </a:prstGeom>
            <a:solidFill>
              <a:srgbClr val="40A0A0"/>
            </a:solidFill>
            <a:ln w="1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4" name="Rectangle 164"/>
            <p:cNvSpPr>
              <a:spLocks noChangeArrowheads="1"/>
            </p:cNvSpPr>
            <p:nvPr/>
          </p:nvSpPr>
          <p:spPr bwMode="auto">
            <a:xfrm>
              <a:off x="893762" y="608647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11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Rectangle 165"/>
            <p:cNvSpPr>
              <a:spLocks noChangeArrowheads="1"/>
            </p:cNvSpPr>
            <p:nvPr/>
          </p:nvSpPr>
          <p:spPr bwMode="auto">
            <a:xfrm>
              <a:off x="1003300" y="608647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,7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" name="Rectangle 166"/>
            <p:cNvSpPr>
              <a:spLocks noChangeArrowheads="1"/>
            </p:cNvSpPr>
            <p:nvPr/>
          </p:nvSpPr>
          <p:spPr bwMode="auto">
            <a:xfrm>
              <a:off x="1112068" y="6086475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to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7" name="Rectangle 167"/>
            <p:cNvSpPr>
              <a:spLocks noChangeArrowheads="1"/>
            </p:cNvSpPr>
            <p:nvPr/>
          </p:nvSpPr>
          <p:spPr bwMode="auto">
            <a:xfrm>
              <a:off x="1282675" y="608647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14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8" name="Rectangle 168"/>
            <p:cNvSpPr>
              <a:spLocks noChangeArrowheads="1"/>
            </p:cNvSpPr>
            <p:nvPr/>
          </p:nvSpPr>
          <p:spPr bwMode="auto">
            <a:xfrm>
              <a:off x="1392213" y="608647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,3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Rectangle 169"/>
            <p:cNvSpPr>
              <a:spLocks noChangeArrowheads="1"/>
            </p:cNvSpPr>
            <p:nvPr/>
          </p:nvSpPr>
          <p:spPr bwMode="auto">
            <a:xfrm>
              <a:off x="1481113" y="6086475"/>
              <a:ext cx="2825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(20)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0" name="Rectangle 170"/>
            <p:cNvSpPr>
              <a:spLocks noChangeArrowheads="1"/>
            </p:cNvSpPr>
            <p:nvPr/>
          </p:nvSpPr>
          <p:spPr bwMode="auto">
            <a:xfrm>
              <a:off x="747712" y="6232525"/>
              <a:ext cx="87313" cy="88900"/>
            </a:xfrm>
            <a:prstGeom prst="rect">
              <a:avLst/>
            </a:prstGeom>
            <a:solidFill>
              <a:srgbClr val="80C0C0"/>
            </a:solidFill>
            <a:ln w="1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1" name="Rectangle 171"/>
            <p:cNvSpPr>
              <a:spLocks noChangeArrowheads="1"/>
            </p:cNvSpPr>
            <p:nvPr/>
          </p:nvSpPr>
          <p:spPr bwMode="auto">
            <a:xfrm>
              <a:off x="893762" y="621982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Rectangle 172"/>
            <p:cNvSpPr>
              <a:spLocks noChangeArrowheads="1"/>
            </p:cNvSpPr>
            <p:nvPr/>
          </p:nvSpPr>
          <p:spPr bwMode="auto">
            <a:xfrm>
              <a:off x="1003300" y="621982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,5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Rectangle 173"/>
            <p:cNvSpPr>
              <a:spLocks noChangeArrowheads="1"/>
            </p:cNvSpPr>
            <p:nvPr/>
          </p:nvSpPr>
          <p:spPr bwMode="auto">
            <a:xfrm>
              <a:off x="1112068" y="6219825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to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Rectangle 174"/>
            <p:cNvSpPr>
              <a:spLocks noChangeArrowheads="1"/>
            </p:cNvSpPr>
            <p:nvPr/>
          </p:nvSpPr>
          <p:spPr bwMode="auto">
            <a:xfrm>
              <a:off x="1282675" y="621982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11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Rectangle 175"/>
            <p:cNvSpPr>
              <a:spLocks noChangeArrowheads="1"/>
            </p:cNvSpPr>
            <p:nvPr/>
          </p:nvSpPr>
          <p:spPr bwMode="auto">
            <a:xfrm>
              <a:off x="1392213" y="621982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,7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" name="Rectangle 176"/>
            <p:cNvSpPr>
              <a:spLocks noChangeArrowheads="1"/>
            </p:cNvSpPr>
            <p:nvPr/>
          </p:nvSpPr>
          <p:spPr bwMode="auto">
            <a:xfrm>
              <a:off x="1481113" y="6219825"/>
              <a:ext cx="2825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(18)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Rectangle 177"/>
            <p:cNvSpPr>
              <a:spLocks noChangeArrowheads="1"/>
            </p:cNvSpPr>
            <p:nvPr/>
          </p:nvSpPr>
          <p:spPr bwMode="auto">
            <a:xfrm>
              <a:off x="747712" y="6365875"/>
              <a:ext cx="87313" cy="88900"/>
            </a:xfrm>
            <a:prstGeom prst="rect">
              <a:avLst/>
            </a:prstGeom>
            <a:solidFill>
              <a:srgbClr val="C0E0E0"/>
            </a:solidFill>
            <a:ln w="1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8" name="Rectangle 178"/>
            <p:cNvSpPr>
              <a:spLocks noChangeArrowheads="1"/>
            </p:cNvSpPr>
            <p:nvPr/>
          </p:nvSpPr>
          <p:spPr bwMode="auto">
            <a:xfrm>
              <a:off x="949325" y="6353175"/>
              <a:ext cx="10160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9" name="Rectangle 179"/>
            <p:cNvSpPr>
              <a:spLocks noChangeArrowheads="1"/>
            </p:cNvSpPr>
            <p:nvPr/>
          </p:nvSpPr>
          <p:spPr bwMode="auto">
            <a:xfrm>
              <a:off x="1112068" y="6353175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to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0" name="Rectangle 180"/>
            <p:cNvSpPr>
              <a:spLocks noChangeArrowheads="1"/>
            </p:cNvSpPr>
            <p:nvPr/>
          </p:nvSpPr>
          <p:spPr bwMode="auto">
            <a:xfrm>
              <a:off x="1282675" y="6353175"/>
              <a:ext cx="15875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1" name="Rectangle 181"/>
            <p:cNvSpPr>
              <a:spLocks noChangeArrowheads="1"/>
            </p:cNvSpPr>
            <p:nvPr/>
          </p:nvSpPr>
          <p:spPr bwMode="auto">
            <a:xfrm>
              <a:off x="1392213" y="635317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,5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Rectangle 182"/>
            <p:cNvSpPr>
              <a:spLocks noChangeArrowheads="1"/>
            </p:cNvSpPr>
            <p:nvPr/>
          </p:nvSpPr>
          <p:spPr bwMode="auto">
            <a:xfrm>
              <a:off x="1481113" y="6353175"/>
              <a:ext cx="2825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(22)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Rectangle 183"/>
            <p:cNvSpPr>
              <a:spLocks noChangeArrowheads="1"/>
            </p:cNvSpPr>
            <p:nvPr/>
          </p:nvSpPr>
          <p:spPr bwMode="auto">
            <a:xfrm>
              <a:off x="747712" y="6499225"/>
              <a:ext cx="87313" cy="88900"/>
            </a:xfrm>
            <a:prstGeom prst="rect">
              <a:avLst/>
            </a:pr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4" name="Rectangle 184"/>
            <p:cNvSpPr>
              <a:spLocks noChangeArrowheads="1"/>
            </p:cNvSpPr>
            <p:nvPr/>
          </p:nvSpPr>
          <p:spPr bwMode="auto">
            <a:xfrm>
              <a:off x="949325" y="6486525"/>
              <a:ext cx="10160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Rectangle 185"/>
            <p:cNvSpPr>
              <a:spLocks noChangeArrowheads="1"/>
            </p:cNvSpPr>
            <p:nvPr/>
          </p:nvSpPr>
          <p:spPr bwMode="auto">
            <a:xfrm>
              <a:off x="1003300" y="6486525"/>
              <a:ext cx="1301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,5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6" name="Rectangle 186"/>
            <p:cNvSpPr>
              <a:spLocks noChangeArrowheads="1"/>
            </p:cNvSpPr>
            <p:nvPr/>
          </p:nvSpPr>
          <p:spPr bwMode="auto">
            <a:xfrm>
              <a:off x="1112068" y="6486525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to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7" name="Rectangle 187"/>
            <p:cNvSpPr>
              <a:spLocks noChangeArrowheads="1"/>
            </p:cNvSpPr>
            <p:nvPr/>
          </p:nvSpPr>
          <p:spPr bwMode="auto">
            <a:xfrm>
              <a:off x="1338238" y="6486525"/>
              <a:ext cx="101600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Rectangle 188"/>
            <p:cNvSpPr>
              <a:spLocks noChangeArrowheads="1"/>
            </p:cNvSpPr>
            <p:nvPr/>
          </p:nvSpPr>
          <p:spPr bwMode="auto">
            <a:xfrm>
              <a:off x="1481113" y="6486525"/>
              <a:ext cx="2825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(22)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Rectangle 189"/>
            <p:cNvSpPr>
              <a:spLocks noChangeArrowheads="1"/>
            </p:cNvSpPr>
            <p:nvPr/>
          </p:nvSpPr>
          <p:spPr bwMode="auto">
            <a:xfrm>
              <a:off x="65087" y="5516563"/>
              <a:ext cx="2249488" cy="1176337"/>
            </a:xfrm>
            <a:prstGeom prst="rect">
              <a:avLst/>
            </a:prstGeom>
            <a:noFill/>
            <a:ln w="1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75771"/>
              </p:ext>
            </p:extLst>
          </p:nvPr>
        </p:nvGraphicFramePr>
        <p:xfrm>
          <a:off x="273050" y="1290638"/>
          <a:ext cx="8791575" cy="535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9" r:id="rId3" imgW="8791194" imgH="5358848" progId="Excel.Chart.8">
                  <p:embed/>
                </p:oleObj>
              </mc:Choice>
              <mc:Fallback>
                <p:oleObj r:id="rId3" imgW="8791194" imgH="5358848" progId="Excel.Chart.8">
                  <p:embed/>
                  <p:pic>
                    <p:nvPicPr>
                      <p:cNvPr id="0" name="Gra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290638"/>
                        <a:ext cx="8791575" cy="535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2" name="Rectangle 200"/>
          <p:cNvSpPr>
            <a:spLocks noChangeArrowheads="1"/>
          </p:cNvSpPr>
          <p:nvPr/>
        </p:nvSpPr>
        <p:spPr bwMode="auto">
          <a:xfrm>
            <a:off x="1182688" y="115888"/>
            <a:ext cx="78311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/>
            <a:r>
              <a:rPr lang="it-IT" sz="32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WHAT ARE THE REASONS </a:t>
            </a:r>
          </a:p>
          <a:p>
            <a:pPr algn="ctr" defTabSz="801688"/>
            <a:r>
              <a:rPr lang="it-IT" sz="32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FOR THE MISMATCH IN 2014?</a:t>
            </a:r>
          </a:p>
        </p:txBody>
      </p:sp>
      <p:sp>
        <p:nvSpPr>
          <p:cNvPr id="9" name="CasellaDiTesto 18"/>
          <p:cNvSpPr txBox="1"/>
          <p:nvPr/>
        </p:nvSpPr>
        <p:spPr>
          <a:xfrm>
            <a:off x="3851920" y="3164954"/>
            <a:ext cx="1223962" cy="127727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it-IT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 a % of total number of employment positions that were difficult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 be </a:t>
            </a:r>
            <a:r>
              <a:rPr lang="it-IT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filled</a:t>
            </a:r>
            <a:endParaRPr lang="it-IT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185911" y="4267218"/>
            <a:ext cx="1993553" cy="13434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h="165100" prst="artDeco"/>
            <a:bevelB w="203200" h="2032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2400" tIns="152400" rIns="152400" bIns="152400" anchor="ctr"/>
          <a:lstStyle>
            <a:lvl1pPr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SKILLS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GAP:    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47.7%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it-IT" sz="14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(48.3% in 2013)</a:t>
            </a:r>
            <a:endParaRPr lang="it-IT" sz="1200" b="1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6948264" y="1916832"/>
            <a:ext cx="2088232" cy="1277387"/>
          </a:xfrm>
          <a:prstGeom prst="rect">
            <a:avLst/>
          </a:prstGeom>
          <a:solidFill>
            <a:srgbClr val="A40000"/>
          </a:solidFill>
          <a:scene3d>
            <a:camera prst="orthographicFront"/>
            <a:lightRig rig="threePt" dir="t"/>
          </a:scene3d>
          <a:sp3d>
            <a:bevelT w="165100" h="165100" prst="artDeco"/>
            <a:bevelB w="203200" h="2032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2400" tIns="152400" rIns="152400" bIns="152400" anchor="ctr"/>
          <a:lstStyle>
            <a:lvl1pPr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it-IT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EXPECTATION GAP: </a:t>
            </a:r>
            <a:r>
              <a:rPr lang="it-IT" sz="18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27.3%           </a:t>
            </a:r>
            <a:r>
              <a:rPr lang="it-IT" sz="14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(26.1% in 2013)</a:t>
            </a:r>
            <a:endParaRPr lang="it-IT" sz="1200" b="1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6732240" y="5301208"/>
            <a:ext cx="2171770" cy="936104"/>
          </a:xfrm>
          <a:prstGeom prst="rect">
            <a:avLst/>
          </a:prstGeom>
          <a:solidFill>
            <a:srgbClr val="336600"/>
          </a:solidFill>
          <a:scene3d>
            <a:camera prst="orthographicFront"/>
            <a:lightRig rig="threePt" dir="t"/>
          </a:scene3d>
          <a:sp3d>
            <a:bevelT w="165100" h="165100" prst="artDeco"/>
            <a:bevelB w="203200" h="2032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2400" tIns="216000" rIns="152400" bIns="152400" anchor="ctr"/>
          <a:lstStyle>
            <a:lvl1pPr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it-IT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SUPPLY GAP: </a:t>
            </a:r>
            <a:r>
              <a:rPr lang="it-IT" sz="18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20.0%           </a:t>
            </a:r>
            <a:r>
              <a:rPr lang="it-IT" sz="14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(18.2% in 2013)</a:t>
            </a:r>
            <a:endParaRPr lang="it-IT" sz="1200" b="1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8" name="Connettore 4 93"/>
          <p:cNvCxnSpPr>
            <a:cxnSpLocks noChangeShapeType="1"/>
          </p:cNvCxnSpPr>
          <p:nvPr/>
        </p:nvCxnSpPr>
        <p:spPr bwMode="auto">
          <a:xfrm flipV="1">
            <a:off x="1835696" y="3867842"/>
            <a:ext cx="652536" cy="112711"/>
          </a:xfrm>
          <a:prstGeom prst="bentConnector3">
            <a:avLst>
              <a:gd name="adj1" fmla="val 8046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ttore 4 93"/>
          <p:cNvCxnSpPr>
            <a:cxnSpLocks noChangeShapeType="1"/>
          </p:cNvCxnSpPr>
          <p:nvPr/>
        </p:nvCxnSpPr>
        <p:spPr bwMode="auto">
          <a:xfrm flipH="1" flipV="1">
            <a:off x="6423598" y="3899647"/>
            <a:ext cx="652536" cy="112711"/>
          </a:xfrm>
          <a:prstGeom prst="bentConnector3">
            <a:avLst>
              <a:gd name="adj1" fmla="val 8046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ttore 4 94"/>
          <p:cNvCxnSpPr>
            <a:cxnSpLocks noChangeShapeType="1"/>
          </p:cNvCxnSpPr>
          <p:nvPr/>
        </p:nvCxnSpPr>
        <p:spPr bwMode="auto">
          <a:xfrm flipV="1">
            <a:off x="3563888" y="5615272"/>
            <a:ext cx="258763" cy="30797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4 94"/>
          <p:cNvCxnSpPr>
            <a:cxnSpLocks noChangeShapeType="1"/>
          </p:cNvCxnSpPr>
          <p:nvPr/>
        </p:nvCxnSpPr>
        <p:spPr bwMode="auto">
          <a:xfrm flipH="1">
            <a:off x="5920679" y="2208597"/>
            <a:ext cx="258763" cy="30797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nettore 1 5"/>
          <p:cNvCxnSpPr/>
          <p:nvPr/>
        </p:nvCxnSpPr>
        <p:spPr bwMode="auto">
          <a:xfrm>
            <a:off x="4134678" y="1701579"/>
            <a:ext cx="0" cy="13517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Connettore 4 106"/>
          <p:cNvCxnSpPr>
            <a:cxnSpLocks noChangeShapeType="1"/>
          </p:cNvCxnSpPr>
          <p:nvPr/>
        </p:nvCxnSpPr>
        <p:spPr bwMode="auto">
          <a:xfrm rot="10800000">
            <a:off x="2411761" y="2410916"/>
            <a:ext cx="487363" cy="15398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ttore 1 16"/>
          <p:cNvCxnSpPr/>
          <p:nvPr/>
        </p:nvCxnSpPr>
        <p:spPr bwMode="auto">
          <a:xfrm>
            <a:off x="5406887" y="5478449"/>
            <a:ext cx="222636" cy="22263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Connettore 4 19"/>
          <p:cNvCxnSpPr/>
          <p:nvPr/>
        </p:nvCxnSpPr>
        <p:spPr bwMode="auto">
          <a:xfrm>
            <a:off x="6317818" y="4327733"/>
            <a:ext cx="630446" cy="313910"/>
          </a:xfrm>
          <a:prstGeom prst="bentConnector3">
            <a:avLst>
              <a:gd name="adj1" fmla="val 81531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rafico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058844"/>
              </p:ext>
            </p:extLst>
          </p:nvPr>
        </p:nvGraphicFramePr>
        <p:xfrm>
          <a:off x="-1260648" y="1357312"/>
          <a:ext cx="11089232" cy="574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1196975" y="192088"/>
            <a:ext cx="78771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/>
            <a:r>
              <a:rPr lang="it-IT" sz="28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CHANNELS USED IN THE SEARCH FOR EMPLOYEES TO BE RECRUITED  </a:t>
            </a:r>
          </a:p>
        </p:txBody>
      </p:sp>
      <p:grpSp>
        <p:nvGrpSpPr>
          <p:cNvPr id="57347" name="Gruppo 4"/>
          <p:cNvGrpSpPr>
            <a:grpSpLocks/>
          </p:cNvGrpSpPr>
          <p:nvPr/>
        </p:nvGrpSpPr>
        <p:grpSpPr bwMode="auto">
          <a:xfrm>
            <a:off x="222250" y="1309688"/>
            <a:ext cx="8645525" cy="792162"/>
            <a:chOff x="106924" y="1026898"/>
            <a:chExt cx="2696971" cy="848480"/>
          </a:xfrm>
        </p:grpSpPr>
        <p:sp>
          <p:nvSpPr>
            <p:cNvPr id="10" name="Rettangolo arrotondato 9"/>
            <p:cNvSpPr/>
            <p:nvPr/>
          </p:nvSpPr>
          <p:spPr>
            <a:xfrm>
              <a:off x="107094" y="1059712"/>
              <a:ext cx="2696801" cy="710016"/>
            </a:xfrm>
            <a:prstGeom prst="roundRect">
              <a:avLst>
                <a:gd name="adj" fmla="val 27478"/>
              </a:avLst>
            </a:prstGeom>
            <a:blipFill dpi="0" rotWithShape="1">
              <a:blip r:embed="rId4">
                <a:alphaModFix amt="55000"/>
              </a:blip>
              <a:srcRect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tangolo 10"/>
            <p:cNvSpPr/>
            <p:nvPr/>
          </p:nvSpPr>
          <p:spPr>
            <a:xfrm>
              <a:off x="106924" y="1026898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400" b="1" dirty="0">
                  <a:solidFill>
                    <a:srgbClr val="6633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Breakdown of the main methods used to search for employees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300" b="1" i="1" dirty="0">
                  <a:solidFill>
                    <a:srgbClr val="6633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(as a % of the total)</a:t>
              </a:r>
            </a:p>
          </p:txBody>
        </p:sp>
      </p:grpSp>
      <p:sp>
        <p:nvSpPr>
          <p:cNvPr id="15" name="AutoShape 118"/>
          <p:cNvSpPr>
            <a:spLocks noChangeArrowheads="1"/>
          </p:cNvSpPr>
          <p:nvPr/>
        </p:nvSpPr>
        <p:spPr bwMode="auto">
          <a:xfrm rot="5400000">
            <a:off x="6498256" y="2349228"/>
            <a:ext cx="393700" cy="393005"/>
          </a:xfrm>
          <a:prstGeom prst="upArrow">
            <a:avLst>
              <a:gd name="adj1" fmla="val 56667"/>
              <a:gd name="adj2" fmla="val 58333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57351" name="Gruppo 4"/>
          <p:cNvGrpSpPr>
            <a:grpSpLocks/>
          </p:cNvGrpSpPr>
          <p:nvPr/>
        </p:nvGrpSpPr>
        <p:grpSpPr bwMode="auto">
          <a:xfrm>
            <a:off x="6997700" y="2060848"/>
            <a:ext cx="2016125" cy="930275"/>
            <a:chOff x="103036" y="955201"/>
            <a:chExt cx="2701446" cy="848480"/>
          </a:xfrm>
        </p:grpSpPr>
        <p:sp>
          <p:nvSpPr>
            <p:cNvPr id="17" name="Rettangolo arrotondato 16"/>
            <p:cNvSpPr/>
            <p:nvPr/>
          </p:nvSpPr>
          <p:spPr>
            <a:xfrm>
              <a:off x="103036" y="1024432"/>
              <a:ext cx="2696801" cy="710016"/>
            </a:xfrm>
            <a:prstGeom prst="roundRect">
              <a:avLst>
                <a:gd name="adj" fmla="val 27478"/>
              </a:avLst>
            </a:prstGeom>
            <a:solidFill>
              <a:srgbClr val="006699"/>
            </a:solid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tangolo 17"/>
            <p:cNvSpPr/>
            <p:nvPr/>
          </p:nvSpPr>
          <p:spPr>
            <a:xfrm>
              <a:off x="112130" y="955201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Informal channel 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Micro-firms 67%</a:t>
              </a:r>
            </a:p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Large firms 9%</a:t>
              </a:r>
            </a:p>
          </p:txBody>
        </p:sp>
      </p:grpSp>
      <p:sp>
        <p:nvSpPr>
          <p:cNvPr id="28" name="Ovale 27"/>
          <p:cNvSpPr/>
          <p:nvPr/>
        </p:nvSpPr>
        <p:spPr bwMode="auto">
          <a:xfrm>
            <a:off x="7669101" y="4977801"/>
            <a:ext cx="1428841" cy="1403527"/>
          </a:xfrm>
          <a:prstGeom prst="ellipse">
            <a:avLst/>
          </a:prstGeom>
          <a:solidFill>
            <a:srgbClr val="7A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latin typeface="Tahoma" pitchFamily="34" charset="0"/>
              <a:cs typeface="Arial" charset="0"/>
            </a:endParaRPr>
          </a:p>
        </p:txBody>
      </p:sp>
      <p:sp>
        <p:nvSpPr>
          <p:cNvPr id="57355" name="Rectangle 179"/>
          <p:cNvSpPr>
            <a:spLocks noChangeArrowheads="1"/>
          </p:cNvSpPr>
          <p:nvPr/>
        </p:nvSpPr>
        <p:spPr bwMode="auto">
          <a:xfrm>
            <a:off x="7740079" y="5210900"/>
            <a:ext cx="13684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1600" b="1" dirty="0">
                <a:solidFill>
                  <a:srgbClr val="FFFF99"/>
                </a:solidFill>
                <a:latin typeface="Calibri" pitchFamily="34" charset="0"/>
                <a:cs typeface="Tahoma" pitchFamily="34" charset="0"/>
              </a:rPr>
              <a:t>TIME TAKEN </a:t>
            </a:r>
          </a:p>
          <a:p>
            <a:pPr algn="ctr">
              <a:lnSpc>
                <a:spcPts val="2000"/>
              </a:lnSpc>
            </a:pPr>
            <a:r>
              <a:rPr lang="it-IT" sz="1600" b="1" dirty="0">
                <a:solidFill>
                  <a:srgbClr val="FFFF99"/>
                </a:solidFill>
                <a:latin typeface="Calibri" pitchFamily="34" charset="0"/>
                <a:cs typeface="Tahoma" pitchFamily="34" charset="0"/>
              </a:rPr>
              <a:t>BY SEARCH:</a:t>
            </a:r>
          </a:p>
          <a:p>
            <a:pPr algn="ctr">
              <a:lnSpc>
                <a:spcPts val="2000"/>
              </a:lnSpc>
            </a:pPr>
            <a:r>
              <a:rPr lang="it-IT" sz="1600" b="1" dirty="0">
                <a:solidFill>
                  <a:srgbClr val="FFFF99"/>
                </a:solidFill>
                <a:latin typeface="Calibri" pitchFamily="34" charset="0"/>
                <a:cs typeface="Tahoma" pitchFamily="34" charset="0"/>
              </a:rPr>
              <a:t>3.5 </a:t>
            </a:r>
            <a:r>
              <a:rPr lang="it-IT" sz="1600" b="1" dirty="0" err="1">
                <a:solidFill>
                  <a:srgbClr val="FFFF99"/>
                </a:solidFill>
                <a:latin typeface="Calibri" pitchFamily="34" charset="0"/>
                <a:cs typeface="Tahoma" pitchFamily="34" charset="0"/>
              </a:rPr>
              <a:t>months</a:t>
            </a:r>
            <a:endParaRPr lang="it-IT" sz="1600" b="1" dirty="0">
              <a:solidFill>
                <a:srgbClr val="FFFF99"/>
              </a:solidFill>
              <a:latin typeface="Calibri" pitchFamily="34" charset="0"/>
              <a:cs typeface="Tahoma" pitchFamily="34" charset="0"/>
            </a:endParaRPr>
          </a:p>
          <a:p>
            <a:pPr algn="ctr">
              <a:lnSpc>
                <a:spcPts val="2000"/>
              </a:lnSpc>
            </a:pPr>
            <a:r>
              <a:rPr lang="it-IT" sz="1400" b="1" dirty="0">
                <a:solidFill>
                  <a:srgbClr val="FFFF99"/>
                </a:solidFill>
                <a:latin typeface="Calibri" pitchFamily="34" charset="0"/>
                <a:cs typeface="Tahoma" pitchFamily="34" charset="0"/>
              </a:rPr>
              <a:t>(4.5 in 2006)</a:t>
            </a:r>
            <a:endParaRPr lang="it-IT" sz="1200" b="1" dirty="0">
              <a:solidFill>
                <a:srgbClr val="FFFF99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425354" y="3212976"/>
            <a:ext cx="2611142" cy="161582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order to overcome difficulties to find personnel,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it-IT" sz="11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47%</a:t>
            </a:r>
            <a:r>
              <a:rPr lang="it-IT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of the cases an employee with similar skills is chosen and who will then be given in-</a:t>
            </a:r>
            <a:r>
              <a:rPr lang="it-IT" sz="11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house</a:t>
            </a:r>
            <a:r>
              <a:rPr lang="it-IT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training.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1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it-IT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hile</a:t>
            </a:r>
            <a:r>
              <a:rPr lang="it-IT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it-IT" sz="11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30% </a:t>
            </a:r>
            <a:r>
              <a:rPr lang="it-IT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of the cases the search will be extended to other provinces</a:t>
            </a:r>
          </a:p>
        </p:txBody>
      </p:sp>
      <p:grpSp>
        <p:nvGrpSpPr>
          <p:cNvPr id="57359" name="Gruppo 4"/>
          <p:cNvGrpSpPr>
            <a:grpSpLocks/>
          </p:cNvGrpSpPr>
          <p:nvPr/>
        </p:nvGrpSpPr>
        <p:grpSpPr bwMode="auto">
          <a:xfrm>
            <a:off x="5329486" y="5085184"/>
            <a:ext cx="2195512" cy="1151241"/>
            <a:chOff x="103036" y="955201"/>
            <a:chExt cx="2701446" cy="848480"/>
          </a:xfrm>
        </p:grpSpPr>
        <p:sp>
          <p:nvSpPr>
            <p:cNvPr id="20" name="Rettangolo arrotondato 19"/>
            <p:cNvSpPr/>
            <p:nvPr/>
          </p:nvSpPr>
          <p:spPr>
            <a:xfrm>
              <a:off x="103036" y="1024432"/>
              <a:ext cx="2696801" cy="710016"/>
            </a:xfrm>
            <a:prstGeom prst="roundRect">
              <a:avLst>
                <a:gd name="adj" fmla="val 27478"/>
              </a:avLst>
            </a:prstGeom>
            <a:solidFill>
              <a:srgbClr val="336600"/>
            </a:solidFill>
            <a:scene3d>
              <a:camera prst="orthographicFront"/>
              <a:lightRig rig="threePt" dir="t"/>
            </a:scene3d>
            <a:sp3d prstMaterial="softEdge">
              <a:bevelT w="127000" h="1270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tangolo 20"/>
            <p:cNvSpPr/>
            <p:nvPr/>
          </p:nvSpPr>
          <p:spPr>
            <a:xfrm>
              <a:off x="112130" y="955201"/>
              <a:ext cx="2692352" cy="848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  <a:bevelB w="203200" h="203200" prst="divo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152400" rIns="360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1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Employment Centres (</a:t>
              </a:r>
              <a:r>
                <a:rPr lang="it-IT" sz="1100" b="1" i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Centri per l’Impiego</a:t>
              </a:r>
              <a:r>
                <a:rPr lang="it-IT" sz="11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it-IT" sz="1100" b="1" i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CPI</a:t>
              </a:r>
              <a:r>
                <a:rPr lang="it-IT" sz="11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): only 1.8% of firms make use of Employment Centres </a:t>
              </a:r>
            </a:p>
          </p:txBody>
        </p:sp>
      </p:grpSp>
      <p:sp>
        <p:nvSpPr>
          <p:cNvPr id="24" name="AutoShape 118"/>
          <p:cNvSpPr>
            <a:spLocks noChangeArrowheads="1"/>
          </p:cNvSpPr>
          <p:nvPr/>
        </p:nvSpPr>
        <p:spPr bwMode="auto">
          <a:xfrm rot="5400000">
            <a:off x="4879229" y="5354020"/>
            <a:ext cx="210596" cy="393005"/>
          </a:xfrm>
          <a:prstGeom prst="upArrow">
            <a:avLst>
              <a:gd name="adj1" fmla="val 56667"/>
              <a:gd name="adj2" fmla="val 58333"/>
            </a:avLst>
          </a:prstGeom>
          <a:solidFill>
            <a:srgbClr val="336600"/>
          </a:solidFill>
          <a:ln w="952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0" descr="C:\Users\domenico\Pictures\giovani_talenti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00"/>
          <a:stretch>
            <a:fillRect/>
          </a:stretch>
        </p:blipFill>
        <p:spPr bwMode="auto">
          <a:xfrm>
            <a:off x="183815" y="4116279"/>
            <a:ext cx="2051720" cy="137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Immagine 2" descr="logo 2 exc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242" y="2416865"/>
            <a:ext cx="11604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1209675" y="182563"/>
            <a:ext cx="7934325" cy="94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 RECENT INNOVATION IN THE EXCELSIOR INFORMATION SYSTEM 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250825" y="1371600"/>
            <a:ext cx="867568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</a:pPr>
            <a:r>
              <a:rPr lang="it-IT" sz="2600" b="1" dirty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EMPHASIS ON SKILL NEEDS </a:t>
            </a: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ANALYSIS</a:t>
            </a:r>
          </a:p>
          <a:p>
            <a:pPr algn="ctr" eaLnBrk="0" hangingPunct="0">
              <a:lnSpc>
                <a:spcPct val="110000"/>
              </a:lnSpc>
            </a:pP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Soft </a:t>
            </a:r>
            <a:r>
              <a:rPr lang="it-IT" sz="2600" b="1" dirty="0" err="1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skills</a:t>
            </a: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it-IT" sz="2600" b="1" dirty="0" err="1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addition</a:t>
            </a: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 to job-</a:t>
            </a:r>
            <a:r>
              <a:rPr lang="it-IT" sz="2600" b="1" dirty="0" err="1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specific</a:t>
            </a: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2600" b="1" dirty="0" err="1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technical</a:t>
            </a: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2600" b="1" dirty="0" err="1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skills</a:t>
            </a:r>
            <a:r>
              <a:rPr lang="it-IT" sz="2600" b="1" dirty="0" smtClean="0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sz="2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45" name="AutoShape 6"/>
          <p:cNvSpPr>
            <a:spLocks noChangeArrowheads="1"/>
          </p:cNvSpPr>
          <p:nvPr/>
        </p:nvSpPr>
        <p:spPr bwMode="auto">
          <a:xfrm rot="5400000">
            <a:off x="4135438" y="2191317"/>
            <a:ext cx="906463" cy="11096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4 h 21600"/>
              <a:gd name="T14" fmla="*/ 18432 w 21600"/>
              <a:gd name="T15" fmla="*/ 1552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361" y="0"/>
                </a:moveTo>
                <a:lnTo>
                  <a:pt x="14361" y="6074"/>
                </a:lnTo>
                <a:lnTo>
                  <a:pt x="3375" y="6074"/>
                </a:lnTo>
                <a:lnTo>
                  <a:pt x="3375" y="15526"/>
                </a:lnTo>
                <a:lnTo>
                  <a:pt x="14361" y="15526"/>
                </a:lnTo>
                <a:lnTo>
                  <a:pt x="14361" y="21600"/>
                </a:lnTo>
                <a:lnTo>
                  <a:pt x="21600" y="10800"/>
                </a:lnTo>
                <a:lnTo>
                  <a:pt x="14361" y="0"/>
                </a:lnTo>
                <a:close/>
              </a:path>
              <a:path w="21600" h="21600">
                <a:moveTo>
                  <a:pt x="1350" y="6074"/>
                </a:moveTo>
                <a:lnTo>
                  <a:pt x="1350" y="15526"/>
                </a:lnTo>
                <a:lnTo>
                  <a:pt x="2700" y="15526"/>
                </a:lnTo>
                <a:lnTo>
                  <a:pt x="2700" y="6074"/>
                </a:lnTo>
                <a:lnTo>
                  <a:pt x="1350" y="6074"/>
                </a:lnTo>
                <a:close/>
              </a:path>
              <a:path w="21600" h="21600">
                <a:moveTo>
                  <a:pt x="0" y="6074"/>
                </a:moveTo>
                <a:lnTo>
                  <a:pt x="0" y="15526"/>
                </a:lnTo>
                <a:lnTo>
                  <a:pt x="675" y="15526"/>
                </a:lnTo>
                <a:lnTo>
                  <a:pt x="675" y="6074"/>
                </a:lnTo>
                <a:lnTo>
                  <a:pt x="0" y="6074"/>
                </a:ln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2088" name="Rectangle 8"/>
          <p:cNvSpPr>
            <a:spLocks noChangeArrowheads="1"/>
          </p:cNvSpPr>
          <p:nvPr/>
        </p:nvSpPr>
        <p:spPr bwMode="auto">
          <a:xfrm>
            <a:off x="2301875" y="3245416"/>
            <a:ext cx="4573588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Communication skills (written and spoken)</a:t>
            </a:r>
          </a:p>
        </p:txBody>
      </p:sp>
      <p:sp>
        <p:nvSpPr>
          <p:cNvPr id="302089" name="Rectangle 9"/>
          <p:cNvSpPr>
            <a:spLocks noChangeArrowheads="1"/>
          </p:cNvSpPr>
          <p:nvPr/>
        </p:nvSpPr>
        <p:spPr bwMode="auto">
          <a:xfrm>
            <a:off x="1460415" y="5871141"/>
            <a:ext cx="6256521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Attitude towards </a:t>
            </a:r>
            <a:r>
              <a:rPr lang="it-IT" sz="1600" b="1" dirty="0" err="1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energy</a:t>
            </a:r>
            <a:r>
              <a:rPr lang="it-IT" sz="1600" b="1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b="1" dirty="0" err="1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savings</a:t>
            </a:r>
            <a:r>
              <a:rPr lang="it-IT" sz="16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it-IT" sz="1600" b="1" dirty="0" err="1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enivironmental</a:t>
            </a:r>
            <a:r>
              <a:rPr lang="it-IT" sz="16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impact </a:t>
            </a:r>
            <a:endParaRPr lang="it-IT" sz="1600" b="1" dirty="0">
              <a:solidFill>
                <a:srgbClr val="99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2090" name="Rectangle 10"/>
          <p:cNvSpPr>
            <a:spLocks noChangeArrowheads="1"/>
          </p:cNvSpPr>
          <p:nvPr/>
        </p:nvSpPr>
        <p:spPr bwMode="auto">
          <a:xfrm>
            <a:off x="3286125" y="3897879"/>
            <a:ext cx="2605088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Ability to work in a team </a:t>
            </a:r>
          </a:p>
        </p:txBody>
      </p:sp>
      <p:sp>
        <p:nvSpPr>
          <p:cNvPr id="302091" name="Rectangle 11"/>
          <p:cNvSpPr>
            <a:spLocks noChangeArrowheads="1"/>
          </p:cNvSpPr>
          <p:nvPr/>
        </p:nvSpPr>
        <p:spPr bwMode="auto">
          <a:xfrm>
            <a:off x="3240088" y="4226491"/>
            <a:ext cx="2697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Flexibility and adaptation </a:t>
            </a:r>
          </a:p>
        </p:txBody>
      </p:sp>
      <p:sp>
        <p:nvSpPr>
          <p:cNvPr id="302092" name="Rectangle 12"/>
          <p:cNvSpPr>
            <a:spLocks noChangeArrowheads="1"/>
          </p:cNvSpPr>
          <p:nvPr/>
        </p:nvSpPr>
        <p:spPr bwMode="auto">
          <a:xfrm>
            <a:off x="3392488" y="4558279"/>
            <a:ext cx="2392362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Problem-solving skills </a:t>
            </a:r>
          </a:p>
        </p:txBody>
      </p:sp>
      <p:sp>
        <p:nvSpPr>
          <p:cNvPr id="302093" name="Rectangle 13"/>
          <p:cNvSpPr>
            <a:spLocks noChangeArrowheads="1"/>
          </p:cNvSpPr>
          <p:nvPr/>
        </p:nvSpPr>
        <p:spPr bwMode="auto">
          <a:xfrm>
            <a:off x="3029744" y="4882129"/>
            <a:ext cx="3117850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Ability to work independently </a:t>
            </a:r>
          </a:p>
        </p:txBody>
      </p:sp>
      <p:sp>
        <p:nvSpPr>
          <p:cNvPr id="302095" name="Rectangle 15"/>
          <p:cNvSpPr>
            <a:spLocks noChangeArrowheads="1"/>
          </p:cNvSpPr>
          <p:nvPr/>
        </p:nvSpPr>
        <p:spPr bwMode="auto">
          <a:xfrm>
            <a:off x="1639094" y="5534591"/>
            <a:ext cx="5899150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Ability to analyze and to express information concisely </a:t>
            </a:r>
          </a:p>
        </p:txBody>
      </p:sp>
      <p:sp>
        <p:nvSpPr>
          <p:cNvPr id="302096" name="Rectangle 16"/>
          <p:cNvSpPr>
            <a:spLocks noChangeArrowheads="1"/>
          </p:cNvSpPr>
          <p:nvPr/>
        </p:nvSpPr>
        <p:spPr bwMode="auto">
          <a:xfrm>
            <a:off x="2969419" y="3585141"/>
            <a:ext cx="3238500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Ability to plan and coordinate </a:t>
            </a:r>
          </a:p>
        </p:txBody>
      </p:sp>
      <p:sp>
        <p:nvSpPr>
          <p:cNvPr id="302099" name="Rectangle 19"/>
          <p:cNvSpPr>
            <a:spLocks noChangeArrowheads="1"/>
          </p:cNvSpPr>
          <p:nvPr/>
        </p:nvSpPr>
        <p:spPr bwMode="auto">
          <a:xfrm>
            <a:off x="2905126" y="5223441"/>
            <a:ext cx="3367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Creative skills and inventiveness</a:t>
            </a:r>
          </a:p>
        </p:txBody>
      </p:sp>
      <p:sp>
        <p:nvSpPr>
          <p:cNvPr id="61455" name="Oval 22"/>
          <p:cNvSpPr>
            <a:spLocks noChangeArrowheads="1"/>
          </p:cNvSpPr>
          <p:nvPr/>
        </p:nvSpPr>
        <p:spPr bwMode="auto">
          <a:xfrm>
            <a:off x="6217096" y="3722856"/>
            <a:ext cx="2819400" cy="1284288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BABA7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2103" name="Rectangle 23"/>
          <p:cNvSpPr>
            <a:spLocks noChangeArrowheads="1"/>
          </p:cNvSpPr>
          <p:nvPr/>
        </p:nvSpPr>
        <p:spPr bwMode="auto">
          <a:xfrm>
            <a:off x="6312346" y="3951456"/>
            <a:ext cx="2724150" cy="86201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Indication of the level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 importance associated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with each individual professional demand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312863" y="79375"/>
            <a:ext cx="7831137" cy="1003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WHICH SKILLS CAN BE </a:t>
            </a:r>
          </a:p>
          <a:p>
            <a:pPr algn="ctr" defTabSz="80168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TRANSLATED INTO A JOB?</a:t>
            </a:r>
          </a:p>
        </p:txBody>
      </p:sp>
      <p:sp>
        <p:nvSpPr>
          <p:cNvPr id="63490" name="Rectangle 11"/>
          <p:cNvSpPr>
            <a:spLocks noChangeArrowheads="1"/>
          </p:cNvSpPr>
          <p:nvPr/>
        </p:nvSpPr>
        <p:spPr bwMode="auto">
          <a:xfrm>
            <a:off x="0" y="1268760"/>
            <a:ext cx="9144000" cy="872922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C2C274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 lIns="54000" tIns="36000" rIns="54000" bIns="36000">
            <a:spAutoFit/>
          </a:bodyPr>
          <a:lstStyle/>
          <a:p>
            <a:pPr algn="ctr" eaLnBrk="0" hangingPunct="0"/>
            <a:r>
              <a:rPr lang="it-IT" b="1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SOFT SKILLS </a:t>
            </a:r>
            <a:r>
              <a:rPr lang="it-IT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ARE </a:t>
            </a:r>
            <a:r>
              <a:rPr lang="it-IT" b="1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AS IMPORTANT AS TECHNICAL SKILLS. </a:t>
            </a:r>
          </a:p>
          <a:p>
            <a:pPr algn="ctr" eaLnBrk="0" hangingPunct="0"/>
            <a:r>
              <a:rPr lang="it-IT" b="1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AND OFTEN (ABOUT 20% OF TOTAL RECRUITMENT) EVEN MORE. </a:t>
            </a:r>
            <a:endParaRPr lang="it-IT" sz="1600" b="1" dirty="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/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Ability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to work in a team </a:t>
            </a:r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is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the </a:t>
            </a:r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skill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that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is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mostly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it-IT" sz="1600" b="1" dirty="0" err="1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demand</a:t>
            </a:r>
            <a:r>
              <a:rPr lang="it-IT" sz="1600" b="1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315694"/>
              </p:ext>
            </p:extLst>
          </p:nvPr>
        </p:nvGraphicFramePr>
        <p:xfrm>
          <a:off x="827584" y="2141682"/>
          <a:ext cx="7488831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659452416"/>
              </p:ext>
            </p:extLst>
          </p:nvPr>
        </p:nvGraphicFramePr>
        <p:xfrm>
          <a:off x="323528" y="1268760"/>
          <a:ext cx="856895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00"/>
          <p:cNvSpPr>
            <a:spLocks noChangeArrowheads="1"/>
          </p:cNvSpPr>
          <p:nvPr/>
        </p:nvSpPr>
        <p:spPr bwMode="auto">
          <a:xfrm>
            <a:off x="1243013" y="-23813"/>
            <a:ext cx="7813675" cy="137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HOW TO PROMOTE A MATCH </a:t>
            </a:r>
          </a:p>
          <a:p>
            <a:pPr algn="ctr" defTabSz="80168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BETWEEN DEMAND AND SUPPLY </a:t>
            </a:r>
          </a:p>
          <a:p>
            <a:pPr algn="ctr" defTabSz="80168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 THE LABOUR MARKET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2" descr="logo 2 exc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1484313"/>
            <a:ext cx="184308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8417" y="4672241"/>
            <a:ext cx="8820472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Wingdings" pitchFamily="2" charset="2"/>
              <a:buChar char="¡"/>
              <a:defRPr/>
            </a:pP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reorganize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available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data with a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view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guidance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moment of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admittance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 the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labour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market and to job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placement</a:t>
            </a:r>
            <a:endParaRPr lang="it-IT" sz="2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DAA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Wingdings" pitchFamily="2" charset="2"/>
              <a:buChar char="¡"/>
              <a:defRPr/>
            </a:pPr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work closely with supply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sources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it-IT" sz="2000" b="1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DAA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Wingdings" pitchFamily="2" charset="2"/>
              <a:buChar char="¡"/>
              <a:defRPr/>
            </a:pPr>
            <a:r>
              <a:rPr lang="it-IT" sz="2000" b="1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not</a:t>
            </a:r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be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limited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merely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 «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explicit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needs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DAA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Wingdings" pitchFamily="2" charset="2"/>
              <a:buChar char="¡"/>
              <a:defRPr/>
            </a:pPr>
            <a:endParaRPr lang="it-IT" sz="2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DAA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63713" y="1212850"/>
            <a:ext cx="7413625" cy="1681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EXCELSIOR </a:t>
            </a:r>
            <a:endParaRPr lang="it-IT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IS NOT A SURVEY </a:t>
            </a:r>
            <a:r>
              <a:rPr lang="it-IT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it-IT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YOUTHS</a:t>
            </a:r>
          </a:p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BUT A SURVEY </a:t>
            </a:r>
            <a:r>
              <a:rPr lang="it-IT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FOR </a:t>
            </a:r>
            <a:r>
              <a:rPr lang="it-IT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YOUTHS</a:t>
            </a:r>
          </a:p>
        </p:txBody>
      </p:sp>
      <p:sp>
        <p:nvSpPr>
          <p:cNvPr id="5" name="Rettangolo 4"/>
          <p:cNvSpPr/>
          <p:nvPr/>
        </p:nvSpPr>
        <p:spPr bwMode="auto">
          <a:xfrm>
            <a:off x="1982837" y="2891656"/>
            <a:ext cx="6975376" cy="1138327"/>
          </a:xfrm>
          <a:prstGeom prst="rect">
            <a:avLst/>
          </a:prstGeom>
          <a:solidFill>
            <a:srgbClr val="A40000"/>
          </a:solidFill>
          <a:scene3d>
            <a:camera prst="orthographicFront"/>
            <a:lightRig rig="threePt" dir="t"/>
          </a:scene3d>
          <a:sp3d>
            <a:bevelT w="165100" h="165100" prst="artDeco"/>
            <a:bevelB w="203200" h="2032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2400" tIns="152400" rIns="152400" bIns="152400" anchor="ctr"/>
          <a:lstStyle>
            <a:lvl1pPr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defTabSz="1778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77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ct val="35000"/>
              </a:spcAft>
              <a:defRPr/>
            </a:pPr>
            <a:r>
              <a:rPr lang="it-IT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EMPHASIS IS NOT ON DATA AS SUCH BUT ON TRENDS THAT THE DATA REVEALS AT AN EARLY STAGE, THANKS TO A LONG TIME SERIES (AS FROM 2001)</a:t>
            </a:r>
            <a:endParaRPr lang="it-IT" sz="1800" b="1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375" y="4162919"/>
            <a:ext cx="4156609" cy="45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/>
          <a:p>
            <a:pPr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BUT IT IS IMPORTANT ...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87450" y="198438"/>
            <a:ext cx="7993063" cy="94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CONTRIBUTION BY EXCELSIOR TO ASSESS THE EMPLOYABILITY OF YOUTHS </a:t>
            </a:r>
          </a:p>
        </p:txBody>
      </p:sp>
      <p:sp>
        <p:nvSpPr>
          <p:cNvPr id="8" name="Oval 1036"/>
          <p:cNvSpPr>
            <a:spLocks noChangeArrowheads="1"/>
          </p:cNvSpPr>
          <p:nvPr/>
        </p:nvSpPr>
        <p:spPr bwMode="auto">
          <a:xfrm>
            <a:off x="338352" y="4761176"/>
            <a:ext cx="252000" cy="252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762F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val 1036"/>
          <p:cNvSpPr>
            <a:spLocks noChangeArrowheads="1"/>
          </p:cNvSpPr>
          <p:nvPr/>
        </p:nvSpPr>
        <p:spPr bwMode="auto">
          <a:xfrm>
            <a:off x="338352" y="5733256"/>
            <a:ext cx="252000" cy="252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762F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val 1036"/>
          <p:cNvSpPr>
            <a:spLocks noChangeArrowheads="1"/>
          </p:cNvSpPr>
          <p:nvPr/>
        </p:nvSpPr>
        <p:spPr bwMode="auto">
          <a:xfrm>
            <a:off x="338352" y="6093296"/>
            <a:ext cx="252000" cy="252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762F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250950" y="311979"/>
            <a:ext cx="7893050" cy="6349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>
            <a:defPPr>
              <a:defRPr lang="it-IT"/>
            </a:defPPr>
            <a:lvl1pPr algn="ctr" defTabSz="801688" eaLnBrk="0" hangingPunct="0">
              <a:defRPr sz="26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defRPr>
            </a:lvl1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ITALIAN GREEN JOBS IN THE EU</a:t>
            </a:r>
          </a:p>
        </p:txBody>
      </p:sp>
      <p:grpSp>
        <p:nvGrpSpPr>
          <p:cNvPr id="68610" name="Gruppo 3"/>
          <p:cNvGrpSpPr>
            <a:grpSpLocks/>
          </p:cNvGrpSpPr>
          <p:nvPr/>
        </p:nvGrpSpPr>
        <p:grpSpPr bwMode="auto">
          <a:xfrm>
            <a:off x="1692275" y="1604963"/>
            <a:ext cx="5519738" cy="4824412"/>
            <a:chOff x="1475656" y="1196752"/>
            <a:chExt cx="5519997" cy="4824536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268200" y="4506774"/>
              <a:ext cx="423882" cy="593740"/>
            </a:xfrm>
            <a:custGeom>
              <a:avLst/>
              <a:gdLst>
                <a:gd name="T0" fmla="*/ 127 w 164"/>
                <a:gd name="T1" fmla="*/ 197 h 232"/>
                <a:gd name="T2" fmla="*/ 146 w 164"/>
                <a:gd name="T3" fmla="*/ 195 h 232"/>
                <a:gd name="T4" fmla="*/ 147 w 164"/>
                <a:gd name="T5" fmla="*/ 181 h 232"/>
                <a:gd name="T6" fmla="*/ 148 w 164"/>
                <a:gd name="T7" fmla="*/ 165 h 232"/>
                <a:gd name="T8" fmla="*/ 163 w 164"/>
                <a:gd name="T9" fmla="*/ 151 h 232"/>
                <a:gd name="T10" fmla="*/ 154 w 164"/>
                <a:gd name="T11" fmla="*/ 137 h 232"/>
                <a:gd name="T12" fmla="*/ 136 w 164"/>
                <a:gd name="T13" fmla="*/ 116 h 232"/>
                <a:gd name="T14" fmla="*/ 143 w 164"/>
                <a:gd name="T15" fmla="*/ 96 h 232"/>
                <a:gd name="T16" fmla="*/ 139 w 164"/>
                <a:gd name="T17" fmla="*/ 88 h 232"/>
                <a:gd name="T18" fmla="*/ 139 w 164"/>
                <a:gd name="T19" fmla="*/ 76 h 232"/>
                <a:gd name="T20" fmla="*/ 139 w 164"/>
                <a:gd name="T21" fmla="*/ 72 h 232"/>
                <a:gd name="T22" fmla="*/ 125 w 164"/>
                <a:gd name="T23" fmla="*/ 81 h 232"/>
                <a:gd name="T24" fmla="*/ 118 w 164"/>
                <a:gd name="T25" fmla="*/ 74 h 232"/>
                <a:gd name="T26" fmla="*/ 96 w 164"/>
                <a:gd name="T27" fmla="*/ 69 h 232"/>
                <a:gd name="T28" fmla="*/ 101 w 164"/>
                <a:gd name="T29" fmla="*/ 62 h 232"/>
                <a:gd name="T30" fmla="*/ 96 w 164"/>
                <a:gd name="T31" fmla="*/ 55 h 232"/>
                <a:gd name="T32" fmla="*/ 96 w 164"/>
                <a:gd name="T33" fmla="*/ 47 h 232"/>
                <a:gd name="T34" fmla="*/ 80 w 164"/>
                <a:gd name="T35" fmla="*/ 42 h 232"/>
                <a:gd name="T36" fmla="*/ 68 w 164"/>
                <a:gd name="T37" fmla="*/ 27 h 232"/>
                <a:gd name="T38" fmla="*/ 61 w 164"/>
                <a:gd name="T39" fmla="*/ 13 h 232"/>
                <a:gd name="T40" fmla="*/ 43 w 164"/>
                <a:gd name="T41" fmla="*/ 0 h 232"/>
                <a:gd name="T42" fmla="*/ 24 w 164"/>
                <a:gd name="T43" fmla="*/ 1 h 232"/>
                <a:gd name="T44" fmla="*/ 15 w 164"/>
                <a:gd name="T45" fmla="*/ 12 h 232"/>
                <a:gd name="T46" fmla="*/ 6 w 164"/>
                <a:gd name="T47" fmla="*/ 16 h 232"/>
                <a:gd name="T48" fmla="*/ 3 w 164"/>
                <a:gd name="T49" fmla="*/ 28 h 232"/>
                <a:gd name="T50" fmla="*/ 6 w 164"/>
                <a:gd name="T51" fmla="*/ 37 h 232"/>
                <a:gd name="T52" fmla="*/ 7 w 164"/>
                <a:gd name="T53" fmla="*/ 40 h 232"/>
                <a:gd name="T54" fmla="*/ 11 w 164"/>
                <a:gd name="T55" fmla="*/ 47 h 232"/>
                <a:gd name="T56" fmla="*/ 24 w 164"/>
                <a:gd name="T57" fmla="*/ 55 h 232"/>
                <a:gd name="T58" fmla="*/ 12 w 164"/>
                <a:gd name="T59" fmla="*/ 59 h 232"/>
                <a:gd name="T60" fmla="*/ 12 w 164"/>
                <a:gd name="T61" fmla="*/ 73 h 232"/>
                <a:gd name="T62" fmla="*/ 24 w 164"/>
                <a:gd name="T63" fmla="*/ 71 h 232"/>
                <a:gd name="T64" fmla="*/ 18 w 164"/>
                <a:gd name="T65" fmla="*/ 95 h 232"/>
                <a:gd name="T66" fmla="*/ 25 w 164"/>
                <a:gd name="T67" fmla="*/ 103 h 232"/>
                <a:gd name="T68" fmla="*/ 32 w 164"/>
                <a:gd name="T69" fmla="*/ 113 h 232"/>
                <a:gd name="T70" fmla="*/ 37 w 164"/>
                <a:gd name="T71" fmla="*/ 116 h 232"/>
                <a:gd name="T72" fmla="*/ 24 w 164"/>
                <a:gd name="T73" fmla="*/ 120 h 232"/>
                <a:gd name="T74" fmla="*/ 30 w 164"/>
                <a:gd name="T75" fmla="*/ 138 h 232"/>
                <a:gd name="T76" fmla="*/ 16 w 164"/>
                <a:gd name="T77" fmla="*/ 143 h 232"/>
                <a:gd name="T78" fmla="*/ 19 w 164"/>
                <a:gd name="T79" fmla="*/ 159 h 232"/>
                <a:gd name="T80" fmla="*/ 6 w 164"/>
                <a:gd name="T81" fmla="*/ 171 h 232"/>
                <a:gd name="T82" fmla="*/ 0 w 164"/>
                <a:gd name="T83" fmla="*/ 183 h 232"/>
                <a:gd name="T84" fmla="*/ 3 w 164"/>
                <a:gd name="T85" fmla="*/ 202 h 232"/>
                <a:gd name="T86" fmla="*/ 14 w 164"/>
                <a:gd name="T87" fmla="*/ 211 h 232"/>
                <a:gd name="T88" fmla="*/ 29 w 164"/>
                <a:gd name="T89" fmla="*/ 228 h 232"/>
                <a:gd name="T90" fmla="*/ 37 w 164"/>
                <a:gd name="T91" fmla="*/ 225 h 232"/>
                <a:gd name="T92" fmla="*/ 46 w 164"/>
                <a:gd name="T93" fmla="*/ 187 h 232"/>
                <a:gd name="T94" fmla="*/ 51 w 164"/>
                <a:gd name="T95" fmla="*/ 197 h 232"/>
                <a:gd name="T96" fmla="*/ 68 w 164"/>
                <a:gd name="T97" fmla="*/ 204 h 232"/>
                <a:gd name="T98" fmla="*/ 83 w 164"/>
                <a:gd name="T99" fmla="*/ 221 h 232"/>
                <a:gd name="T100" fmla="*/ 89 w 164"/>
                <a:gd name="T101" fmla="*/ 214 h 232"/>
                <a:gd name="T102" fmla="*/ 108 w 164"/>
                <a:gd name="T103" fmla="*/ 20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4" h="232">
                  <a:moveTo>
                    <a:pt x="119" y="202"/>
                  </a:moveTo>
                  <a:lnTo>
                    <a:pt x="124" y="202"/>
                  </a:lnTo>
                  <a:lnTo>
                    <a:pt x="127" y="197"/>
                  </a:lnTo>
                  <a:lnTo>
                    <a:pt x="136" y="198"/>
                  </a:lnTo>
                  <a:lnTo>
                    <a:pt x="145" y="193"/>
                  </a:lnTo>
                  <a:lnTo>
                    <a:pt x="146" y="195"/>
                  </a:lnTo>
                  <a:lnTo>
                    <a:pt x="149" y="193"/>
                  </a:lnTo>
                  <a:lnTo>
                    <a:pt x="152" y="186"/>
                  </a:lnTo>
                  <a:lnTo>
                    <a:pt x="147" y="181"/>
                  </a:lnTo>
                  <a:lnTo>
                    <a:pt x="148" y="172"/>
                  </a:lnTo>
                  <a:lnTo>
                    <a:pt x="146" y="168"/>
                  </a:lnTo>
                  <a:lnTo>
                    <a:pt x="148" y="165"/>
                  </a:lnTo>
                  <a:lnTo>
                    <a:pt x="156" y="163"/>
                  </a:lnTo>
                  <a:lnTo>
                    <a:pt x="157" y="158"/>
                  </a:lnTo>
                  <a:lnTo>
                    <a:pt x="163" y="151"/>
                  </a:lnTo>
                  <a:lnTo>
                    <a:pt x="164" y="146"/>
                  </a:lnTo>
                  <a:lnTo>
                    <a:pt x="160" y="144"/>
                  </a:lnTo>
                  <a:lnTo>
                    <a:pt x="154" y="137"/>
                  </a:lnTo>
                  <a:lnTo>
                    <a:pt x="145" y="134"/>
                  </a:lnTo>
                  <a:lnTo>
                    <a:pt x="142" y="125"/>
                  </a:lnTo>
                  <a:lnTo>
                    <a:pt x="136" y="116"/>
                  </a:lnTo>
                  <a:lnTo>
                    <a:pt x="137" y="105"/>
                  </a:lnTo>
                  <a:lnTo>
                    <a:pt x="144" y="101"/>
                  </a:lnTo>
                  <a:lnTo>
                    <a:pt x="143" y="96"/>
                  </a:lnTo>
                  <a:lnTo>
                    <a:pt x="145" y="93"/>
                  </a:lnTo>
                  <a:lnTo>
                    <a:pt x="145" y="90"/>
                  </a:lnTo>
                  <a:lnTo>
                    <a:pt x="139" y="88"/>
                  </a:lnTo>
                  <a:lnTo>
                    <a:pt x="135" y="81"/>
                  </a:lnTo>
                  <a:lnTo>
                    <a:pt x="138" y="80"/>
                  </a:lnTo>
                  <a:lnTo>
                    <a:pt x="139" y="76"/>
                  </a:lnTo>
                  <a:lnTo>
                    <a:pt x="145" y="76"/>
                  </a:lnTo>
                  <a:lnTo>
                    <a:pt x="143" y="73"/>
                  </a:lnTo>
                  <a:lnTo>
                    <a:pt x="139" y="72"/>
                  </a:lnTo>
                  <a:lnTo>
                    <a:pt x="134" y="68"/>
                  </a:lnTo>
                  <a:lnTo>
                    <a:pt x="129" y="71"/>
                  </a:lnTo>
                  <a:lnTo>
                    <a:pt x="125" y="81"/>
                  </a:lnTo>
                  <a:lnTo>
                    <a:pt x="122" y="81"/>
                  </a:lnTo>
                  <a:lnTo>
                    <a:pt x="119" y="76"/>
                  </a:lnTo>
                  <a:lnTo>
                    <a:pt x="118" y="74"/>
                  </a:lnTo>
                  <a:lnTo>
                    <a:pt x="105" y="74"/>
                  </a:lnTo>
                  <a:lnTo>
                    <a:pt x="103" y="69"/>
                  </a:lnTo>
                  <a:lnTo>
                    <a:pt x="96" y="69"/>
                  </a:lnTo>
                  <a:lnTo>
                    <a:pt x="94" y="67"/>
                  </a:lnTo>
                  <a:lnTo>
                    <a:pt x="94" y="64"/>
                  </a:lnTo>
                  <a:lnTo>
                    <a:pt x="101" y="62"/>
                  </a:lnTo>
                  <a:lnTo>
                    <a:pt x="100" y="60"/>
                  </a:lnTo>
                  <a:lnTo>
                    <a:pt x="93" y="57"/>
                  </a:lnTo>
                  <a:lnTo>
                    <a:pt x="96" y="55"/>
                  </a:lnTo>
                  <a:lnTo>
                    <a:pt x="96" y="52"/>
                  </a:lnTo>
                  <a:lnTo>
                    <a:pt x="98" y="50"/>
                  </a:lnTo>
                  <a:lnTo>
                    <a:pt x="96" y="47"/>
                  </a:lnTo>
                  <a:lnTo>
                    <a:pt x="88" y="46"/>
                  </a:lnTo>
                  <a:lnTo>
                    <a:pt x="84" y="41"/>
                  </a:lnTo>
                  <a:lnTo>
                    <a:pt x="80" y="42"/>
                  </a:lnTo>
                  <a:lnTo>
                    <a:pt x="70" y="34"/>
                  </a:lnTo>
                  <a:lnTo>
                    <a:pt x="71" y="31"/>
                  </a:lnTo>
                  <a:lnTo>
                    <a:pt x="68" y="27"/>
                  </a:lnTo>
                  <a:lnTo>
                    <a:pt x="69" y="19"/>
                  </a:lnTo>
                  <a:lnTo>
                    <a:pt x="66" y="20"/>
                  </a:lnTo>
                  <a:lnTo>
                    <a:pt x="61" y="13"/>
                  </a:lnTo>
                  <a:lnTo>
                    <a:pt x="53" y="9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3" y="3"/>
                  </a:lnTo>
                  <a:lnTo>
                    <a:pt x="29" y="1"/>
                  </a:lnTo>
                  <a:lnTo>
                    <a:pt x="24" y="1"/>
                  </a:lnTo>
                  <a:lnTo>
                    <a:pt x="21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6" y="16"/>
                  </a:lnTo>
                  <a:lnTo>
                    <a:pt x="0" y="17"/>
                  </a:lnTo>
                  <a:lnTo>
                    <a:pt x="5" y="24"/>
                  </a:lnTo>
                  <a:lnTo>
                    <a:pt x="3" y="28"/>
                  </a:lnTo>
                  <a:lnTo>
                    <a:pt x="6" y="30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8" y="35"/>
                  </a:lnTo>
                  <a:lnTo>
                    <a:pt x="11" y="38"/>
                  </a:lnTo>
                  <a:lnTo>
                    <a:pt x="7" y="40"/>
                  </a:lnTo>
                  <a:lnTo>
                    <a:pt x="9" y="43"/>
                  </a:lnTo>
                  <a:lnTo>
                    <a:pt x="7" y="46"/>
                  </a:lnTo>
                  <a:lnTo>
                    <a:pt x="11" y="47"/>
                  </a:lnTo>
                  <a:lnTo>
                    <a:pt x="13" y="50"/>
                  </a:lnTo>
                  <a:lnTo>
                    <a:pt x="23" y="52"/>
                  </a:lnTo>
                  <a:lnTo>
                    <a:pt x="24" y="55"/>
                  </a:lnTo>
                  <a:lnTo>
                    <a:pt x="15" y="54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5" y="68"/>
                  </a:lnTo>
                  <a:lnTo>
                    <a:pt x="10" y="70"/>
                  </a:lnTo>
                  <a:lnTo>
                    <a:pt x="12" y="73"/>
                  </a:lnTo>
                  <a:lnTo>
                    <a:pt x="16" y="69"/>
                  </a:lnTo>
                  <a:lnTo>
                    <a:pt x="23" y="70"/>
                  </a:lnTo>
                  <a:lnTo>
                    <a:pt x="24" y="71"/>
                  </a:lnTo>
                  <a:lnTo>
                    <a:pt x="22" y="80"/>
                  </a:lnTo>
                  <a:lnTo>
                    <a:pt x="16" y="91"/>
                  </a:lnTo>
                  <a:lnTo>
                    <a:pt x="18" y="95"/>
                  </a:lnTo>
                  <a:lnTo>
                    <a:pt x="16" y="99"/>
                  </a:lnTo>
                  <a:lnTo>
                    <a:pt x="19" y="103"/>
                  </a:lnTo>
                  <a:lnTo>
                    <a:pt x="25" y="103"/>
                  </a:lnTo>
                  <a:lnTo>
                    <a:pt x="26" y="108"/>
                  </a:lnTo>
                  <a:lnTo>
                    <a:pt x="31" y="109"/>
                  </a:lnTo>
                  <a:lnTo>
                    <a:pt x="32" y="113"/>
                  </a:lnTo>
                  <a:lnTo>
                    <a:pt x="34" y="114"/>
                  </a:lnTo>
                  <a:lnTo>
                    <a:pt x="35" y="113"/>
                  </a:lnTo>
                  <a:lnTo>
                    <a:pt x="37" y="116"/>
                  </a:lnTo>
                  <a:lnTo>
                    <a:pt x="33" y="119"/>
                  </a:lnTo>
                  <a:lnTo>
                    <a:pt x="23" y="117"/>
                  </a:lnTo>
                  <a:lnTo>
                    <a:pt x="24" y="120"/>
                  </a:lnTo>
                  <a:lnTo>
                    <a:pt x="33" y="130"/>
                  </a:lnTo>
                  <a:lnTo>
                    <a:pt x="34" y="140"/>
                  </a:lnTo>
                  <a:lnTo>
                    <a:pt x="30" y="138"/>
                  </a:lnTo>
                  <a:lnTo>
                    <a:pt x="25" y="144"/>
                  </a:lnTo>
                  <a:lnTo>
                    <a:pt x="19" y="144"/>
                  </a:lnTo>
                  <a:lnTo>
                    <a:pt x="16" y="143"/>
                  </a:lnTo>
                  <a:lnTo>
                    <a:pt x="15" y="145"/>
                  </a:lnTo>
                  <a:lnTo>
                    <a:pt x="21" y="155"/>
                  </a:lnTo>
                  <a:lnTo>
                    <a:pt x="19" y="159"/>
                  </a:lnTo>
                  <a:lnTo>
                    <a:pt x="14" y="153"/>
                  </a:lnTo>
                  <a:lnTo>
                    <a:pt x="7" y="159"/>
                  </a:lnTo>
                  <a:lnTo>
                    <a:pt x="6" y="171"/>
                  </a:lnTo>
                  <a:lnTo>
                    <a:pt x="1" y="172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4" y="192"/>
                  </a:lnTo>
                  <a:lnTo>
                    <a:pt x="1" y="196"/>
                  </a:lnTo>
                  <a:lnTo>
                    <a:pt x="3" y="202"/>
                  </a:lnTo>
                  <a:lnTo>
                    <a:pt x="6" y="206"/>
                  </a:lnTo>
                  <a:lnTo>
                    <a:pt x="10" y="205"/>
                  </a:lnTo>
                  <a:lnTo>
                    <a:pt x="14" y="211"/>
                  </a:lnTo>
                  <a:lnTo>
                    <a:pt x="18" y="211"/>
                  </a:lnTo>
                  <a:lnTo>
                    <a:pt x="28" y="222"/>
                  </a:lnTo>
                  <a:lnTo>
                    <a:pt x="29" y="228"/>
                  </a:lnTo>
                  <a:lnTo>
                    <a:pt x="37" y="232"/>
                  </a:lnTo>
                  <a:lnTo>
                    <a:pt x="36" y="226"/>
                  </a:lnTo>
                  <a:lnTo>
                    <a:pt x="37" y="225"/>
                  </a:lnTo>
                  <a:lnTo>
                    <a:pt x="37" y="218"/>
                  </a:lnTo>
                  <a:lnTo>
                    <a:pt x="33" y="214"/>
                  </a:lnTo>
                  <a:lnTo>
                    <a:pt x="46" y="187"/>
                  </a:lnTo>
                  <a:lnTo>
                    <a:pt x="49" y="191"/>
                  </a:lnTo>
                  <a:lnTo>
                    <a:pt x="49" y="196"/>
                  </a:lnTo>
                  <a:lnTo>
                    <a:pt x="51" y="197"/>
                  </a:lnTo>
                  <a:lnTo>
                    <a:pt x="60" y="192"/>
                  </a:lnTo>
                  <a:lnTo>
                    <a:pt x="64" y="194"/>
                  </a:lnTo>
                  <a:lnTo>
                    <a:pt x="68" y="204"/>
                  </a:lnTo>
                  <a:lnTo>
                    <a:pt x="72" y="204"/>
                  </a:lnTo>
                  <a:lnTo>
                    <a:pt x="79" y="208"/>
                  </a:lnTo>
                  <a:lnTo>
                    <a:pt x="83" y="221"/>
                  </a:lnTo>
                  <a:lnTo>
                    <a:pt x="82" y="226"/>
                  </a:lnTo>
                  <a:lnTo>
                    <a:pt x="88" y="226"/>
                  </a:lnTo>
                  <a:lnTo>
                    <a:pt x="89" y="214"/>
                  </a:lnTo>
                  <a:lnTo>
                    <a:pt x="100" y="207"/>
                  </a:lnTo>
                  <a:lnTo>
                    <a:pt x="109" y="211"/>
                  </a:lnTo>
                  <a:lnTo>
                    <a:pt x="108" y="208"/>
                  </a:lnTo>
                  <a:lnTo>
                    <a:pt x="113" y="202"/>
                  </a:lnTo>
                  <a:lnTo>
                    <a:pt x="119" y="20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cs typeface="Arial" charset="0"/>
              </a:endParaRPr>
            </a:p>
          </p:txBody>
        </p:sp>
        <p:sp>
          <p:nvSpPr>
            <p:cNvPr id="68642" name="Freeform 10"/>
            <p:cNvSpPr>
              <a:spLocks/>
            </p:cNvSpPr>
            <p:nvPr/>
          </p:nvSpPr>
          <p:spPr bwMode="auto">
            <a:xfrm>
              <a:off x="4353404" y="4985267"/>
              <a:ext cx="191505" cy="404176"/>
            </a:xfrm>
            <a:custGeom>
              <a:avLst/>
              <a:gdLst>
                <a:gd name="T0" fmla="*/ 2147483647 w 74"/>
                <a:gd name="T1" fmla="*/ 2147483647 h 158"/>
                <a:gd name="T2" fmla="*/ 2147483647 w 74"/>
                <a:gd name="T3" fmla="*/ 2147483647 h 158"/>
                <a:gd name="T4" fmla="*/ 2147483647 w 74"/>
                <a:gd name="T5" fmla="*/ 2147483647 h 158"/>
                <a:gd name="T6" fmla="*/ 2147483647 w 74"/>
                <a:gd name="T7" fmla="*/ 2147483647 h 158"/>
                <a:gd name="T8" fmla="*/ 2147483647 w 74"/>
                <a:gd name="T9" fmla="*/ 2147483647 h 158"/>
                <a:gd name="T10" fmla="*/ 2147483647 w 74"/>
                <a:gd name="T11" fmla="*/ 2147483647 h 158"/>
                <a:gd name="T12" fmla="*/ 2147483647 w 74"/>
                <a:gd name="T13" fmla="*/ 2147483647 h 158"/>
                <a:gd name="T14" fmla="*/ 2147483647 w 74"/>
                <a:gd name="T15" fmla="*/ 2147483647 h 158"/>
                <a:gd name="T16" fmla="*/ 2147483647 w 74"/>
                <a:gd name="T17" fmla="*/ 2147483647 h 158"/>
                <a:gd name="T18" fmla="*/ 2147483647 w 74"/>
                <a:gd name="T19" fmla="*/ 2147483647 h 158"/>
                <a:gd name="T20" fmla="*/ 2147483647 w 74"/>
                <a:gd name="T21" fmla="*/ 2147483647 h 158"/>
                <a:gd name="T22" fmla="*/ 2147483647 w 74"/>
                <a:gd name="T23" fmla="*/ 2147483647 h 158"/>
                <a:gd name="T24" fmla="*/ 2147483647 w 74"/>
                <a:gd name="T25" fmla="*/ 2147483647 h 158"/>
                <a:gd name="T26" fmla="*/ 2147483647 w 74"/>
                <a:gd name="T27" fmla="*/ 2147483647 h 158"/>
                <a:gd name="T28" fmla="*/ 2147483647 w 74"/>
                <a:gd name="T29" fmla="*/ 2147483647 h 158"/>
                <a:gd name="T30" fmla="*/ 2147483647 w 74"/>
                <a:gd name="T31" fmla="*/ 2147483647 h 158"/>
                <a:gd name="T32" fmla="*/ 2147483647 w 74"/>
                <a:gd name="T33" fmla="*/ 2147483647 h 158"/>
                <a:gd name="T34" fmla="*/ 2147483647 w 74"/>
                <a:gd name="T35" fmla="*/ 2147483647 h 158"/>
                <a:gd name="T36" fmla="*/ 2147483647 w 74"/>
                <a:gd name="T37" fmla="*/ 0 h 158"/>
                <a:gd name="T38" fmla="*/ 2147483647 w 74"/>
                <a:gd name="T39" fmla="*/ 2147483647 h 158"/>
                <a:gd name="T40" fmla="*/ 2147483647 w 74"/>
                <a:gd name="T41" fmla="*/ 2147483647 h 158"/>
                <a:gd name="T42" fmla="*/ 2147483647 w 74"/>
                <a:gd name="T43" fmla="*/ 2147483647 h 158"/>
                <a:gd name="T44" fmla="*/ 2147483647 w 74"/>
                <a:gd name="T45" fmla="*/ 2147483647 h 158"/>
                <a:gd name="T46" fmla="*/ 2147483647 w 74"/>
                <a:gd name="T47" fmla="*/ 2147483647 h 158"/>
                <a:gd name="T48" fmla="*/ 2147483647 w 74"/>
                <a:gd name="T49" fmla="*/ 2147483647 h 158"/>
                <a:gd name="T50" fmla="*/ 2147483647 w 74"/>
                <a:gd name="T51" fmla="*/ 2147483647 h 158"/>
                <a:gd name="T52" fmla="*/ 2147483647 w 74"/>
                <a:gd name="T53" fmla="*/ 2147483647 h 158"/>
                <a:gd name="T54" fmla="*/ 2147483647 w 74"/>
                <a:gd name="T55" fmla="*/ 2147483647 h 158"/>
                <a:gd name="T56" fmla="*/ 2147483647 w 74"/>
                <a:gd name="T57" fmla="*/ 2147483647 h 158"/>
                <a:gd name="T58" fmla="*/ 2147483647 w 74"/>
                <a:gd name="T59" fmla="*/ 2147483647 h 158"/>
                <a:gd name="T60" fmla="*/ 2147483647 w 74"/>
                <a:gd name="T61" fmla="*/ 2147483647 h 158"/>
                <a:gd name="T62" fmla="*/ 2147483647 w 74"/>
                <a:gd name="T63" fmla="*/ 2147483647 h 158"/>
                <a:gd name="T64" fmla="*/ 2147483647 w 74"/>
                <a:gd name="T65" fmla="*/ 2147483647 h 158"/>
                <a:gd name="T66" fmla="*/ 2147483647 w 74"/>
                <a:gd name="T67" fmla="*/ 2147483647 h 158"/>
                <a:gd name="T68" fmla="*/ 2147483647 w 74"/>
                <a:gd name="T69" fmla="*/ 2147483647 h 158"/>
                <a:gd name="T70" fmla="*/ 2147483647 w 74"/>
                <a:gd name="T71" fmla="*/ 2147483647 h 158"/>
                <a:gd name="T72" fmla="*/ 2147483647 w 74"/>
                <a:gd name="T73" fmla="*/ 2147483647 h 158"/>
                <a:gd name="T74" fmla="*/ 2147483647 w 74"/>
                <a:gd name="T75" fmla="*/ 2147483647 h 158"/>
                <a:gd name="T76" fmla="*/ 2147483647 w 74"/>
                <a:gd name="T77" fmla="*/ 2147483647 h 158"/>
                <a:gd name="T78" fmla="*/ 2147483647 w 74"/>
                <a:gd name="T79" fmla="*/ 2147483647 h 1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4"/>
                <a:gd name="T121" fmla="*/ 0 h 158"/>
                <a:gd name="T122" fmla="*/ 74 w 74"/>
                <a:gd name="T123" fmla="*/ 158 h 1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4" h="158">
                  <a:moveTo>
                    <a:pt x="50" y="150"/>
                  </a:moveTo>
                  <a:lnTo>
                    <a:pt x="52" y="150"/>
                  </a:lnTo>
                  <a:lnTo>
                    <a:pt x="54" y="148"/>
                  </a:lnTo>
                  <a:lnTo>
                    <a:pt x="50" y="140"/>
                  </a:lnTo>
                  <a:lnTo>
                    <a:pt x="53" y="139"/>
                  </a:lnTo>
                  <a:lnTo>
                    <a:pt x="55" y="135"/>
                  </a:lnTo>
                  <a:lnTo>
                    <a:pt x="61" y="133"/>
                  </a:lnTo>
                  <a:lnTo>
                    <a:pt x="63" y="133"/>
                  </a:lnTo>
                  <a:lnTo>
                    <a:pt x="65" y="120"/>
                  </a:lnTo>
                  <a:lnTo>
                    <a:pt x="65" y="115"/>
                  </a:lnTo>
                  <a:lnTo>
                    <a:pt x="67" y="112"/>
                  </a:lnTo>
                  <a:lnTo>
                    <a:pt x="71" y="112"/>
                  </a:lnTo>
                  <a:lnTo>
                    <a:pt x="74" y="105"/>
                  </a:lnTo>
                  <a:lnTo>
                    <a:pt x="74" y="100"/>
                  </a:lnTo>
                  <a:lnTo>
                    <a:pt x="70" y="96"/>
                  </a:lnTo>
                  <a:lnTo>
                    <a:pt x="70" y="91"/>
                  </a:lnTo>
                  <a:lnTo>
                    <a:pt x="68" y="88"/>
                  </a:lnTo>
                  <a:lnTo>
                    <a:pt x="65" y="88"/>
                  </a:lnTo>
                  <a:lnTo>
                    <a:pt x="64" y="89"/>
                  </a:lnTo>
                  <a:lnTo>
                    <a:pt x="61" y="90"/>
                  </a:lnTo>
                  <a:lnTo>
                    <a:pt x="57" y="81"/>
                  </a:lnTo>
                  <a:lnTo>
                    <a:pt x="55" y="81"/>
                  </a:lnTo>
                  <a:lnTo>
                    <a:pt x="50" y="70"/>
                  </a:lnTo>
                  <a:lnTo>
                    <a:pt x="52" y="64"/>
                  </a:lnTo>
                  <a:lnTo>
                    <a:pt x="47" y="58"/>
                  </a:lnTo>
                  <a:lnTo>
                    <a:pt x="50" y="54"/>
                  </a:lnTo>
                  <a:lnTo>
                    <a:pt x="48" y="47"/>
                  </a:lnTo>
                  <a:lnTo>
                    <a:pt x="49" y="39"/>
                  </a:lnTo>
                  <a:lnTo>
                    <a:pt x="50" y="34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5" y="17"/>
                  </a:lnTo>
                  <a:lnTo>
                    <a:pt x="31" y="7"/>
                  </a:lnTo>
                  <a:lnTo>
                    <a:pt x="27" y="5"/>
                  </a:lnTo>
                  <a:lnTo>
                    <a:pt x="18" y="10"/>
                  </a:lnTo>
                  <a:lnTo>
                    <a:pt x="16" y="9"/>
                  </a:lnTo>
                  <a:lnTo>
                    <a:pt x="16" y="4"/>
                  </a:lnTo>
                  <a:lnTo>
                    <a:pt x="13" y="0"/>
                  </a:lnTo>
                  <a:lnTo>
                    <a:pt x="0" y="27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4" y="45"/>
                  </a:lnTo>
                  <a:lnTo>
                    <a:pt x="10" y="45"/>
                  </a:lnTo>
                  <a:lnTo>
                    <a:pt x="13" y="47"/>
                  </a:lnTo>
                  <a:lnTo>
                    <a:pt x="12" y="50"/>
                  </a:lnTo>
                  <a:lnTo>
                    <a:pt x="14" y="54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9" y="59"/>
                  </a:lnTo>
                  <a:lnTo>
                    <a:pt x="12" y="63"/>
                  </a:lnTo>
                  <a:lnTo>
                    <a:pt x="7" y="68"/>
                  </a:lnTo>
                  <a:lnTo>
                    <a:pt x="9" y="72"/>
                  </a:lnTo>
                  <a:lnTo>
                    <a:pt x="13" y="76"/>
                  </a:lnTo>
                  <a:lnTo>
                    <a:pt x="10" y="82"/>
                  </a:lnTo>
                  <a:lnTo>
                    <a:pt x="11" y="88"/>
                  </a:lnTo>
                  <a:lnTo>
                    <a:pt x="12" y="96"/>
                  </a:lnTo>
                  <a:lnTo>
                    <a:pt x="9" y="94"/>
                  </a:lnTo>
                  <a:lnTo>
                    <a:pt x="8" y="109"/>
                  </a:lnTo>
                  <a:lnTo>
                    <a:pt x="12" y="114"/>
                  </a:lnTo>
                  <a:lnTo>
                    <a:pt x="12" y="112"/>
                  </a:lnTo>
                  <a:lnTo>
                    <a:pt x="14" y="112"/>
                  </a:lnTo>
                  <a:lnTo>
                    <a:pt x="14" y="116"/>
                  </a:lnTo>
                  <a:lnTo>
                    <a:pt x="11" y="115"/>
                  </a:lnTo>
                  <a:lnTo>
                    <a:pt x="16" y="119"/>
                  </a:lnTo>
                  <a:lnTo>
                    <a:pt x="16" y="124"/>
                  </a:lnTo>
                  <a:lnTo>
                    <a:pt x="14" y="126"/>
                  </a:lnTo>
                  <a:lnTo>
                    <a:pt x="10" y="120"/>
                  </a:lnTo>
                  <a:lnTo>
                    <a:pt x="8" y="121"/>
                  </a:lnTo>
                  <a:lnTo>
                    <a:pt x="12" y="127"/>
                  </a:lnTo>
                  <a:lnTo>
                    <a:pt x="16" y="131"/>
                  </a:lnTo>
                  <a:lnTo>
                    <a:pt x="31" y="138"/>
                  </a:lnTo>
                  <a:lnTo>
                    <a:pt x="35" y="144"/>
                  </a:lnTo>
                  <a:lnTo>
                    <a:pt x="34" y="146"/>
                  </a:lnTo>
                  <a:lnTo>
                    <a:pt x="38" y="148"/>
                  </a:lnTo>
                  <a:lnTo>
                    <a:pt x="38" y="154"/>
                  </a:lnTo>
                  <a:lnTo>
                    <a:pt x="40" y="157"/>
                  </a:lnTo>
                  <a:lnTo>
                    <a:pt x="47" y="158"/>
                  </a:lnTo>
                  <a:lnTo>
                    <a:pt x="51" y="154"/>
                  </a:lnTo>
                  <a:lnTo>
                    <a:pt x="50" y="15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3" name="Freeform 11"/>
            <p:cNvSpPr>
              <a:spLocks/>
            </p:cNvSpPr>
            <p:nvPr/>
          </p:nvSpPr>
          <p:spPr bwMode="auto">
            <a:xfrm>
              <a:off x="4456920" y="5028754"/>
              <a:ext cx="618510" cy="775099"/>
            </a:xfrm>
            <a:custGeom>
              <a:avLst/>
              <a:gdLst>
                <a:gd name="T0" fmla="*/ 2147483647 w 239"/>
                <a:gd name="T1" fmla="*/ 2147483647 h 303"/>
                <a:gd name="T2" fmla="*/ 2147483647 w 239"/>
                <a:gd name="T3" fmla="*/ 2147483647 h 303"/>
                <a:gd name="T4" fmla="*/ 2147483647 w 239"/>
                <a:gd name="T5" fmla="*/ 2147483647 h 303"/>
                <a:gd name="T6" fmla="*/ 2147483647 w 239"/>
                <a:gd name="T7" fmla="*/ 2147483647 h 303"/>
                <a:gd name="T8" fmla="*/ 2147483647 w 239"/>
                <a:gd name="T9" fmla="*/ 2147483647 h 303"/>
                <a:gd name="T10" fmla="*/ 2147483647 w 239"/>
                <a:gd name="T11" fmla="*/ 2147483647 h 303"/>
                <a:gd name="T12" fmla="*/ 2147483647 w 239"/>
                <a:gd name="T13" fmla="*/ 2147483647 h 303"/>
                <a:gd name="T14" fmla="*/ 2147483647 w 239"/>
                <a:gd name="T15" fmla="*/ 2147483647 h 303"/>
                <a:gd name="T16" fmla="*/ 2147483647 w 239"/>
                <a:gd name="T17" fmla="*/ 2147483647 h 303"/>
                <a:gd name="T18" fmla="*/ 2147483647 w 239"/>
                <a:gd name="T19" fmla="*/ 2147483647 h 303"/>
                <a:gd name="T20" fmla="*/ 2147483647 w 239"/>
                <a:gd name="T21" fmla="*/ 2147483647 h 303"/>
                <a:gd name="T22" fmla="*/ 2147483647 w 239"/>
                <a:gd name="T23" fmla="*/ 2147483647 h 303"/>
                <a:gd name="T24" fmla="*/ 2147483647 w 239"/>
                <a:gd name="T25" fmla="*/ 2147483647 h 303"/>
                <a:gd name="T26" fmla="*/ 2147483647 w 239"/>
                <a:gd name="T27" fmla="*/ 2147483647 h 303"/>
                <a:gd name="T28" fmla="*/ 2147483647 w 239"/>
                <a:gd name="T29" fmla="*/ 2147483647 h 303"/>
                <a:gd name="T30" fmla="*/ 2147483647 w 239"/>
                <a:gd name="T31" fmla="*/ 2147483647 h 303"/>
                <a:gd name="T32" fmla="*/ 2147483647 w 239"/>
                <a:gd name="T33" fmla="*/ 2147483647 h 303"/>
                <a:gd name="T34" fmla="*/ 2147483647 w 239"/>
                <a:gd name="T35" fmla="*/ 2147483647 h 303"/>
                <a:gd name="T36" fmla="*/ 2147483647 w 239"/>
                <a:gd name="T37" fmla="*/ 2147483647 h 303"/>
                <a:gd name="T38" fmla="*/ 2147483647 w 239"/>
                <a:gd name="T39" fmla="*/ 2147483647 h 303"/>
                <a:gd name="T40" fmla="*/ 2147483647 w 239"/>
                <a:gd name="T41" fmla="*/ 2147483647 h 303"/>
                <a:gd name="T42" fmla="*/ 2147483647 w 239"/>
                <a:gd name="T43" fmla="*/ 0 h 303"/>
                <a:gd name="T44" fmla="*/ 2147483647 w 239"/>
                <a:gd name="T45" fmla="*/ 2147483647 h 303"/>
                <a:gd name="T46" fmla="*/ 2147483647 w 239"/>
                <a:gd name="T47" fmla="*/ 2147483647 h 303"/>
                <a:gd name="T48" fmla="*/ 2147483647 w 239"/>
                <a:gd name="T49" fmla="*/ 2147483647 h 303"/>
                <a:gd name="T50" fmla="*/ 2147483647 w 239"/>
                <a:gd name="T51" fmla="*/ 2147483647 h 303"/>
                <a:gd name="T52" fmla="*/ 2147483647 w 239"/>
                <a:gd name="T53" fmla="*/ 2147483647 h 303"/>
                <a:gd name="T54" fmla="*/ 2147483647 w 239"/>
                <a:gd name="T55" fmla="*/ 2147483647 h 303"/>
                <a:gd name="T56" fmla="*/ 2147483647 w 239"/>
                <a:gd name="T57" fmla="*/ 2147483647 h 303"/>
                <a:gd name="T58" fmla="*/ 2147483647 w 239"/>
                <a:gd name="T59" fmla="*/ 2147483647 h 303"/>
                <a:gd name="T60" fmla="*/ 2147483647 w 239"/>
                <a:gd name="T61" fmla="*/ 2147483647 h 303"/>
                <a:gd name="T62" fmla="*/ 2147483647 w 239"/>
                <a:gd name="T63" fmla="*/ 2147483647 h 303"/>
                <a:gd name="T64" fmla="*/ 2147483647 w 239"/>
                <a:gd name="T65" fmla="*/ 2147483647 h 303"/>
                <a:gd name="T66" fmla="*/ 2147483647 w 239"/>
                <a:gd name="T67" fmla="*/ 2147483647 h 303"/>
                <a:gd name="T68" fmla="*/ 2147483647 w 239"/>
                <a:gd name="T69" fmla="*/ 2147483647 h 303"/>
                <a:gd name="T70" fmla="*/ 2147483647 w 239"/>
                <a:gd name="T71" fmla="*/ 2147483647 h 303"/>
                <a:gd name="T72" fmla="*/ 2147483647 w 239"/>
                <a:gd name="T73" fmla="*/ 2147483647 h 303"/>
                <a:gd name="T74" fmla="*/ 2147483647 w 239"/>
                <a:gd name="T75" fmla="*/ 2147483647 h 303"/>
                <a:gd name="T76" fmla="*/ 2147483647 w 239"/>
                <a:gd name="T77" fmla="*/ 2147483647 h 303"/>
                <a:gd name="T78" fmla="*/ 2147483647 w 239"/>
                <a:gd name="T79" fmla="*/ 2147483647 h 303"/>
                <a:gd name="T80" fmla="*/ 2147483647 w 239"/>
                <a:gd name="T81" fmla="*/ 2147483647 h 303"/>
                <a:gd name="T82" fmla="*/ 2147483647 w 239"/>
                <a:gd name="T83" fmla="*/ 2147483647 h 303"/>
                <a:gd name="T84" fmla="*/ 2147483647 w 239"/>
                <a:gd name="T85" fmla="*/ 2147483647 h 303"/>
                <a:gd name="T86" fmla="*/ 2147483647 w 239"/>
                <a:gd name="T87" fmla="*/ 2147483647 h 303"/>
                <a:gd name="T88" fmla="*/ 2147483647 w 239"/>
                <a:gd name="T89" fmla="*/ 2147483647 h 303"/>
                <a:gd name="T90" fmla="*/ 2147483647 w 239"/>
                <a:gd name="T91" fmla="*/ 2147483647 h 303"/>
                <a:gd name="T92" fmla="*/ 2147483647 w 239"/>
                <a:gd name="T93" fmla="*/ 2147483647 h 303"/>
                <a:gd name="T94" fmla="*/ 2147483647 w 239"/>
                <a:gd name="T95" fmla="*/ 2147483647 h 303"/>
                <a:gd name="T96" fmla="*/ 2147483647 w 239"/>
                <a:gd name="T97" fmla="*/ 2147483647 h 303"/>
                <a:gd name="T98" fmla="*/ 2147483647 w 239"/>
                <a:gd name="T99" fmla="*/ 2147483647 h 303"/>
                <a:gd name="T100" fmla="*/ 2147483647 w 239"/>
                <a:gd name="T101" fmla="*/ 2147483647 h 303"/>
                <a:gd name="T102" fmla="*/ 2147483647 w 239"/>
                <a:gd name="T103" fmla="*/ 2147483647 h 303"/>
                <a:gd name="T104" fmla="*/ 2147483647 w 239"/>
                <a:gd name="T105" fmla="*/ 2147483647 h 303"/>
                <a:gd name="T106" fmla="*/ 2147483647 w 239"/>
                <a:gd name="T107" fmla="*/ 2147483647 h 303"/>
                <a:gd name="T108" fmla="*/ 2147483647 w 239"/>
                <a:gd name="T109" fmla="*/ 2147483647 h 3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39"/>
                <a:gd name="T166" fmla="*/ 0 h 303"/>
                <a:gd name="T167" fmla="*/ 239 w 239"/>
                <a:gd name="T168" fmla="*/ 303 h 30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39" h="303">
                  <a:moveTo>
                    <a:pt x="155" y="194"/>
                  </a:moveTo>
                  <a:lnTo>
                    <a:pt x="150" y="193"/>
                  </a:lnTo>
                  <a:lnTo>
                    <a:pt x="147" y="189"/>
                  </a:lnTo>
                  <a:lnTo>
                    <a:pt x="155" y="191"/>
                  </a:lnTo>
                  <a:lnTo>
                    <a:pt x="165" y="189"/>
                  </a:lnTo>
                  <a:lnTo>
                    <a:pt x="166" y="192"/>
                  </a:lnTo>
                  <a:lnTo>
                    <a:pt x="164" y="192"/>
                  </a:lnTo>
                  <a:lnTo>
                    <a:pt x="169" y="196"/>
                  </a:lnTo>
                  <a:lnTo>
                    <a:pt x="169" y="198"/>
                  </a:lnTo>
                  <a:lnTo>
                    <a:pt x="172" y="198"/>
                  </a:lnTo>
                  <a:lnTo>
                    <a:pt x="173" y="204"/>
                  </a:lnTo>
                  <a:lnTo>
                    <a:pt x="178" y="204"/>
                  </a:lnTo>
                  <a:lnTo>
                    <a:pt x="181" y="210"/>
                  </a:lnTo>
                  <a:lnTo>
                    <a:pt x="182" y="207"/>
                  </a:lnTo>
                  <a:lnTo>
                    <a:pt x="185" y="210"/>
                  </a:lnTo>
                  <a:lnTo>
                    <a:pt x="188" y="207"/>
                  </a:lnTo>
                  <a:lnTo>
                    <a:pt x="188" y="198"/>
                  </a:lnTo>
                  <a:lnTo>
                    <a:pt x="187" y="200"/>
                  </a:lnTo>
                  <a:lnTo>
                    <a:pt x="178" y="200"/>
                  </a:lnTo>
                  <a:lnTo>
                    <a:pt x="175" y="197"/>
                  </a:lnTo>
                  <a:lnTo>
                    <a:pt x="170" y="188"/>
                  </a:lnTo>
                  <a:lnTo>
                    <a:pt x="171" y="181"/>
                  </a:lnTo>
                  <a:lnTo>
                    <a:pt x="167" y="175"/>
                  </a:lnTo>
                  <a:lnTo>
                    <a:pt x="163" y="174"/>
                  </a:lnTo>
                  <a:lnTo>
                    <a:pt x="155" y="176"/>
                  </a:lnTo>
                  <a:lnTo>
                    <a:pt x="149" y="171"/>
                  </a:lnTo>
                  <a:lnTo>
                    <a:pt x="144" y="172"/>
                  </a:lnTo>
                  <a:lnTo>
                    <a:pt x="139" y="169"/>
                  </a:lnTo>
                  <a:lnTo>
                    <a:pt x="134" y="161"/>
                  </a:lnTo>
                  <a:lnTo>
                    <a:pt x="131" y="159"/>
                  </a:lnTo>
                  <a:lnTo>
                    <a:pt x="124" y="162"/>
                  </a:lnTo>
                  <a:lnTo>
                    <a:pt x="123" y="165"/>
                  </a:lnTo>
                  <a:lnTo>
                    <a:pt x="115" y="171"/>
                  </a:lnTo>
                  <a:lnTo>
                    <a:pt x="114" y="173"/>
                  </a:lnTo>
                  <a:lnTo>
                    <a:pt x="119" y="171"/>
                  </a:lnTo>
                  <a:lnTo>
                    <a:pt x="128" y="171"/>
                  </a:lnTo>
                  <a:lnTo>
                    <a:pt x="139" y="177"/>
                  </a:lnTo>
                  <a:lnTo>
                    <a:pt x="143" y="182"/>
                  </a:lnTo>
                  <a:lnTo>
                    <a:pt x="146" y="182"/>
                  </a:lnTo>
                  <a:lnTo>
                    <a:pt x="148" y="185"/>
                  </a:lnTo>
                  <a:lnTo>
                    <a:pt x="145" y="186"/>
                  </a:lnTo>
                  <a:lnTo>
                    <a:pt x="143" y="188"/>
                  </a:lnTo>
                  <a:lnTo>
                    <a:pt x="136" y="187"/>
                  </a:lnTo>
                  <a:lnTo>
                    <a:pt x="137" y="186"/>
                  </a:lnTo>
                  <a:lnTo>
                    <a:pt x="134" y="185"/>
                  </a:lnTo>
                  <a:lnTo>
                    <a:pt x="136" y="182"/>
                  </a:lnTo>
                  <a:lnTo>
                    <a:pt x="134" y="180"/>
                  </a:lnTo>
                  <a:lnTo>
                    <a:pt x="129" y="179"/>
                  </a:lnTo>
                  <a:lnTo>
                    <a:pt x="127" y="182"/>
                  </a:lnTo>
                  <a:lnTo>
                    <a:pt x="122" y="176"/>
                  </a:lnTo>
                  <a:lnTo>
                    <a:pt x="116" y="177"/>
                  </a:lnTo>
                  <a:lnTo>
                    <a:pt x="112" y="176"/>
                  </a:lnTo>
                  <a:lnTo>
                    <a:pt x="109" y="173"/>
                  </a:lnTo>
                  <a:lnTo>
                    <a:pt x="105" y="174"/>
                  </a:lnTo>
                  <a:lnTo>
                    <a:pt x="102" y="173"/>
                  </a:lnTo>
                  <a:lnTo>
                    <a:pt x="105" y="170"/>
                  </a:lnTo>
                  <a:lnTo>
                    <a:pt x="112" y="170"/>
                  </a:lnTo>
                  <a:lnTo>
                    <a:pt x="118" y="166"/>
                  </a:lnTo>
                  <a:lnTo>
                    <a:pt x="119" y="166"/>
                  </a:lnTo>
                  <a:lnTo>
                    <a:pt x="122" y="161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3" y="155"/>
                  </a:lnTo>
                  <a:lnTo>
                    <a:pt x="110" y="150"/>
                  </a:lnTo>
                  <a:lnTo>
                    <a:pt x="115" y="144"/>
                  </a:lnTo>
                  <a:lnTo>
                    <a:pt x="122" y="146"/>
                  </a:lnTo>
                  <a:lnTo>
                    <a:pt x="127" y="152"/>
                  </a:lnTo>
                  <a:lnTo>
                    <a:pt x="122" y="154"/>
                  </a:lnTo>
                  <a:lnTo>
                    <a:pt x="122" y="155"/>
                  </a:lnTo>
                  <a:lnTo>
                    <a:pt x="121" y="158"/>
                  </a:lnTo>
                  <a:lnTo>
                    <a:pt x="127" y="156"/>
                  </a:lnTo>
                  <a:lnTo>
                    <a:pt x="131" y="152"/>
                  </a:lnTo>
                  <a:lnTo>
                    <a:pt x="119" y="136"/>
                  </a:lnTo>
                  <a:lnTo>
                    <a:pt x="113" y="133"/>
                  </a:lnTo>
                  <a:lnTo>
                    <a:pt x="108" y="122"/>
                  </a:lnTo>
                  <a:lnTo>
                    <a:pt x="103" y="119"/>
                  </a:lnTo>
                  <a:lnTo>
                    <a:pt x="102" y="115"/>
                  </a:lnTo>
                  <a:lnTo>
                    <a:pt x="97" y="112"/>
                  </a:lnTo>
                  <a:lnTo>
                    <a:pt x="94" y="106"/>
                  </a:lnTo>
                  <a:lnTo>
                    <a:pt x="97" y="93"/>
                  </a:lnTo>
                  <a:lnTo>
                    <a:pt x="94" y="87"/>
                  </a:lnTo>
                  <a:lnTo>
                    <a:pt x="96" y="87"/>
                  </a:lnTo>
                  <a:lnTo>
                    <a:pt x="97" y="85"/>
                  </a:lnTo>
                  <a:lnTo>
                    <a:pt x="100" y="84"/>
                  </a:lnTo>
                  <a:lnTo>
                    <a:pt x="99" y="82"/>
                  </a:lnTo>
                  <a:lnTo>
                    <a:pt x="103" y="80"/>
                  </a:lnTo>
                  <a:lnTo>
                    <a:pt x="103" y="77"/>
                  </a:lnTo>
                  <a:lnTo>
                    <a:pt x="106" y="77"/>
                  </a:lnTo>
                  <a:lnTo>
                    <a:pt x="108" y="82"/>
                  </a:lnTo>
                  <a:lnTo>
                    <a:pt x="102" y="86"/>
                  </a:lnTo>
                  <a:lnTo>
                    <a:pt x="106" y="91"/>
                  </a:lnTo>
                  <a:lnTo>
                    <a:pt x="108" y="91"/>
                  </a:lnTo>
                  <a:lnTo>
                    <a:pt x="111" y="93"/>
                  </a:lnTo>
                  <a:lnTo>
                    <a:pt x="122" y="98"/>
                  </a:lnTo>
                  <a:lnTo>
                    <a:pt x="127" y="111"/>
                  </a:lnTo>
                  <a:lnTo>
                    <a:pt x="142" y="110"/>
                  </a:lnTo>
                  <a:lnTo>
                    <a:pt x="131" y="106"/>
                  </a:lnTo>
                  <a:lnTo>
                    <a:pt x="125" y="101"/>
                  </a:lnTo>
                  <a:lnTo>
                    <a:pt x="124" y="98"/>
                  </a:lnTo>
                  <a:lnTo>
                    <a:pt x="125" y="95"/>
                  </a:lnTo>
                  <a:lnTo>
                    <a:pt x="136" y="95"/>
                  </a:lnTo>
                  <a:lnTo>
                    <a:pt x="144" y="106"/>
                  </a:lnTo>
                  <a:lnTo>
                    <a:pt x="149" y="109"/>
                  </a:lnTo>
                  <a:lnTo>
                    <a:pt x="151" y="107"/>
                  </a:lnTo>
                  <a:lnTo>
                    <a:pt x="149" y="100"/>
                  </a:lnTo>
                  <a:lnTo>
                    <a:pt x="145" y="97"/>
                  </a:lnTo>
                  <a:lnTo>
                    <a:pt x="141" y="96"/>
                  </a:lnTo>
                  <a:lnTo>
                    <a:pt x="137" y="91"/>
                  </a:lnTo>
                  <a:lnTo>
                    <a:pt x="145" y="86"/>
                  </a:lnTo>
                  <a:lnTo>
                    <a:pt x="151" y="89"/>
                  </a:lnTo>
                  <a:lnTo>
                    <a:pt x="155" y="89"/>
                  </a:lnTo>
                  <a:lnTo>
                    <a:pt x="162" y="97"/>
                  </a:lnTo>
                  <a:lnTo>
                    <a:pt x="165" y="95"/>
                  </a:lnTo>
                  <a:lnTo>
                    <a:pt x="164" y="94"/>
                  </a:lnTo>
                  <a:lnTo>
                    <a:pt x="158" y="88"/>
                  </a:lnTo>
                  <a:lnTo>
                    <a:pt x="151" y="85"/>
                  </a:lnTo>
                  <a:lnTo>
                    <a:pt x="148" y="81"/>
                  </a:lnTo>
                  <a:lnTo>
                    <a:pt x="143" y="85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39" y="76"/>
                  </a:lnTo>
                  <a:lnTo>
                    <a:pt x="137" y="73"/>
                  </a:lnTo>
                  <a:lnTo>
                    <a:pt x="134" y="71"/>
                  </a:lnTo>
                  <a:lnTo>
                    <a:pt x="134" y="68"/>
                  </a:lnTo>
                  <a:lnTo>
                    <a:pt x="140" y="65"/>
                  </a:lnTo>
                  <a:lnTo>
                    <a:pt x="149" y="67"/>
                  </a:lnTo>
                  <a:lnTo>
                    <a:pt x="157" y="60"/>
                  </a:lnTo>
                  <a:lnTo>
                    <a:pt x="156" y="57"/>
                  </a:lnTo>
                  <a:lnTo>
                    <a:pt x="158" y="54"/>
                  </a:lnTo>
                  <a:lnTo>
                    <a:pt x="163" y="52"/>
                  </a:lnTo>
                  <a:lnTo>
                    <a:pt x="165" y="52"/>
                  </a:lnTo>
                  <a:lnTo>
                    <a:pt x="168" y="56"/>
                  </a:lnTo>
                  <a:lnTo>
                    <a:pt x="175" y="55"/>
                  </a:lnTo>
                  <a:lnTo>
                    <a:pt x="181" y="50"/>
                  </a:lnTo>
                  <a:lnTo>
                    <a:pt x="182" y="46"/>
                  </a:lnTo>
                  <a:lnTo>
                    <a:pt x="185" y="46"/>
                  </a:lnTo>
                  <a:lnTo>
                    <a:pt x="187" y="46"/>
                  </a:lnTo>
                  <a:lnTo>
                    <a:pt x="187" y="49"/>
                  </a:lnTo>
                  <a:lnTo>
                    <a:pt x="194" y="48"/>
                  </a:lnTo>
                  <a:lnTo>
                    <a:pt x="206" y="50"/>
                  </a:lnTo>
                  <a:lnTo>
                    <a:pt x="221" y="51"/>
                  </a:lnTo>
                  <a:lnTo>
                    <a:pt x="223" y="55"/>
                  </a:lnTo>
                  <a:lnTo>
                    <a:pt x="225" y="53"/>
                  </a:lnTo>
                  <a:lnTo>
                    <a:pt x="228" y="45"/>
                  </a:lnTo>
                  <a:lnTo>
                    <a:pt x="232" y="41"/>
                  </a:lnTo>
                  <a:lnTo>
                    <a:pt x="231" y="40"/>
                  </a:lnTo>
                  <a:lnTo>
                    <a:pt x="232" y="37"/>
                  </a:lnTo>
                  <a:lnTo>
                    <a:pt x="229" y="33"/>
                  </a:lnTo>
                  <a:lnTo>
                    <a:pt x="228" y="25"/>
                  </a:lnTo>
                  <a:lnTo>
                    <a:pt x="239" y="18"/>
                  </a:lnTo>
                  <a:lnTo>
                    <a:pt x="235" y="5"/>
                  </a:lnTo>
                  <a:lnTo>
                    <a:pt x="226" y="1"/>
                  </a:lnTo>
                  <a:lnTo>
                    <a:pt x="223" y="2"/>
                  </a:lnTo>
                  <a:lnTo>
                    <a:pt x="220" y="0"/>
                  </a:lnTo>
                  <a:lnTo>
                    <a:pt x="215" y="3"/>
                  </a:lnTo>
                  <a:lnTo>
                    <a:pt x="222" y="16"/>
                  </a:lnTo>
                  <a:lnTo>
                    <a:pt x="221" y="21"/>
                  </a:lnTo>
                  <a:lnTo>
                    <a:pt x="212" y="25"/>
                  </a:lnTo>
                  <a:lnTo>
                    <a:pt x="209" y="24"/>
                  </a:lnTo>
                  <a:lnTo>
                    <a:pt x="205" y="27"/>
                  </a:lnTo>
                  <a:lnTo>
                    <a:pt x="199" y="27"/>
                  </a:lnTo>
                  <a:lnTo>
                    <a:pt x="199" y="29"/>
                  </a:lnTo>
                  <a:lnTo>
                    <a:pt x="188" y="32"/>
                  </a:lnTo>
                  <a:lnTo>
                    <a:pt x="185" y="30"/>
                  </a:lnTo>
                  <a:lnTo>
                    <a:pt x="174" y="26"/>
                  </a:lnTo>
                  <a:lnTo>
                    <a:pt x="170" y="29"/>
                  </a:lnTo>
                  <a:lnTo>
                    <a:pt x="167" y="27"/>
                  </a:lnTo>
                  <a:lnTo>
                    <a:pt x="163" y="27"/>
                  </a:lnTo>
                  <a:lnTo>
                    <a:pt x="159" y="19"/>
                  </a:lnTo>
                  <a:lnTo>
                    <a:pt x="157" y="22"/>
                  </a:lnTo>
                  <a:lnTo>
                    <a:pt x="151" y="24"/>
                  </a:lnTo>
                  <a:lnTo>
                    <a:pt x="149" y="21"/>
                  </a:lnTo>
                  <a:lnTo>
                    <a:pt x="146" y="23"/>
                  </a:lnTo>
                  <a:lnTo>
                    <a:pt x="146" y="24"/>
                  </a:lnTo>
                  <a:lnTo>
                    <a:pt x="143" y="23"/>
                  </a:lnTo>
                  <a:lnTo>
                    <a:pt x="142" y="28"/>
                  </a:lnTo>
                  <a:lnTo>
                    <a:pt x="139" y="30"/>
                  </a:lnTo>
                  <a:lnTo>
                    <a:pt x="136" y="28"/>
                  </a:lnTo>
                  <a:lnTo>
                    <a:pt x="131" y="33"/>
                  </a:lnTo>
                  <a:lnTo>
                    <a:pt x="128" y="33"/>
                  </a:lnTo>
                  <a:lnTo>
                    <a:pt x="127" y="35"/>
                  </a:lnTo>
                  <a:lnTo>
                    <a:pt x="119" y="34"/>
                  </a:lnTo>
                  <a:lnTo>
                    <a:pt x="116" y="37"/>
                  </a:lnTo>
                  <a:lnTo>
                    <a:pt x="114" y="35"/>
                  </a:lnTo>
                  <a:lnTo>
                    <a:pt x="110" y="40"/>
                  </a:lnTo>
                  <a:lnTo>
                    <a:pt x="101" y="40"/>
                  </a:lnTo>
                  <a:lnTo>
                    <a:pt x="98" y="40"/>
                  </a:lnTo>
                  <a:lnTo>
                    <a:pt x="94" y="43"/>
                  </a:lnTo>
                  <a:lnTo>
                    <a:pt x="94" y="52"/>
                  </a:lnTo>
                  <a:lnTo>
                    <a:pt x="92" y="49"/>
                  </a:lnTo>
                  <a:lnTo>
                    <a:pt x="90" y="53"/>
                  </a:lnTo>
                  <a:lnTo>
                    <a:pt x="79" y="54"/>
                  </a:lnTo>
                  <a:lnTo>
                    <a:pt x="76" y="52"/>
                  </a:lnTo>
                  <a:lnTo>
                    <a:pt x="72" y="55"/>
                  </a:lnTo>
                  <a:lnTo>
                    <a:pt x="70" y="54"/>
                  </a:lnTo>
                  <a:lnTo>
                    <a:pt x="66" y="55"/>
                  </a:lnTo>
                  <a:lnTo>
                    <a:pt x="60" y="67"/>
                  </a:lnTo>
                  <a:lnTo>
                    <a:pt x="57" y="67"/>
                  </a:lnTo>
                  <a:lnTo>
                    <a:pt x="54" y="71"/>
                  </a:lnTo>
                  <a:lnTo>
                    <a:pt x="46" y="69"/>
                  </a:lnTo>
                  <a:lnTo>
                    <a:pt x="44" y="72"/>
                  </a:lnTo>
                  <a:lnTo>
                    <a:pt x="30" y="74"/>
                  </a:lnTo>
                  <a:lnTo>
                    <a:pt x="30" y="79"/>
                  </a:lnTo>
                  <a:lnTo>
                    <a:pt x="34" y="83"/>
                  </a:lnTo>
                  <a:lnTo>
                    <a:pt x="34" y="88"/>
                  </a:lnTo>
                  <a:lnTo>
                    <a:pt x="31" y="95"/>
                  </a:lnTo>
                  <a:lnTo>
                    <a:pt x="27" y="95"/>
                  </a:lnTo>
                  <a:lnTo>
                    <a:pt x="25" y="98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21" y="116"/>
                  </a:lnTo>
                  <a:lnTo>
                    <a:pt x="15" y="118"/>
                  </a:lnTo>
                  <a:lnTo>
                    <a:pt x="13" y="122"/>
                  </a:lnTo>
                  <a:lnTo>
                    <a:pt x="10" y="123"/>
                  </a:lnTo>
                  <a:lnTo>
                    <a:pt x="14" y="131"/>
                  </a:lnTo>
                  <a:lnTo>
                    <a:pt x="12" y="133"/>
                  </a:lnTo>
                  <a:lnTo>
                    <a:pt x="10" y="133"/>
                  </a:lnTo>
                  <a:lnTo>
                    <a:pt x="11" y="137"/>
                  </a:lnTo>
                  <a:lnTo>
                    <a:pt x="7" y="141"/>
                  </a:lnTo>
                  <a:lnTo>
                    <a:pt x="0" y="140"/>
                  </a:lnTo>
                  <a:lnTo>
                    <a:pt x="7" y="143"/>
                  </a:lnTo>
                  <a:lnTo>
                    <a:pt x="5" y="148"/>
                  </a:lnTo>
                  <a:lnTo>
                    <a:pt x="12" y="158"/>
                  </a:lnTo>
                  <a:lnTo>
                    <a:pt x="19" y="159"/>
                  </a:lnTo>
                  <a:lnTo>
                    <a:pt x="20" y="163"/>
                  </a:lnTo>
                  <a:lnTo>
                    <a:pt x="31" y="176"/>
                  </a:lnTo>
                  <a:lnTo>
                    <a:pt x="35" y="175"/>
                  </a:lnTo>
                  <a:lnTo>
                    <a:pt x="33" y="169"/>
                  </a:lnTo>
                  <a:lnTo>
                    <a:pt x="37" y="172"/>
                  </a:lnTo>
                  <a:lnTo>
                    <a:pt x="45" y="170"/>
                  </a:lnTo>
                  <a:lnTo>
                    <a:pt x="48" y="173"/>
                  </a:lnTo>
                  <a:lnTo>
                    <a:pt x="48" y="175"/>
                  </a:lnTo>
                  <a:lnTo>
                    <a:pt x="41" y="175"/>
                  </a:lnTo>
                  <a:lnTo>
                    <a:pt x="37" y="177"/>
                  </a:lnTo>
                  <a:lnTo>
                    <a:pt x="32" y="178"/>
                  </a:lnTo>
                  <a:lnTo>
                    <a:pt x="33" y="182"/>
                  </a:lnTo>
                  <a:lnTo>
                    <a:pt x="32" y="184"/>
                  </a:lnTo>
                  <a:lnTo>
                    <a:pt x="34" y="186"/>
                  </a:lnTo>
                  <a:lnTo>
                    <a:pt x="38" y="184"/>
                  </a:lnTo>
                  <a:lnTo>
                    <a:pt x="40" y="190"/>
                  </a:lnTo>
                  <a:lnTo>
                    <a:pt x="43" y="190"/>
                  </a:lnTo>
                  <a:lnTo>
                    <a:pt x="46" y="198"/>
                  </a:lnTo>
                  <a:lnTo>
                    <a:pt x="48" y="197"/>
                  </a:lnTo>
                  <a:lnTo>
                    <a:pt x="49" y="201"/>
                  </a:lnTo>
                  <a:lnTo>
                    <a:pt x="48" y="203"/>
                  </a:lnTo>
                  <a:lnTo>
                    <a:pt x="49" y="207"/>
                  </a:lnTo>
                  <a:lnTo>
                    <a:pt x="51" y="209"/>
                  </a:lnTo>
                  <a:lnTo>
                    <a:pt x="53" y="207"/>
                  </a:lnTo>
                  <a:lnTo>
                    <a:pt x="58" y="203"/>
                  </a:lnTo>
                  <a:lnTo>
                    <a:pt x="64" y="204"/>
                  </a:lnTo>
                  <a:lnTo>
                    <a:pt x="65" y="207"/>
                  </a:lnTo>
                  <a:lnTo>
                    <a:pt x="70" y="203"/>
                  </a:lnTo>
                  <a:lnTo>
                    <a:pt x="76" y="204"/>
                  </a:lnTo>
                  <a:lnTo>
                    <a:pt x="76" y="202"/>
                  </a:lnTo>
                  <a:lnTo>
                    <a:pt x="79" y="201"/>
                  </a:lnTo>
                  <a:lnTo>
                    <a:pt x="82" y="199"/>
                  </a:lnTo>
                  <a:lnTo>
                    <a:pt x="90" y="200"/>
                  </a:lnTo>
                  <a:lnTo>
                    <a:pt x="92" y="203"/>
                  </a:lnTo>
                  <a:lnTo>
                    <a:pt x="94" y="200"/>
                  </a:lnTo>
                  <a:lnTo>
                    <a:pt x="100" y="201"/>
                  </a:lnTo>
                  <a:lnTo>
                    <a:pt x="100" y="195"/>
                  </a:lnTo>
                  <a:lnTo>
                    <a:pt x="104" y="198"/>
                  </a:lnTo>
                  <a:lnTo>
                    <a:pt x="107" y="203"/>
                  </a:lnTo>
                  <a:lnTo>
                    <a:pt x="108" y="203"/>
                  </a:lnTo>
                  <a:lnTo>
                    <a:pt x="108" y="200"/>
                  </a:lnTo>
                  <a:lnTo>
                    <a:pt x="110" y="197"/>
                  </a:lnTo>
                  <a:lnTo>
                    <a:pt x="116" y="202"/>
                  </a:lnTo>
                  <a:lnTo>
                    <a:pt x="115" y="204"/>
                  </a:lnTo>
                  <a:lnTo>
                    <a:pt x="121" y="203"/>
                  </a:lnTo>
                  <a:lnTo>
                    <a:pt x="128" y="206"/>
                  </a:lnTo>
                  <a:lnTo>
                    <a:pt x="130" y="204"/>
                  </a:lnTo>
                  <a:lnTo>
                    <a:pt x="131" y="206"/>
                  </a:lnTo>
                  <a:lnTo>
                    <a:pt x="134" y="209"/>
                  </a:lnTo>
                  <a:lnTo>
                    <a:pt x="129" y="212"/>
                  </a:lnTo>
                  <a:lnTo>
                    <a:pt x="124" y="212"/>
                  </a:lnTo>
                  <a:lnTo>
                    <a:pt x="121" y="215"/>
                  </a:lnTo>
                  <a:lnTo>
                    <a:pt x="125" y="216"/>
                  </a:lnTo>
                  <a:lnTo>
                    <a:pt x="125" y="219"/>
                  </a:lnTo>
                  <a:lnTo>
                    <a:pt x="122" y="219"/>
                  </a:lnTo>
                  <a:lnTo>
                    <a:pt x="112" y="213"/>
                  </a:lnTo>
                  <a:lnTo>
                    <a:pt x="100" y="210"/>
                  </a:lnTo>
                  <a:lnTo>
                    <a:pt x="93" y="209"/>
                  </a:lnTo>
                  <a:lnTo>
                    <a:pt x="86" y="204"/>
                  </a:lnTo>
                  <a:lnTo>
                    <a:pt x="79" y="203"/>
                  </a:lnTo>
                  <a:lnTo>
                    <a:pt x="76" y="206"/>
                  </a:lnTo>
                  <a:lnTo>
                    <a:pt x="72" y="214"/>
                  </a:lnTo>
                  <a:lnTo>
                    <a:pt x="64" y="212"/>
                  </a:lnTo>
                  <a:lnTo>
                    <a:pt x="63" y="214"/>
                  </a:lnTo>
                  <a:lnTo>
                    <a:pt x="61" y="212"/>
                  </a:lnTo>
                  <a:lnTo>
                    <a:pt x="60" y="220"/>
                  </a:lnTo>
                  <a:lnTo>
                    <a:pt x="60" y="223"/>
                  </a:lnTo>
                  <a:lnTo>
                    <a:pt x="55" y="228"/>
                  </a:lnTo>
                  <a:lnTo>
                    <a:pt x="52" y="228"/>
                  </a:lnTo>
                  <a:lnTo>
                    <a:pt x="52" y="232"/>
                  </a:lnTo>
                  <a:lnTo>
                    <a:pt x="60" y="235"/>
                  </a:lnTo>
                  <a:lnTo>
                    <a:pt x="62" y="243"/>
                  </a:lnTo>
                  <a:lnTo>
                    <a:pt x="63" y="241"/>
                  </a:lnTo>
                  <a:lnTo>
                    <a:pt x="64" y="241"/>
                  </a:lnTo>
                  <a:lnTo>
                    <a:pt x="72" y="246"/>
                  </a:lnTo>
                  <a:lnTo>
                    <a:pt x="78" y="255"/>
                  </a:lnTo>
                  <a:lnTo>
                    <a:pt x="79" y="258"/>
                  </a:lnTo>
                  <a:lnTo>
                    <a:pt x="75" y="267"/>
                  </a:lnTo>
                  <a:lnTo>
                    <a:pt x="80" y="276"/>
                  </a:lnTo>
                  <a:lnTo>
                    <a:pt x="82" y="277"/>
                  </a:lnTo>
                  <a:lnTo>
                    <a:pt x="82" y="284"/>
                  </a:lnTo>
                  <a:lnTo>
                    <a:pt x="87" y="284"/>
                  </a:lnTo>
                  <a:lnTo>
                    <a:pt x="90" y="288"/>
                  </a:lnTo>
                  <a:lnTo>
                    <a:pt x="93" y="284"/>
                  </a:lnTo>
                  <a:lnTo>
                    <a:pt x="91" y="280"/>
                  </a:lnTo>
                  <a:lnTo>
                    <a:pt x="91" y="274"/>
                  </a:lnTo>
                  <a:lnTo>
                    <a:pt x="95" y="271"/>
                  </a:lnTo>
                  <a:lnTo>
                    <a:pt x="99" y="271"/>
                  </a:lnTo>
                  <a:lnTo>
                    <a:pt x="99" y="276"/>
                  </a:lnTo>
                  <a:lnTo>
                    <a:pt x="103" y="277"/>
                  </a:lnTo>
                  <a:lnTo>
                    <a:pt x="108" y="285"/>
                  </a:lnTo>
                  <a:lnTo>
                    <a:pt x="112" y="295"/>
                  </a:lnTo>
                  <a:lnTo>
                    <a:pt x="110" y="297"/>
                  </a:lnTo>
                  <a:lnTo>
                    <a:pt x="117" y="303"/>
                  </a:lnTo>
                  <a:lnTo>
                    <a:pt x="115" y="291"/>
                  </a:lnTo>
                  <a:lnTo>
                    <a:pt x="117" y="291"/>
                  </a:lnTo>
                  <a:lnTo>
                    <a:pt x="116" y="286"/>
                  </a:lnTo>
                  <a:lnTo>
                    <a:pt x="118" y="281"/>
                  </a:lnTo>
                  <a:lnTo>
                    <a:pt x="126" y="279"/>
                  </a:lnTo>
                  <a:lnTo>
                    <a:pt x="128" y="286"/>
                  </a:lnTo>
                  <a:lnTo>
                    <a:pt x="136" y="293"/>
                  </a:lnTo>
                  <a:lnTo>
                    <a:pt x="139" y="293"/>
                  </a:lnTo>
                  <a:lnTo>
                    <a:pt x="141" y="297"/>
                  </a:lnTo>
                  <a:lnTo>
                    <a:pt x="145" y="296"/>
                  </a:lnTo>
                  <a:lnTo>
                    <a:pt x="143" y="291"/>
                  </a:lnTo>
                  <a:lnTo>
                    <a:pt x="137" y="287"/>
                  </a:lnTo>
                  <a:lnTo>
                    <a:pt x="136" y="282"/>
                  </a:lnTo>
                  <a:lnTo>
                    <a:pt x="140" y="279"/>
                  </a:lnTo>
                  <a:lnTo>
                    <a:pt x="133" y="266"/>
                  </a:lnTo>
                  <a:lnTo>
                    <a:pt x="131" y="262"/>
                  </a:lnTo>
                  <a:lnTo>
                    <a:pt x="128" y="262"/>
                  </a:lnTo>
                  <a:lnTo>
                    <a:pt x="128" y="258"/>
                  </a:lnTo>
                  <a:lnTo>
                    <a:pt x="121" y="249"/>
                  </a:lnTo>
                  <a:lnTo>
                    <a:pt x="119" y="241"/>
                  </a:lnTo>
                  <a:lnTo>
                    <a:pt x="121" y="238"/>
                  </a:lnTo>
                  <a:lnTo>
                    <a:pt x="124" y="241"/>
                  </a:lnTo>
                  <a:lnTo>
                    <a:pt x="127" y="240"/>
                  </a:lnTo>
                  <a:lnTo>
                    <a:pt x="130" y="244"/>
                  </a:lnTo>
                  <a:lnTo>
                    <a:pt x="136" y="244"/>
                  </a:lnTo>
                  <a:lnTo>
                    <a:pt x="136" y="246"/>
                  </a:lnTo>
                  <a:lnTo>
                    <a:pt x="133" y="247"/>
                  </a:lnTo>
                  <a:lnTo>
                    <a:pt x="133" y="249"/>
                  </a:lnTo>
                  <a:lnTo>
                    <a:pt x="137" y="252"/>
                  </a:lnTo>
                  <a:lnTo>
                    <a:pt x="142" y="249"/>
                  </a:lnTo>
                  <a:lnTo>
                    <a:pt x="140" y="247"/>
                  </a:lnTo>
                  <a:lnTo>
                    <a:pt x="141" y="246"/>
                  </a:lnTo>
                  <a:lnTo>
                    <a:pt x="151" y="243"/>
                  </a:lnTo>
                  <a:lnTo>
                    <a:pt x="151" y="241"/>
                  </a:lnTo>
                  <a:lnTo>
                    <a:pt x="145" y="238"/>
                  </a:lnTo>
                  <a:lnTo>
                    <a:pt x="145" y="232"/>
                  </a:lnTo>
                  <a:lnTo>
                    <a:pt x="142" y="234"/>
                  </a:lnTo>
                  <a:lnTo>
                    <a:pt x="143" y="238"/>
                  </a:lnTo>
                  <a:lnTo>
                    <a:pt x="136" y="235"/>
                  </a:lnTo>
                  <a:lnTo>
                    <a:pt x="134" y="229"/>
                  </a:lnTo>
                  <a:lnTo>
                    <a:pt x="133" y="227"/>
                  </a:lnTo>
                  <a:lnTo>
                    <a:pt x="135" y="225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7" y="222"/>
                  </a:lnTo>
                  <a:lnTo>
                    <a:pt x="128" y="219"/>
                  </a:lnTo>
                  <a:lnTo>
                    <a:pt x="133" y="218"/>
                  </a:lnTo>
                  <a:lnTo>
                    <a:pt x="136" y="215"/>
                  </a:lnTo>
                  <a:lnTo>
                    <a:pt x="143" y="215"/>
                  </a:lnTo>
                  <a:lnTo>
                    <a:pt x="145" y="212"/>
                  </a:lnTo>
                  <a:lnTo>
                    <a:pt x="149" y="210"/>
                  </a:lnTo>
                  <a:lnTo>
                    <a:pt x="149" y="214"/>
                  </a:lnTo>
                  <a:lnTo>
                    <a:pt x="152" y="216"/>
                  </a:lnTo>
                  <a:lnTo>
                    <a:pt x="154" y="215"/>
                  </a:lnTo>
                  <a:lnTo>
                    <a:pt x="158" y="221"/>
                  </a:lnTo>
                  <a:lnTo>
                    <a:pt x="163" y="221"/>
                  </a:lnTo>
                  <a:lnTo>
                    <a:pt x="167" y="228"/>
                  </a:lnTo>
                  <a:lnTo>
                    <a:pt x="170" y="228"/>
                  </a:lnTo>
                  <a:lnTo>
                    <a:pt x="172" y="226"/>
                  </a:lnTo>
                  <a:lnTo>
                    <a:pt x="171" y="220"/>
                  </a:lnTo>
                  <a:lnTo>
                    <a:pt x="167" y="216"/>
                  </a:lnTo>
                  <a:lnTo>
                    <a:pt x="169" y="215"/>
                  </a:lnTo>
                  <a:lnTo>
                    <a:pt x="167" y="214"/>
                  </a:lnTo>
                  <a:lnTo>
                    <a:pt x="167" y="210"/>
                  </a:lnTo>
                  <a:lnTo>
                    <a:pt x="164" y="205"/>
                  </a:lnTo>
                  <a:lnTo>
                    <a:pt x="167" y="203"/>
                  </a:lnTo>
                  <a:lnTo>
                    <a:pt x="167" y="200"/>
                  </a:lnTo>
                  <a:lnTo>
                    <a:pt x="162" y="195"/>
                  </a:lnTo>
                  <a:lnTo>
                    <a:pt x="155" y="19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4" name="Freeform 12"/>
            <p:cNvSpPr>
              <a:spLocks/>
            </p:cNvSpPr>
            <p:nvPr/>
          </p:nvSpPr>
          <p:spPr bwMode="auto">
            <a:xfrm>
              <a:off x="4886512" y="5875478"/>
              <a:ext cx="300197" cy="86975"/>
            </a:xfrm>
            <a:custGeom>
              <a:avLst/>
              <a:gdLst>
                <a:gd name="T0" fmla="*/ 2147483647 w 116"/>
                <a:gd name="T1" fmla="*/ 2147483647 h 34"/>
                <a:gd name="T2" fmla="*/ 2147483647 w 116"/>
                <a:gd name="T3" fmla="*/ 2147483647 h 34"/>
                <a:gd name="T4" fmla="*/ 2147483647 w 116"/>
                <a:gd name="T5" fmla="*/ 2147483647 h 34"/>
                <a:gd name="T6" fmla="*/ 2147483647 w 116"/>
                <a:gd name="T7" fmla="*/ 2147483647 h 34"/>
                <a:gd name="T8" fmla="*/ 2147483647 w 116"/>
                <a:gd name="T9" fmla="*/ 2147483647 h 34"/>
                <a:gd name="T10" fmla="*/ 2147483647 w 116"/>
                <a:gd name="T11" fmla="*/ 2147483647 h 34"/>
                <a:gd name="T12" fmla="*/ 2147483647 w 116"/>
                <a:gd name="T13" fmla="*/ 2147483647 h 34"/>
                <a:gd name="T14" fmla="*/ 2147483647 w 116"/>
                <a:gd name="T15" fmla="*/ 2147483647 h 34"/>
                <a:gd name="T16" fmla="*/ 2147483647 w 116"/>
                <a:gd name="T17" fmla="*/ 2147483647 h 34"/>
                <a:gd name="T18" fmla="*/ 2147483647 w 116"/>
                <a:gd name="T19" fmla="*/ 2147483647 h 34"/>
                <a:gd name="T20" fmla="*/ 2147483647 w 116"/>
                <a:gd name="T21" fmla="*/ 2147483647 h 34"/>
                <a:gd name="T22" fmla="*/ 2147483647 w 116"/>
                <a:gd name="T23" fmla="*/ 2147483647 h 34"/>
                <a:gd name="T24" fmla="*/ 2147483647 w 116"/>
                <a:gd name="T25" fmla="*/ 2147483647 h 34"/>
                <a:gd name="T26" fmla="*/ 2147483647 w 116"/>
                <a:gd name="T27" fmla="*/ 2147483647 h 34"/>
                <a:gd name="T28" fmla="*/ 2147483647 w 116"/>
                <a:gd name="T29" fmla="*/ 2147483647 h 34"/>
                <a:gd name="T30" fmla="*/ 2147483647 w 116"/>
                <a:gd name="T31" fmla="*/ 2147483647 h 34"/>
                <a:gd name="T32" fmla="*/ 2147483647 w 116"/>
                <a:gd name="T33" fmla="*/ 0 h 34"/>
                <a:gd name="T34" fmla="*/ 2147483647 w 116"/>
                <a:gd name="T35" fmla="*/ 2147483647 h 34"/>
                <a:gd name="T36" fmla="*/ 2147483647 w 116"/>
                <a:gd name="T37" fmla="*/ 2147483647 h 34"/>
                <a:gd name="T38" fmla="*/ 2147483647 w 116"/>
                <a:gd name="T39" fmla="*/ 2147483647 h 34"/>
                <a:gd name="T40" fmla="*/ 2147483647 w 116"/>
                <a:gd name="T41" fmla="*/ 2147483647 h 34"/>
                <a:gd name="T42" fmla="*/ 2147483647 w 116"/>
                <a:gd name="T43" fmla="*/ 2147483647 h 34"/>
                <a:gd name="T44" fmla="*/ 0 w 116"/>
                <a:gd name="T45" fmla="*/ 2147483647 h 34"/>
                <a:gd name="T46" fmla="*/ 2147483647 w 116"/>
                <a:gd name="T47" fmla="*/ 2147483647 h 34"/>
                <a:gd name="T48" fmla="*/ 2147483647 w 116"/>
                <a:gd name="T49" fmla="*/ 2147483647 h 34"/>
                <a:gd name="T50" fmla="*/ 2147483647 w 116"/>
                <a:gd name="T51" fmla="*/ 2147483647 h 34"/>
                <a:gd name="T52" fmla="*/ 2147483647 w 116"/>
                <a:gd name="T53" fmla="*/ 2147483647 h 34"/>
                <a:gd name="T54" fmla="*/ 2147483647 w 116"/>
                <a:gd name="T55" fmla="*/ 2147483647 h 34"/>
                <a:gd name="T56" fmla="*/ 2147483647 w 116"/>
                <a:gd name="T57" fmla="*/ 2147483647 h 34"/>
                <a:gd name="T58" fmla="*/ 2147483647 w 116"/>
                <a:gd name="T59" fmla="*/ 2147483647 h 34"/>
                <a:gd name="T60" fmla="*/ 2147483647 w 116"/>
                <a:gd name="T61" fmla="*/ 2147483647 h 34"/>
                <a:gd name="T62" fmla="*/ 2147483647 w 116"/>
                <a:gd name="T63" fmla="*/ 2147483647 h 34"/>
                <a:gd name="T64" fmla="*/ 2147483647 w 116"/>
                <a:gd name="T65" fmla="*/ 2147483647 h 34"/>
                <a:gd name="T66" fmla="*/ 2147483647 w 116"/>
                <a:gd name="T67" fmla="*/ 2147483647 h 34"/>
                <a:gd name="T68" fmla="*/ 2147483647 w 116"/>
                <a:gd name="T69" fmla="*/ 2147483647 h 34"/>
                <a:gd name="T70" fmla="*/ 2147483647 w 116"/>
                <a:gd name="T71" fmla="*/ 2147483647 h 34"/>
                <a:gd name="T72" fmla="*/ 2147483647 w 116"/>
                <a:gd name="T73" fmla="*/ 2147483647 h 34"/>
                <a:gd name="T74" fmla="*/ 2147483647 w 116"/>
                <a:gd name="T75" fmla="*/ 2147483647 h 34"/>
                <a:gd name="T76" fmla="*/ 2147483647 w 116"/>
                <a:gd name="T77" fmla="*/ 2147483647 h 34"/>
                <a:gd name="T78" fmla="*/ 2147483647 w 116"/>
                <a:gd name="T79" fmla="*/ 2147483647 h 34"/>
                <a:gd name="T80" fmla="*/ 2147483647 w 116"/>
                <a:gd name="T81" fmla="*/ 2147483647 h 34"/>
                <a:gd name="T82" fmla="*/ 2147483647 w 116"/>
                <a:gd name="T83" fmla="*/ 2147483647 h 34"/>
                <a:gd name="T84" fmla="*/ 2147483647 w 116"/>
                <a:gd name="T85" fmla="*/ 2147483647 h 34"/>
                <a:gd name="T86" fmla="*/ 2147483647 w 116"/>
                <a:gd name="T87" fmla="*/ 2147483647 h 34"/>
                <a:gd name="T88" fmla="*/ 2147483647 w 116"/>
                <a:gd name="T89" fmla="*/ 2147483647 h 34"/>
                <a:gd name="T90" fmla="*/ 2147483647 w 116"/>
                <a:gd name="T91" fmla="*/ 2147483647 h 34"/>
                <a:gd name="T92" fmla="*/ 2147483647 w 116"/>
                <a:gd name="T93" fmla="*/ 2147483647 h 34"/>
                <a:gd name="T94" fmla="*/ 2147483647 w 116"/>
                <a:gd name="T95" fmla="*/ 2147483647 h 34"/>
                <a:gd name="T96" fmla="*/ 2147483647 w 116"/>
                <a:gd name="T97" fmla="*/ 2147483647 h 34"/>
                <a:gd name="T98" fmla="*/ 2147483647 w 116"/>
                <a:gd name="T99" fmla="*/ 2147483647 h 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6"/>
                <a:gd name="T151" fmla="*/ 0 h 34"/>
                <a:gd name="T152" fmla="*/ 116 w 116"/>
                <a:gd name="T153" fmla="*/ 34 h 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6" h="34">
                  <a:moveTo>
                    <a:pt x="81" y="9"/>
                  </a:moveTo>
                  <a:lnTo>
                    <a:pt x="64" y="10"/>
                  </a:lnTo>
                  <a:lnTo>
                    <a:pt x="61" y="6"/>
                  </a:lnTo>
                  <a:lnTo>
                    <a:pt x="57" y="7"/>
                  </a:lnTo>
                  <a:lnTo>
                    <a:pt x="48" y="8"/>
                  </a:lnTo>
                  <a:lnTo>
                    <a:pt x="33" y="15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26" y="10"/>
                  </a:lnTo>
                  <a:lnTo>
                    <a:pt x="22" y="8"/>
                  </a:lnTo>
                  <a:lnTo>
                    <a:pt x="26" y="7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2" y="8"/>
                  </a:lnTo>
                  <a:lnTo>
                    <a:pt x="6" y="0"/>
                  </a:lnTo>
                  <a:lnTo>
                    <a:pt x="6" y="4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22"/>
                  </a:lnTo>
                  <a:lnTo>
                    <a:pt x="4" y="25"/>
                  </a:lnTo>
                  <a:lnTo>
                    <a:pt x="15" y="23"/>
                  </a:lnTo>
                  <a:lnTo>
                    <a:pt x="32" y="24"/>
                  </a:lnTo>
                  <a:lnTo>
                    <a:pt x="37" y="22"/>
                  </a:lnTo>
                  <a:lnTo>
                    <a:pt x="46" y="25"/>
                  </a:lnTo>
                  <a:lnTo>
                    <a:pt x="51" y="25"/>
                  </a:lnTo>
                  <a:lnTo>
                    <a:pt x="54" y="28"/>
                  </a:lnTo>
                  <a:lnTo>
                    <a:pt x="53" y="33"/>
                  </a:lnTo>
                  <a:lnTo>
                    <a:pt x="54" y="34"/>
                  </a:lnTo>
                  <a:lnTo>
                    <a:pt x="86" y="25"/>
                  </a:lnTo>
                  <a:lnTo>
                    <a:pt x="93" y="22"/>
                  </a:lnTo>
                  <a:lnTo>
                    <a:pt x="98" y="23"/>
                  </a:lnTo>
                  <a:lnTo>
                    <a:pt x="102" y="20"/>
                  </a:lnTo>
                  <a:lnTo>
                    <a:pt x="110" y="21"/>
                  </a:lnTo>
                  <a:lnTo>
                    <a:pt x="115" y="16"/>
                  </a:lnTo>
                  <a:lnTo>
                    <a:pt x="116" y="10"/>
                  </a:lnTo>
                  <a:lnTo>
                    <a:pt x="114" y="9"/>
                  </a:lnTo>
                  <a:lnTo>
                    <a:pt x="114" y="4"/>
                  </a:lnTo>
                  <a:lnTo>
                    <a:pt x="110" y="10"/>
                  </a:lnTo>
                  <a:lnTo>
                    <a:pt x="104" y="9"/>
                  </a:lnTo>
                  <a:lnTo>
                    <a:pt x="95" y="17"/>
                  </a:lnTo>
                  <a:lnTo>
                    <a:pt x="92" y="16"/>
                  </a:lnTo>
                  <a:lnTo>
                    <a:pt x="91" y="13"/>
                  </a:lnTo>
                  <a:lnTo>
                    <a:pt x="92" y="6"/>
                  </a:lnTo>
                  <a:lnTo>
                    <a:pt x="88" y="6"/>
                  </a:lnTo>
                  <a:lnTo>
                    <a:pt x="81" y="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5" name="Freeform 13"/>
            <p:cNvSpPr>
              <a:spLocks/>
            </p:cNvSpPr>
            <p:nvPr/>
          </p:nvSpPr>
          <p:spPr bwMode="auto">
            <a:xfrm>
              <a:off x="5046962" y="5343398"/>
              <a:ext cx="82813" cy="56278"/>
            </a:xfrm>
            <a:custGeom>
              <a:avLst/>
              <a:gdLst>
                <a:gd name="T0" fmla="*/ 2147483647 w 32"/>
                <a:gd name="T1" fmla="*/ 2147483647 h 22"/>
                <a:gd name="T2" fmla="*/ 2147483647 w 32"/>
                <a:gd name="T3" fmla="*/ 2147483647 h 22"/>
                <a:gd name="T4" fmla="*/ 2147483647 w 32"/>
                <a:gd name="T5" fmla="*/ 2147483647 h 22"/>
                <a:gd name="T6" fmla="*/ 0 w 32"/>
                <a:gd name="T7" fmla="*/ 2147483647 h 22"/>
                <a:gd name="T8" fmla="*/ 2147483647 w 32"/>
                <a:gd name="T9" fmla="*/ 2147483647 h 22"/>
                <a:gd name="T10" fmla="*/ 2147483647 w 32"/>
                <a:gd name="T11" fmla="*/ 2147483647 h 22"/>
                <a:gd name="T12" fmla="*/ 2147483647 w 32"/>
                <a:gd name="T13" fmla="*/ 2147483647 h 22"/>
                <a:gd name="T14" fmla="*/ 2147483647 w 32"/>
                <a:gd name="T15" fmla="*/ 2147483647 h 22"/>
                <a:gd name="T16" fmla="*/ 2147483647 w 32"/>
                <a:gd name="T17" fmla="*/ 2147483647 h 22"/>
                <a:gd name="T18" fmla="*/ 2147483647 w 32"/>
                <a:gd name="T19" fmla="*/ 2147483647 h 22"/>
                <a:gd name="T20" fmla="*/ 2147483647 w 32"/>
                <a:gd name="T21" fmla="*/ 2147483647 h 22"/>
                <a:gd name="T22" fmla="*/ 2147483647 w 32"/>
                <a:gd name="T23" fmla="*/ 2147483647 h 22"/>
                <a:gd name="T24" fmla="*/ 2147483647 w 32"/>
                <a:gd name="T25" fmla="*/ 2147483647 h 22"/>
                <a:gd name="T26" fmla="*/ 2147483647 w 32"/>
                <a:gd name="T27" fmla="*/ 2147483647 h 22"/>
                <a:gd name="T28" fmla="*/ 2147483647 w 32"/>
                <a:gd name="T29" fmla="*/ 2147483647 h 22"/>
                <a:gd name="T30" fmla="*/ 2147483647 w 32"/>
                <a:gd name="T31" fmla="*/ 2147483647 h 22"/>
                <a:gd name="T32" fmla="*/ 2147483647 w 32"/>
                <a:gd name="T33" fmla="*/ 2147483647 h 22"/>
                <a:gd name="T34" fmla="*/ 2147483647 w 32"/>
                <a:gd name="T35" fmla="*/ 2147483647 h 22"/>
                <a:gd name="T36" fmla="*/ 2147483647 w 32"/>
                <a:gd name="T37" fmla="*/ 2147483647 h 22"/>
                <a:gd name="T38" fmla="*/ 2147483647 w 32"/>
                <a:gd name="T39" fmla="*/ 2147483647 h 22"/>
                <a:gd name="T40" fmla="*/ 2147483647 w 32"/>
                <a:gd name="T41" fmla="*/ 0 h 22"/>
                <a:gd name="T42" fmla="*/ 2147483647 w 32"/>
                <a:gd name="T43" fmla="*/ 2147483647 h 22"/>
                <a:gd name="T44" fmla="*/ 2147483647 w 32"/>
                <a:gd name="T45" fmla="*/ 2147483647 h 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2"/>
                <a:gd name="T70" fmla="*/ 0 h 22"/>
                <a:gd name="T71" fmla="*/ 32 w 32"/>
                <a:gd name="T72" fmla="*/ 22 h 2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2" h="22">
                  <a:moveTo>
                    <a:pt x="12" y="4"/>
                  </a:moveTo>
                  <a:lnTo>
                    <a:pt x="12" y="5"/>
                  </a:lnTo>
                  <a:lnTo>
                    <a:pt x="1" y="9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0" y="18"/>
                  </a:lnTo>
                  <a:lnTo>
                    <a:pt x="12" y="11"/>
                  </a:lnTo>
                  <a:lnTo>
                    <a:pt x="16" y="10"/>
                  </a:lnTo>
                  <a:lnTo>
                    <a:pt x="17" y="13"/>
                  </a:lnTo>
                  <a:lnTo>
                    <a:pt x="11" y="18"/>
                  </a:lnTo>
                  <a:lnTo>
                    <a:pt x="24" y="22"/>
                  </a:lnTo>
                  <a:lnTo>
                    <a:pt x="29" y="20"/>
                  </a:lnTo>
                  <a:lnTo>
                    <a:pt x="24" y="15"/>
                  </a:lnTo>
                  <a:lnTo>
                    <a:pt x="25" y="14"/>
                  </a:lnTo>
                  <a:lnTo>
                    <a:pt x="32" y="17"/>
                  </a:lnTo>
                  <a:lnTo>
                    <a:pt x="27" y="10"/>
                  </a:lnTo>
                  <a:lnTo>
                    <a:pt x="25" y="9"/>
                  </a:lnTo>
                  <a:lnTo>
                    <a:pt x="20" y="6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18" y="0"/>
                  </a:lnTo>
                  <a:lnTo>
                    <a:pt x="11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6" name="Freeform 14"/>
            <p:cNvSpPr>
              <a:spLocks/>
            </p:cNvSpPr>
            <p:nvPr/>
          </p:nvSpPr>
          <p:spPr bwMode="auto">
            <a:xfrm>
              <a:off x="5308341" y="5698970"/>
              <a:ext cx="49171" cy="81859"/>
            </a:xfrm>
            <a:custGeom>
              <a:avLst/>
              <a:gdLst>
                <a:gd name="T0" fmla="*/ 2147483647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2147483647 w 19"/>
                <a:gd name="T7" fmla="*/ 2147483647 h 32"/>
                <a:gd name="T8" fmla="*/ 0 w 19"/>
                <a:gd name="T9" fmla="*/ 2147483647 h 32"/>
                <a:gd name="T10" fmla="*/ 2147483647 w 19"/>
                <a:gd name="T11" fmla="*/ 2147483647 h 32"/>
                <a:gd name="T12" fmla="*/ 2147483647 w 19"/>
                <a:gd name="T13" fmla="*/ 2147483647 h 32"/>
                <a:gd name="T14" fmla="*/ 2147483647 w 19"/>
                <a:gd name="T15" fmla="*/ 2147483647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32"/>
                <a:gd name="T26" fmla="*/ 19 w 19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32">
                  <a:moveTo>
                    <a:pt x="11" y="26"/>
                  </a:moveTo>
                  <a:lnTo>
                    <a:pt x="18" y="21"/>
                  </a:lnTo>
                  <a:lnTo>
                    <a:pt x="19" y="0"/>
                  </a:lnTo>
                  <a:lnTo>
                    <a:pt x="7" y="8"/>
                  </a:lnTo>
                  <a:lnTo>
                    <a:pt x="0" y="20"/>
                  </a:lnTo>
                  <a:lnTo>
                    <a:pt x="4" y="23"/>
                  </a:lnTo>
                  <a:lnTo>
                    <a:pt x="4" y="32"/>
                  </a:lnTo>
                  <a:lnTo>
                    <a:pt x="11" y="2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7" name="Freeform 15"/>
            <p:cNvSpPr>
              <a:spLocks/>
            </p:cNvSpPr>
            <p:nvPr/>
          </p:nvSpPr>
          <p:spPr bwMode="auto">
            <a:xfrm>
              <a:off x="5059902" y="5453395"/>
              <a:ext cx="38819" cy="61394"/>
            </a:xfrm>
            <a:custGeom>
              <a:avLst/>
              <a:gdLst>
                <a:gd name="T0" fmla="*/ 2147483647 w 15"/>
                <a:gd name="T1" fmla="*/ 0 h 24"/>
                <a:gd name="T2" fmla="*/ 2147483647 w 15"/>
                <a:gd name="T3" fmla="*/ 2147483647 h 24"/>
                <a:gd name="T4" fmla="*/ 0 w 15"/>
                <a:gd name="T5" fmla="*/ 2147483647 h 24"/>
                <a:gd name="T6" fmla="*/ 2147483647 w 15"/>
                <a:gd name="T7" fmla="*/ 2147483647 h 24"/>
                <a:gd name="T8" fmla="*/ 2147483647 w 15"/>
                <a:gd name="T9" fmla="*/ 2147483647 h 24"/>
                <a:gd name="T10" fmla="*/ 2147483647 w 15"/>
                <a:gd name="T11" fmla="*/ 2147483647 h 24"/>
                <a:gd name="T12" fmla="*/ 2147483647 w 15"/>
                <a:gd name="T13" fmla="*/ 2147483647 h 24"/>
                <a:gd name="T14" fmla="*/ 2147483647 w 15"/>
                <a:gd name="T15" fmla="*/ 2147483647 h 24"/>
                <a:gd name="T16" fmla="*/ 2147483647 w 15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4"/>
                <a:gd name="T29" fmla="*/ 15 w 15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4">
                  <a:moveTo>
                    <a:pt x="7" y="0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11" y="24"/>
                  </a:lnTo>
                  <a:lnTo>
                    <a:pt x="15" y="15"/>
                  </a:lnTo>
                  <a:lnTo>
                    <a:pt x="13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8" name="Freeform 16"/>
            <p:cNvSpPr>
              <a:spLocks/>
            </p:cNvSpPr>
            <p:nvPr/>
          </p:nvSpPr>
          <p:spPr bwMode="auto">
            <a:xfrm>
              <a:off x="4508678" y="5545485"/>
              <a:ext cx="49171" cy="53720"/>
            </a:xfrm>
            <a:custGeom>
              <a:avLst/>
              <a:gdLst>
                <a:gd name="T0" fmla="*/ 2147483647 w 19"/>
                <a:gd name="T1" fmla="*/ 0 h 21"/>
                <a:gd name="T2" fmla="*/ 2147483647 w 19"/>
                <a:gd name="T3" fmla="*/ 0 h 21"/>
                <a:gd name="T4" fmla="*/ 2147483647 w 19"/>
                <a:gd name="T5" fmla="*/ 2147483647 h 21"/>
                <a:gd name="T6" fmla="*/ 2147483647 w 19"/>
                <a:gd name="T7" fmla="*/ 2147483647 h 21"/>
                <a:gd name="T8" fmla="*/ 0 w 19"/>
                <a:gd name="T9" fmla="*/ 2147483647 h 21"/>
                <a:gd name="T10" fmla="*/ 2147483647 w 19"/>
                <a:gd name="T11" fmla="*/ 2147483647 h 21"/>
                <a:gd name="T12" fmla="*/ 2147483647 w 19"/>
                <a:gd name="T13" fmla="*/ 2147483647 h 21"/>
                <a:gd name="T14" fmla="*/ 2147483647 w 19"/>
                <a:gd name="T15" fmla="*/ 2147483647 h 21"/>
                <a:gd name="T16" fmla="*/ 2147483647 w 19"/>
                <a:gd name="T17" fmla="*/ 2147483647 h 21"/>
                <a:gd name="T18" fmla="*/ 2147483647 w 19"/>
                <a:gd name="T19" fmla="*/ 2147483647 h 21"/>
                <a:gd name="T20" fmla="*/ 2147483647 w 19"/>
                <a:gd name="T21" fmla="*/ 2147483647 h 21"/>
                <a:gd name="T22" fmla="*/ 2147483647 w 19"/>
                <a:gd name="T23" fmla="*/ 2147483647 h 21"/>
                <a:gd name="T24" fmla="*/ 2147483647 w 19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1"/>
                <a:gd name="T41" fmla="*/ 19 w 1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1">
                  <a:moveTo>
                    <a:pt x="8" y="0"/>
                  </a:moveTo>
                  <a:lnTo>
                    <a:pt x="7" y="0"/>
                  </a:lnTo>
                  <a:lnTo>
                    <a:pt x="5" y="9"/>
                  </a:lnTo>
                  <a:lnTo>
                    <a:pt x="1" y="7"/>
                  </a:lnTo>
                  <a:lnTo>
                    <a:pt x="0" y="16"/>
                  </a:lnTo>
                  <a:lnTo>
                    <a:pt x="7" y="20"/>
                  </a:lnTo>
                  <a:lnTo>
                    <a:pt x="11" y="19"/>
                  </a:lnTo>
                  <a:lnTo>
                    <a:pt x="19" y="21"/>
                  </a:lnTo>
                  <a:lnTo>
                    <a:pt x="19" y="1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10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49" name="Freeform 17"/>
            <p:cNvSpPr>
              <a:spLocks/>
            </p:cNvSpPr>
            <p:nvPr/>
          </p:nvSpPr>
          <p:spPr bwMode="auto">
            <a:xfrm>
              <a:off x="4415514" y="5371536"/>
              <a:ext cx="56934" cy="56278"/>
            </a:xfrm>
            <a:custGeom>
              <a:avLst/>
              <a:gdLst>
                <a:gd name="T0" fmla="*/ 2147483647 w 22"/>
                <a:gd name="T1" fmla="*/ 2147483647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0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22"/>
                <a:gd name="T47" fmla="*/ 22 w 22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22">
                  <a:moveTo>
                    <a:pt x="11" y="19"/>
                  </a:moveTo>
                  <a:lnTo>
                    <a:pt x="22" y="22"/>
                  </a:lnTo>
                  <a:lnTo>
                    <a:pt x="19" y="18"/>
                  </a:lnTo>
                  <a:lnTo>
                    <a:pt x="17" y="19"/>
                  </a:lnTo>
                  <a:lnTo>
                    <a:pt x="13" y="18"/>
                  </a:lnTo>
                  <a:lnTo>
                    <a:pt x="13" y="10"/>
                  </a:lnTo>
                  <a:lnTo>
                    <a:pt x="9" y="9"/>
                  </a:lnTo>
                  <a:lnTo>
                    <a:pt x="9" y="6"/>
                  </a:lnTo>
                  <a:lnTo>
                    <a:pt x="12" y="4"/>
                  </a:lnTo>
                  <a:lnTo>
                    <a:pt x="13" y="1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10" y="13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0" name="Freeform 18"/>
            <p:cNvSpPr>
              <a:spLocks/>
            </p:cNvSpPr>
            <p:nvPr/>
          </p:nvSpPr>
          <p:spPr bwMode="auto">
            <a:xfrm>
              <a:off x="5155654" y="5545485"/>
              <a:ext cx="51758" cy="20465"/>
            </a:xfrm>
            <a:custGeom>
              <a:avLst/>
              <a:gdLst>
                <a:gd name="T0" fmla="*/ 2147483647 w 20"/>
                <a:gd name="T1" fmla="*/ 0 h 8"/>
                <a:gd name="T2" fmla="*/ 2147483647 w 20"/>
                <a:gd name="T3" fmla="*/ 2147483647 h 8"/>
                <a:gd name="T4" fmla="*/ 0 w 20"/>
                <a:gd name="T5" fmla="*/ 2147483647 h 8"/>
                <a:gd name="T6" fmla="*/ 0 w 20"/>
                <a:gd name="T7" fmla="*/ 2147483647 h 8"/>
                <a:gd name="T8" fmla="*/ 2147483647 w 20"/>
                <a:gd name="T9" fmla="*/ 2147483647 h 8"/>
                <a:gd name="T10" fmla="*/ 2147483647 w 20"/>
                <a:gd name="T11" fmla="*/ 2147483647 h 8"/>
                <a:gd name="T12" fmla="*/ 2147483647 w 20"/>
                <a:gd name="T13" fmla="*/ 2147483647 h 8"/>
                <a:gd name="T14" fmla="*/ 2147483647 w 20"/>
                <a:gd name="T15" fmla="*/ 2147483647 h 8"/>
                <a:gd name="T16" fmla="*/ 2147483647 w 20"/>
                <a:gd name="T17" fmla="*/ 2147483647 h 8"/>
                <a:gd name="T18" fmla="*/ 2147483647 w 20"/>
                <a:gd name="T19" fmla="*/ 0 h 8"/>
                <a:gd name="T20" fmla="*/ 2147483647 w 2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8"/>
                <a:gd name="T35" fmla="*/ 20 w 2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8">
                  <a:moveTo>
                    <a:pt x="15" y="0"/>
                  </a:moveTo>
                  <a:lnTo>
                    <a:pt x="5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5" y="6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1" name="Freeform 19"/>
            <p:cNvSpPr>
              <a:spLocks/>
            </p:cNvSpPr>
            <p:nvPr/>
          </p:nvSpPr>
          <p:spPr bwMode="auto">
            <a:xfrm>
              <a:off x="4951210" y="5271772"/>
              <a:ext cx="38819" cy="35813"/>
            </a:xfrm>
            <a:custGeom>
              <a:avLst/>
              <a:gdLst>
                <a:gd name="T0" fmla="*/ 2147483647 w 15"/>
                <a:gd name="T1" fmla="*/ 2147483647 h 14"/>
                <a:gd name="T2" fmla="*/ 2147483647 w 15"/>
                <a:gd name="T3" fmla="*/ 2147483647 h 14"/>
                <a:gd name="T4" fmla="*/ 2147483647 w 15"/>
                <a:gd name="T5" fmla="*/ 2147483647 h 14"/>
                <a:gd name="T6" fmla="*/ 2147483647 w 15"/>
                <a:gd name="T7" fmla="*/ 0 h 14"/>
                <a:gd name="T8" fmla="*/ 2147483647 w 15"/>
                <a:gd name="T9" fmla="*/ 2147483647 h 14"/>
                <a:gd name="T10" fmla="*/ 2147483647 w 15"/>
                <a:gd name="T11" fmla="*/ 2147483647 h 14"/>
                <a:gd name="T12" fmla="*/ 2147483647 w 15"/>
                <a:gd name="T13" fmla="*/ 2147483647 h 14"/>
                <a:gd name="T14" fmla="*/ 0 w 15"/>
                <a:gd name="T15" fmla="*/ 2147483647 h 14"/>
                <a:gd name="T16" fmla="*/ 2147483647 w 15"/>
                <a:gd name="T17" fmla="*/ 2147483647 h 14"/>
                <a:gd name="T18" fmla="*/ 2147483647 w 15"/>
                <a:gd name="T19" fmla="*/ 2147483647 h 14"/>
                <a:gd name="T20" fmla="*/ 2147483647 w 15"/>
                <a:gd name="T21" fmla="*/ 2147483647 h 14"/>
                <a:gd name="T22" fmla="*/ 2147483647 w 15"/>
                <a:gd name="T23" fmla="*/ 2147483647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14"/>
                <a:gd name="T38" fmla="*/ 15 w 15"/>
                <a:gd name="T39" fmla="*/ 14 h 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14">
                  <a:moveTo>
                    <a:pt x="8" y="9"/>
                  </a:moveTo>
                  <a:lnTo>
                    <a:pt x="14" y="14"/>
                  </a:lnTo>
                  <a:lnTo>
                    <a:pt x="12" y="9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6"/>
                  </a:lnTo>
                  <a:lnTo>
                    <a:pt x="7" y="3"/>
                  </a:lnTo>
                  <a:lnTo>
                    <a:pt x="0" y="5"/>
                  </a:lnTo>
                  <a:lnTo>
                    <a:pt x="1" y="13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2" name="Freeform 20"/>
            <p:cNvSpPr>
              <a:spLocks/>
            </p:cNvSpPr>
            <p:nvPr/>
          </p:nvSpPr>
          <p:spPr bwMode="auto">
            <a:xfrm>
              <a:off x="4542322" y="5617112"/>
              <a:ext cx="41406" cy="35813"/>
            </a:xfrm>
            <a:custGeom>
              <a:avLst/>
              <a:gdLst>
                <a:gd name="T0" fmla="*/ 2147483647 w 16"/>
                <a:gd name="T1" fmla="*/ 2147483647 h 14"/>
                <a:gd name="T2" fmla="*/ 2147483647 w 16"/>
                <a:gd name="T3" fmla="*/ 2147483647 h 14"/>
                <a:gd name="T4" fmla="*/ 2147483647 w 16"/>
                <a:gd name="T5" fmla="*/ 2147483647 h 14"/>
                <a:gd name="T6" fmla="*/ 2147483647 w 16"/>
                <a:gd name="T7" fmla="*/ 0 h 14"/>
                <a:gd name="T8" fmla="*/ 2147483647 w 16"/>
                <a:gd name="T9" fmla="*/ 2147483647 h 14"/>
                <a:gd name="T10" fmla="*/ 0 w 16"/>
                <a:gd name="T11" fmla="*/ 2147483647 h 14"/>
                <a:gd name="T12" fmla="*/ 2147483647 w 16"/>
                <a:gd name="T13" fmla="*/ 2147483647 h 14"/>
                <a:gd name="T14" fmla="*/ 2147483647 w 16"/>
                <a:gd name="T15" fmla="*/ 2147483647 h 14"/>
                <a:gd name="T16" fmla="*/ 2147483647 w 16"/>
                <a:gd name="T17" fmla="*/ 2147483647 h 14"/>
                <a:gd name="T18" fmla="*/ 2147483647 w 16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4"/>
                <a:gd name="T32" fmla="*/ 16 w 1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4">
                  <a:moveTo>
                    <a:pt x="16" y="10"/>
                  </a:moveTo>
                  <a:lnTo>
                    <a:pt x="10" y="4"/>
                  </a:lnTo>
                  <a:lnTo>
                    <a:pt x="5" y="4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1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3" name="Freeform 21"/>
            <p:cNvSpPr>
              <a:spLocks/>
            </p:cNvSpPr>
            <p:nvPr/>
          </p:nvSpPr>
          <p:spPr bwMode="auto">
            <a:xfrm>
              <a:off x="5044375" y="5650367"/>
              <a:ext cx="25879" cy="38372"/>
            </a:xfrm>
            <a:custGeom>
              <a:avLst/>
              <a:gdLst>
                <a:gd name="T0" fmla="*/ 2147483647 w 10"/>
                <a:gd name="T1" fmla="*/ 2147483647 h 15"/>
                <a:gd name="T2" fmla="*/ 2147483647 w 10"/>
                <a:gd name="T3" fmla="*/ 2147483647 h 15"/>
                <a:gd name="T4" fmla="*/ 2147483647 w 10"/>
                <a:gd name="T5" fmla="*/ 2147483647 h 15"/>
                <a:gd name="T6" fmla="*/ 2147483647 w 10"/>
                <a:gd name="T7" fmla="*/ 0 h 15"/>
                <a:gd name="T8" fmla="*/ 0 w 10"/>
                <a:gd name="T9" fmla="*/ 2147483647 h 15"/>
                <a:gd name="T10" fmla="*/ 2147483647 w 10"/>
                <a:gd name="T11" fmla="*/ 2147483647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5"/>
                <a:gd name="T20" fmla="*/ 10 w 10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5">
                  <a:moveTo>
                    <a:pt x="5" y="15"/>
                  </a:moveTo>
                  <a:lnTo>
                    <a:pt x="9" y="12"/>
                  </a:lnTo>
                  <a:lnTo>
                    <a:pt x="10" y="5"/>
                  </a:lnTo>
                  <a:lnTo>
                    <a:pt x="7" y="0"/>
                  </a:lnTo>
                  <a:lnTo>
                    <a:pt x="0" y="7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4" name="Freeform 22"/>
            <p:cNvSpPr>
              <a:spLocks/>
            </p:cNvSpPr>
            <p:nvPr/>
          </p:nvSpPr>
          <p:spPr bwMode="auto">
            <a:xfrm>
              <a:off x="4883925" y="5179681"/>
              <a:ext cx="28468" cy="30697"/>
            </a:xfrm>
            <a:custGeom>
              <a:avLst/>
              <a:gdLst>
                <a:gd name="T0" fmla="*/ 2147483647 w 11"/>
                <a:gd name="T1" fmla="*/ 2147483647 h 12"/>
                <a:gd name="T2" fmla="*/ 2147483647 w 11"/>
                <a:gd name="T3" fmla="*/ 2147483647 h 12"/>
                <a:gd name="T4" fmla="*/ 2147483647 w 11"/>
                <a:gd name="T5" fmla="*/ 2147483647 h 12"/>
                <a:gd name="T6" fmla="*/ 2147483647 w 11"/>
                <a:gd name="T7" fmla="*/ 2147483647 h 12"/>
                <a:gd name="T8" fmla="*/ 2147483647 w 11"/>
                <a:gd name="T9" fmla="*/ 0 h 12"/>
                <a:gd name="T10" fmla="*/ 2147483647 w 11"/>
                <a:gd name="T11" fmla="*/ 2147483647 h 12"/>
                <a:gd name="T12" fmla="*/ 0 w 11"/>
                <a:gd name="T13" fmla="*/ 2147483647 h 12"/>
                <a:gd name="T14" fmla="*/ 2147483647 w 11"/>
                <a:gd name="T15" fmla="*/ 214748364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6" y="12"/>
                  </a:moveTo>
                  <a:lnTo>
                    <a:pt x="11" y="10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9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5" name="Freeform 23"/>
            <p:cNvSpPr>
              <a:spLocks/>
            </p:cNvSpPr>
            <p:nvPr/>
          </p:nvSpPr>
          <p:spPr bwMode="auto">
            <a:xfrm>
              <a:off x="5256583" y="5793620"/>
              <a:ext cx="18116" cy="66510"/>
            </a:xfrm>
            <a:custGeom>
              <a:avLst/>
              <a:gdLst>
                <a:gd name="T0" fmla="*/ 2147483647 w 7"/>
                <a:gd name="T1" fmla="*/ 0 h 26"/>
                <a:gd name="T2" fmla="*/ 0 w 7"/>
                <a:gd name="T3" fmla="*/ 2147483647 h 26"/>
                <a:gd name="T4" fmla="*/ 2147483647 w 7"/>
                <a:gd name="T5" fmla="*/ 2147483647 h 26"/>
                <a:gd name="T6" fmla="*/ 2147483647 w 7"/>
                <a:gd name="T7" fmla="*/ 2147483647 h 26"/>
                <a:gd name="T8" fmla="*/ 2147483647 w 7"/>
                <a:gd name="T9" fmla="*/ 2147483647 h 26"/>
                <a:gd name="T10" fmla="*/ 2147483647 w 7"/>
                <a:gd name="T11" fmla="*/ 2147483647 h 26"/>
                <a:gd name="T12" fmla="*/ 2147483647 w 7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26"/>
                <a:gd name="T23" fmla="*/ 7 w 7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26">
                  <a:moveTo>
                    <a:pt x="3" y="0"/>
                  </a:moveTo>
                  <a:lnTo>
                    <a:pt x="0" y="17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3" y="15"/>
                  </a:lnTo>
                  <a:lnTo>
                    <a:pt x="6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6" name="Freeform 24"/>
            <p:cNvSpPr>
              <a:spLocks/>
            </p:cNvSpPr>
            <p:nvPr/>
          </p:nvSpPr>
          <p:spPr bwMode="auto">
            <a:xfrm>
              <a:off x="5215176" y="5658041"/>
              <a:ext cx="41406" cy="35813"/>
            </a:xfrm>
            <a:custGeom>
              <a:avLst/>
              <a:gdLst>
                <a:gd name="T0" fmla="*/ 2147483647 w 16"/>
                <a:gd name="T1" fmla="*/ 0 h 14"/>
                <a:gd name="T2" fmla="*/ 2147483647 w 16"/>
                <a:gd name="T3" fmla="*/ 0 h 14"/>
                <a:gd name="T4" fmla="*/ 2147483647 w 16"/>
                <a:gd name="T5" fmla="*/ 2147483647 h 14"/>
                <a:gd name="T6" fmla="*/ 0 w 16"/>
                <a:gd name="T7" fmla="*/ 2147483647 h 14"/>
                <a:gd name="T8" fmla="*/ 2147483647 w 16"/>
                <a:gd name="T9" fmla="*/ 2147483647 h 14"/>
                <a:gd name="T10" fmla="*/ 2147483647 w 16"/>
                <a:gd name="T11" fmla="*/ 2147483647 h 14"/>
                <a:gd name="T12" fmla="*/ 2147483647 w 16"/>
                <a:gd name="T13" fmla="*/ 2147483647 h 14"/>
                <a:gd name="T14" fmla="*/ 2147483647 w 16"/>
                <a:gd name="T15" fmla="*/ 2147483647 h 14"/>
                <a:gd name="T16" fmla="*/ 2147483647 w 16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4"/>
                <a:gd name="T29" fmla="*/ 16 w 1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4">
                  <a:moveTo>
                    <a:pt x="16" y="0"/>
                  </a:moveTo>
                  <a:lnTo>
                    <a:pt x="13" y="0"/>
                  </a:lnTo>
                  <a:lnTo>
                    <a:pt x="8" y="1"/>
                  </a:lnTo>
                  <a:lnTo>
                    <a:pt x="0" y="10"/>
                  </a:lnTo>
                  <a:lnTo>
                    <a:pt x="3" y="14"/>
                  </a:lnTo>
                  <a:lnTo>
                    <a:pt x="2" y="10"/>
                  </a:lnTo>
                  <a:lnTo>
                    <a:pt x="8" y="9"/>
                  </a:lnTo>
                  <a:lnTo>
                    <a:pt x="16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7" name="Freeform 25"/>
            <p:cNvSpPr>
              <a:spLocks/>
            </p:cNvSpPr>
            <p:nvPr/>
          </p:nvSpPr>
          <p:spPr bwMode="auto">
            <a:xfrm>
              <a:off x="4958973" y="5555718"/>
              <a:ext cx="36231" cy="25581"/>
            </a:xfrm>
            <a:custGeom>
              <a:avLst/>
              <a:gdLst>
                <a:gd name="T0" fmla="*/ 0 w 14"/>
                <a:gd name="T1" fmla="*/ 2147483647 h 10"/>
                <a:gd name="T2" fmla="*/ 2147483647 w 14"/>
                <a:gd name="T3" fmla="*/ 2147483647 h 10"/>
                <a:gd name="T4" fmla="*/ 2147483647 w 14"/>
                <a:gd name="T5" fmla="*/ 2147483647 h 10"/>
                <a:gd name="T6" fmla="*/ 2147483647 w 14"/>
                <a:gd name="T7" fmla="*/ 2147483647 h 10"/>
                <a:gd name="T8" fmla="*/ 2147483647 w 14"/>
                <a:gd name="T9" fmla="*/ 2147483647 h 10"/>
                <a:gd name="T10" fmla="*/ 2147483647 w 14"/>
                <a:gd name="T11" fmla="*/ 0 h 10"/>
                <a:gd name="T12" fmla="*/ 0 w 14"/>
                <a:gd name="T13" fmla="*/ 2147483647 h 10"/>
                <a:gd name="T14" fmla="*/ 0 w 14"/>
                <a:gd name="T15" fmla="*/ 2147483647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0"/>
                <a:gd name="T26" fmla="*/ 14 w 14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0">
                  <a:moveTo>
                    <a:pt x="0" y="4"/>
                  </a:moveTo>
                  <a:lnTo>
                    <a:pt x="1" y="7"/>
                  </a:lnTo>
                  <a:lnTo>
                    <a:pt x="14" y="10"/>
                  </a:lnTo>
                  <a:lnTo>
                    <a:pt x="11" y="4"/>
                  </a:lnTo>
                  <a:lnTo>
                    <a:pt x="6" y="4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8" name="Freeform 26"/>
            <p:cNvSpPr>
              <a:spLocks/>
            </p:cNvSpPr>
            <p:nvPr/>
          </p:nvSpPr>
          <p:spPr bwMode="auto">
            <a:xfrm>
              <a:off x="4803699" y="5798736"/>
              <a:ext cx="23292" cy="30697"/>
            </a:xfrm>
            <a:custGeom>
              <a:avLst/>
              <a:gdLst>
                <a:gd name="T0" fmla="*/ 2147483647 w 9"/>
                <a:gd name="T1" fmla="*/ 0 h 12"/>
                <a:gd name="T2" fmla="*/ 0 w 9"/>
                <a:gd name="T3" fmla="*/ 2147483647 h 12"/>
                <a:gd name="T4" fmla="*/ 2147483647 w 9"/>
                <a:gd name="T5" fmla="*/ 2147483647 h 12"/>
                <a:gd name="T6" fmla="*/ 2147483647 w 9"/>
                <a:gd name="T7" fmla="*/ 2147483647 h 12"/>
                <a:gd name="T8" fmla="*/ 2147483647 w 9"/>
                <a:gd name="T9" fmla="*/ 2147483647 h 12"/>
                <a:gd name="T10" fmla="*/ 2147483647 w 9"/>
                <a:gd name="T11" fmla="*/ 2147483647 h 12"/>
                <a:gd name="T12" fmla="*/ 2147483647 w 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2"/>
                <a:gd name="T23" fmla="*/ 9 w 9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2">
                  <a:moveTo>
                    <a:pt x="2" y="0"/>
                  </a:moveTo>
                  <a:lnTo>
                    <a:pt x="0" y="3"/>
                  </a:lnTo>
                  <a:lnTo>
                    <a:pt x="1" y="9"/>
                  </a:lnTo>
                  <a:lnTo>
                    <a:pt x="7" y="12"/>
                  </a:lnTo>
                  <a:lnTo>
                    <a:pt x="7" y="8"/>
                  </a:lnTo>
                  <a:lnTo>
                    <a:pt x="9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59" name="Freeform 27"/>
            <p:cNvSpPr>
              <a:spLocks/>
            </p:cNvSpPr>
            <p:nvPr/>
          </p:nvSpPr>
          <p:spPr bwMode="auto">
            <a:xfrm>
              <a:off x="4524206" y="5494324"/>
              <a:ext cx="18116" cy="38372"/>
            </a:xfrm>
            <a:custGeom>
              <a:avLst/>
              <a:gdLst>
                <a:gd name="T0" fmla="*/ 2147483647 w 7"/>
                <a:gd name="T1" fmla="*/ 0 h 15"/>
                <a:gd name="T2" fmla="*/ 2147483647 w 7"/>
                <a:gd name="T3" fmla="*/ 2147483647 h 15"/>
                <a:gd name="T4" fmla="*/ 0 w 7"/>
                <a:gd name="T5" fmla="*/ 2147483647 h 15"/>
                <a:gd name="T6" fmla="*/ 2147483647 w 7"/>
                <a:gd name="T7" fmla="*/ 2147483647 h 15"/>
                <a:gd name="T8" fmla="*/ 2147483647 w 7"/>
                <a:gd name="T9" fmla="*/ 2147483647 h 15"/>
                <a:gd name="T10" fmla="*/ 2147483647 w 7"/>
                <a:gd name="T11" fmla="*/ 2147483647 h 15"/>
                <a:gd name="T12" fmla="*/ 2147483647 w 7"/>
                <a:gd name="T13" fmla="*/ 0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5"/>
                <a:gd name="T23" fmla="*/ 7 w 7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5">
                  <a:moveTo>
                    <a:pt x="5" y="0"/>
                  </a:moveTo>
                  <a:lnTo>
                    <a:pt x="1" y="4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0" name="Freeform 28"/>
            <p:cNvSpPr>
              <a:spLocks/>
            </p:cNvSpPr>
            <p:nvPr/>
          </p:nvSpPr>
          <p:spPr bwMode="auto">
            <a:xfrm>
              <a:off x="4912391" y="5425257"/>
              <a:ext cx="31055" cy="28140"/>
            </a:xfrm>
            <a:custGeom>
              <a:avLst/>
              <a:gdLst>
                <a:gd name="T0" fmla="*/ 2147483647 w 12"/>
                <a:gd name="T1" fmla="*/ 0 h 11"/>
                <a:gd name="T2" fmla="*/ 0 w 12"/>
                <a:gd name="T3" fmla="*/ 2147483647 h 11"/>
                <a:gd name="T4" fmla="*/ 2147483647 w 12"/>
                <a:gd name="T5" fmla="*/ 2147483647 h 11"/>
                <a:gd name="T6" fmla="*/ 2147483647 w 12"/>
                <a:gd name="T7" fmla="*/ 2147483647 h 11"/>
                <a:gd name="T8" fmla="*/ 2147483647 w 12"/>
                <a:gd name="T9" fmla="*/ 2147483647 h 11"/>
                <a:gd name="T10" fmla="*/ 2147483647 w 12"/>
                <a:gd name="T11" fmla="*/ 2147483647 h 11"/>
                <a:gd name="T12" fmla="*/ 2147483647 w 12"/>
                <a:gd name="T13" fmla="*/ 2147483647 h 11"/>
                <a:gd name="T14" fmla="*/ 2147483647 w 12"/>
                <a:gd name="T15" fmla="*/ 2147483647 h 11"/>
                <a:gd name="T16" fmla="*/ 2147483647 w 12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2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7" y="11"/>
                  </a:lnTo>
                  <a:lnTo>
                    <a:pt x="12" y="9"/>
                  </a:lnTo>
                  <a:lnTo>
                    <a:pt x="11" y="7"/>
                  </a:lnTo>
                  <a:lnTo>
                    <a:pt x="6" y="4"/>
                  </a:lnTo>
                  <a:lnTo>
                    <a:pt x="6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1" name="Freeform 29"/>
            <p:cNvSpPr>
              <a:spLocks/>
            </p:cNvSpPr>
            <p:nvPr/>
          </p:nvSpPr>
          <p:spPr bwMode="auto">
            <a:xfrm>
              <a:off x="5098720" y="5571066"/>
              <a:ext cx="36231" cy="28140"/>
            </a:xfrm>
            <a:custGeom>
              <a:avLst/>
              <a:gdLst>
                <a:gd name="T0" fmla="*/ 2147483647 w 14"/>
                <a:gd name="T1" fmla="*/ 0 h 11"/>
                <a:gd name="T2" fmla="*/ 2147483647 w 14"/>
                <a:gd name="T3" fmla="*/ 2147483647 h 11"/>
                <a:gd name="T4" fmla="*/ 2147483647 w 14"/>
                <a:gd name="T5" fmla="*/ 2147483647 h 11"/>
                <a:gd name="T6" fmla="*/ 0 w 14"/>
                <a:gd name="T7" fmla="*/ 2147483647 h 11"/>
                <a:gd name="T8" fmla="*/ 2147483647 w 14"/>
                <a:gd name="T9" fmla="*/ 2147483647 h 11"/>
                <a:gd name="T10" fmla="*/ 2147483647 w 1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1"/>
                <a:gd name="T20" fmla="*/ 14 w 1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1">
                  <a:moveTo>
                    <a:pt x="14" y="0"/>
                  </a:moveTo>
                  <a:lnTo>
                    <a:pt x="8" y="4"/>
                  </a:lnTo>
                  <a:lnTo>
                    <a:pt x="3" y="4"/>
                  </a:lnTo>
                  <a:lnTo>
                    <a:pt x="0" y="11"/>
                  </a:lnTo>
                  <a:lnTo>
                    <a:pt x="9" y="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2" name="Freeform 30"/>
            <p:cNvSpPr>
              <a:spLocks/>
            </p:cNvSpPr>
            <p:nvPr/>
          </p:nvSpPr>
          <p:spPr bwMode="auto">
            <a:xfrm>
              <a:off x="4992617" y="5594090"/>
              <a:ext cx="28468" cy="15348"/>
            </a:xfrm>
            <a:custGeom>
              <a:avLst/>
              <a:gdLst>
                <a:gd name="T0" fmla="*/ 2147483647 w 11"/>
                <a:gd name="T1" fmla="*/ 0 h 6"/>
                <a:gd name="T2" fmla="*/ 0 w 11"/>
                <a:gd name="T3" fmla="*/ 0 h 6"/>
                <a:gd name="T4" fmla="*/ 2147483647 w 11"/>
                <a:gd name="T5" fmla="*/ 2147483647 h 6"/>
                <a:gd name="T6" fmla="*/ 2147483647 w 11"/>
                <a:gd name="T7" fmla="*/ 2147483647 h 6"/>
                <a:gd name="T8" fmla="*/ 2147483647 w 11"/>
                <a:gd name="T9" fmla="*/ 2147483647 h 6"/>
                <a:gd name="T10" fmla="*/ 2147483647 w 11"/>
                <a:gd name="T11" fmla="*/ 2147483647 h 6"/>
                <a:gd name="T12" fmla="*/ 2147483647 w 11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6"/>
                <a:gd name="T23" fmla="*/ 11 w 11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6">
                  <a:moveTo>
                    <a:pt x="3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7" y="5"/>
                  </a:lnTo>
                  <a:lnTo>
                    <a:pt x="11" y="6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3" name="Freeform 31"/>
            <p:cNvSpPr>
              <a:spLocks/>
            </p:cNvSpPr>
            <p:nvPr/>
          </p:nvSpPr>
          <p:spPr bwMode="auto">
            <a:xfrm>
              <a:off x="5021083" y="5660600"/>
              <a:ext cx="15527" cy="23024"/>
            </a:xfrm>
            <a:custGeom>
              <a:avLst/>
              <a:gdLst>
                <a:gd name="T0" fmla="*/ 2147483647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0 h 9"/>
                <a:gd name="T6" fmla="*/ 2147483647 w 6"/>
                <a:gd name="T7" fmla="*/ 2147483647 h 9"/>
                <a:gd name="T8" fmla="*/ 0 w 6"/>
                <a:gd name="T9" fmla="*/ 2147483647 h 9"/>
                <a:gd name="T10" fmla="*/ 0 w 6"/>
                <a:gd name="T11" fmla="*/ 2147483647 h 9"/>
                <a:gd name="T12" fmla="*/ 2147483647 w 6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3" y="9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4" name="Freeform 32"/>
            <p:cNvSpPr>
              <a:spLocks/>
            </p:cNvSpPr>
            <p:nvPr/>
          </p:nvSpPr>
          <p:spPr bwMode="auto">
            <a:xfrm>
              <a:off x="4943446" y="5721994"/>
              <a:ext cx="25879" cy="20465"/>
            </a:xfrm>
            <a:custGeom>
              <a:avLst/>
              <a:gdLst>
                <a:gd name="T0" fmla="*/ 2147483647 w 10"/>
                <a:gd name="T1" fmla="*/ 2147483647 h 8"/>
                <a:gd name="T2" fmla="*/ 0 w 10"/>
                <a:gd name="T3" fmla="*/ 2147483647 h 8"/>
                <a:gd name="T4" fmla="*/ 2147483647 w 10"/>
                <a:gd name="T5" fmla="*/ 2147483647 h 8"/>
                <a:gd name="T6" fmla="*/ 2147483647 w 10"/>
                <a:gd name="T7" fmla="*/ 2147483647 h 8"/>
                <a:gd name="T8" fmla="*/ 2147483647 w 10"/>
                <a:gd name="T9" fmla="*/ 2147483647 h 8"/>
                <a:gd name="T10" fmla="*/ 2147483647 w 10"/>
                <a:gd name="T11" fmla="*/ 0 h 8"/>
                <a:gd name="T12" fmla="*/ 2147483647 w 10"/>
                <a:gd name="T13" fmla="*/ 2147483647 h 8"/>
                <a:gd name="T14" fmla="*/ 2147483647 w 10"/>
                <a:gd name="T15" fmla="*/ 0 h 8"/>
                <a:gd name="T16" fmla="*/ 2147483647 w 10"/>
                <a:gd name="T17" fmla="*/ 2147483647 h 8"/>
                <a:gd name="T18" fmla="*/ 2147483647 w 10"/>
                <a:gd name="T19" fmla="*/ 2147483647 h 8"/>
                <a:gd name="T20" fmla="*/ 2147483647 w 10"/>
                <a:gd name="T21" fmla="*/ 2147483647 h 8"/>
                <a:gd name="T22" fmla="*/ 2147483647 w 10"/>
                <a:gd name="T23" fmla="*/ 2147483647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8"/>
                <a:gd name="T38" fmla="*/ 10 w 10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8">
                  <a:moveTo>
                    <a:pt x="1" y="2"/>
                  </a:moveTo>
                  <a:lnTo>
                    <a:pt x="0" y="7"/>
                  </a:lnTo>
                  <a:lnTo>
                    <a:pt x="2" y="8"/>
                  </a:lnTo>
                  <a:lnTo>
                    <a:pt x="9" y="5"/>
                  </a:lnTo>
                  <a:lnTo>
                    <a:pt x="10" y="3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3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5" name="Freeform 33"/>
            <p:cNvSpPr>
              <a:spLocks/>
            </p:cNvSpPr>
            <p:nvPr/>
          </p:nvSpPr>
          <p:spPr bwMode="auto">
            <a:xfrm>
              <a:off x="5090957" y="5675948"/>
              <a:ext cx="31055" cy="28140"/>
            </a:xfrm>
            <a:custGeom>
              <a:avLst/>
              <a:gdLst>
                <a:gd name="T0" fmla="*/ 2147483647 w 12"/>
                <a:gd name="T1" fmla="*/ 2147483647 h 11"/>
                <a:gd name="T2" fmla="*/ 2147483647 w 12"/>
                <a:gd name="T3" fmla="*/ 2147483647 h 11"/>
                <a:gd name="T4" fmla="*/ 2147483647 w 12"/>
                <a:gd name="T5" fmla="*/ 0 h 11"/>
                <a:gd name="T6" fmla="*/ 2147483647 w 12"/>
                <a:gd name="T7" fmla="*/ 2147483647 h 11"/>
                <a:gd name="T8" fmla="*/ 0 w 12"/>
                <a:gd name="T9" fmla="*/ 2147483647 h 11"/>
                <a:gd name="T10" fmla="*/ 2147483647 w 12"/>
                <a:gd name="T11" fmla="*/ 2147483647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3" y="11"/>
                  </a:moveTo>
                  <a:lnTo>
                    <a:pt x="12" y="2"/>
                  </a:lnTo>
                  <a:lnTo>
                    <a:pt x="9" y="0"/>
                  </a:lnTo>
                  <a:lnTo>
                    <a:pt x="7" y="2"/>
                  </a:lnTo>
                  <a:lnTo>
                    <a:pt x="0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6" name="Freeform 34"/>
            <p:cNvSpPr>
              <a:spLocks/>
            </p:cNvSpPr>
            <p:nvPr/>
          </p:nvSpPr>
          <p:spPr bwMode="auto">
            <a:xfrm>
              <a:off x="4979676" y="5205262"/>
              <a:ext cx="25879" cy="15348"/>
            </a:xfrm>
            <a:custGeom>
              <a:avLst/>
              <a:gdLst>
                <a:gd name="T0" fmla="*/ 0 w 10"/>
                <a:gd name="T1" fmla="*/ 2147483647 h 6"/>
                <a:gd name="T2" fmla="*/ 2147483647 w 10"/>
                <a:gd name="T3" fmla="*/ 2147483647 h 6"/>
                <a:gd name="T4" fmla="*/ 2147483647 w 10"/>
                <a:gd name="T5" fmla="*/ 2147483647 h 6"/>
                <a:gd name="T6" fmla="*/ 2147483647 w 10"/>
                <a:gd name="T7" fmla="*/ 2147483647 h 6"/>
                <a:gd name="T8" fmla="*/ 2147483647 w 10"/>
                <a:gd name="T9" fmla="*/ 0 h 6"/>
                <a:gd name="T10" fmla="*/ 0 w 10"/>
                <a:gd name="T11" fmla="*/ 2147483647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3"/>
                  </a:moveTo>
                  <a:lnTo>
                    <a:pt x="6" y="6"/>
                  </a:lnTo>
                  <a:lnTo>
                    <a:pt x="10" y="4"/>
                  </a:lnTo>
                  <a:lnTo>
                    <a:pt x="9" y="1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7" name="Freeform 35"/>
            <p:cNvSpPr>
              <a:spLocks/>
            </p:cNvSpPr>
            <p:nvPr/>
          </p:nvSpPr>
          <p:spPr bwMode="auto">
            <a:xfrm>
              <a:off x="4920156" y="5599206"/>
              <a:ext cx="15527" cy="23024"/>
            </a:xfrm>
            <a:custGeom>
              <a:avLst/>
              <a:gdLst>
                <a:gd name="T0" fmla="*/ 2147483647 w 6"/>
                <a:gd name="T1" fmla="*/ 0 h 9"/>
                <a:gd name="T2" fmla="*/ 2147483647 w 6"/>
                <a:gd name="T3" fmla="*/ 2147483647 h 9"/>
                <a:gd name="T4" fmla="*/ 0 w 6"/>
                <a:gd name="T5" fmla="*/ 2147483647 h 9"/>
                <a:gd name="T6" fmla="*/ 2147483647 w 6"/>
                <a:gd name="T7" fmla="*/ 2147483647 h 9"/>
                <a:gd name="T8" fmla="*/ 2147483647 w 6"/>
                <a:gd name="T9" fmla="*/ 2147483647 h 9"/>
                <a:gd name="T10" fmla="*/ 2147483647 w 6"/>
                <a:gd name="T11" fmla="*/ 2147483647 h 9"/>
                <a:gd name="T12" fmla="*/ 2147483647 w 6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5" y="0"/>
                  </a:moveTo>
                  <a:lnTo>
                    <a:pt x="2" y="1"/>
                  </a:lnTo>
                  <a:lnTo>
                    <a:pt x="0" y="5"/>
                  </a:lnTo>
                  <a:lnTo>
                    <a:pt x="2" y="9"/>
                  </a:lnTo>
                  <a:lnTo>
                    <a:pt x="6" y="5"/>
                  </a:lnTo>
                  <a:lnTo>
                    <a:pt x="6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8" name="Freeform 36"/>
            <p:cNvSpPr>
              <a:spLocks/>
            </p:cNvSpPr>
            <p:nvPr/>
          </p:nvSpPr>
          <p:spPr bwMode="auto">
            <a:xfrm>
              <a:off x="4534557" y="5540369"/>
              <a:ext cx="15527" cy="25581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2147483647 w 6"/>
                <a:gd name="T5" fmla="*/ 0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0"/>
                <a:gd name="T23" fmla="*/ 6 w 6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0">
                  <a:moveTo>
                    <a:pt x="5" y="7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2"/>
                  </a:lnTo>
                  <a:lnTo>
                    <a:pt x="4" y="10"/>
                  </a:lnTo>
                  <a:lnTo>
                    <a:pt x="6" y="9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9" name="Freeform 37"/>
            <p:cNvSpPr>
              <a:spLocks/>
            </p:cNvSpPr>
            <p:nvPr/>
          </p:nvSpPr>
          <p:spPr bwMode="auto">
            <a:xfrm>
              <a:off x="5041786" y="5709202"/>
              <a:ext cx="15527" cy="17907"/>
            </a:xfrm>
            <a:custGeom>
              <a:avLst/>
              <a:gdLst>
                <a:gd name="T0" fmla="*/ 2147483647 w 6"/>
                <a:gd name="T1" fmla="*/ 2147483647 h 7"/>
                <a:gd name="T2" fmla="*/ 2147483647 w 6"/>
                <a:gd name="T3" fmla="*/ 2147483647 h 7"/>
                <a:gd name="T4" fmla="*/ 2147483647 w 6"/>
                <a:gd name="T5" fmla="*/ 0 h 7"/>
                <a:gd name="T6" fmla="*/ 0 w 6"/>
                <a:gd name="T7" fmla="*/ 2147483647 h 7"/>
                <a:gd name="T8" fmla="*/ 2147483647 w 6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5" y="7"/>
                  </a:moveTo>
                  <a:lnTo>
                    <a:pt x="6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0" name="Freeform 38"/>
            <p:cNvSpPr>
              <a:spLocks/>
            </p:cNvSpPr>
            <p:nvPr/>
          </p:nvSpPr>
          <p:spPr bwMode="auto">
            <a:xfrm>
              <a:off x="4948622" y="5663157"/>
              <a:ext cx="10352" cy="12791"/>
            </a:xfrm>
            <a:custGeom>
              <a:avLst/>
              <a:gdLst>
                <a:gd name="T0" fmla="*/ 2147483647 w 4"/>
                <a:gd name="T1" fmla="*/ 0 h 5"/>
                <a:gd name="T2" fmla="*/ 0 w 4"/>
                <a:gd name="T3" fmla="*/ 2147483647 h 5"/>
                <a:gd name="T4" fmla="*/ 0 w 4"/>
                <a:gd name="T5" fmla="*/ 2147483647 h 5"/>
                <a:gd name="T6" fmla="*/ 2147483647 w 4"/>
                <a:gd name="T7" fmla="*/ 2147483647 h 5"/>
                <a:gd name="T8" fmla="*/ 2147483647 w 4"/>
                <a:gd name="T9" fmla="*/ 2147483647 h 5"/>
                <a:gd name="T10" fmla="*/ 2147483647 w 4"/>
                <a:gd name="T11" fmla="*/ 2147483647 h 5"/>
                <a:gd name="T12" fmla="*/ 2147483647 w 4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5"/>
                <a:gd name="T23" fmla="*/ 4 w 4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5">
                  <a:moveTo>
                    <a:pt x="1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3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1" name="Freeform 39"/>
            <p:cNvSpPr>
              <a:spLocks/>
            </p:cNvSpPr>
            <p:nvPr/>
          </p:nvSpPr>
          <p:spPr bwMode="auto">
            <a:xfrm>
              <a:off x="4935683" y="5627344"/>
              <a:ext cx="10352" cy="25581"/>
            </a:xfrm>
            <a:custGeom>
              <a:avLst/>
              <a:gdLst>
                <a:gd name="T0" fmla="*/ 2147483647 w 4"/>
                <a:gd name="T1" fmla="*/ 0 h 10"/>
                <a:gd name="T2" fmla="*/ 0 w 4"/>
                <a:gd name="T3" fmla="*/ 2147483647 h 10"/>
                <a:gd name="T4" fmla="*/ 2147483647 w 4"/>
                <a:gd name="T5" fmla="*/ 2147483647 h 10"/>
                <a:gd name="T6" fmla="*/ 0 w 4"/>
                <a:gd name="T7" fmla="*/ 2147483647 h 10"/>
                <a:gd name="T8" fmla="*/ 2147483647 w 4"/>
                <a:gd name="T9" fmla="*/ 2147483647 h 10"/>
                <a:gd name="T10" fmla="*/ 2147483647 w 4"/>
                <a:gd name="T11" fmla="*/ 2147483647 h 10"/>
                <a:gd name="T12" fmla="*/ 2147483647 w 4"/>
                <a:gd name="T13" fmla="*/ 2147483647 h 10"/>
                <a:gd name="T14" fmla="*/ 2147483647 w 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0"/>
                <a:gd name="T26" fmla="*/ 4 w 4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0">
                  <a:moveTo>
                    <a:pt x="2" y="0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0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2" name="Freeform 40"/>
            <p:cNvSpPr>
              <a:spLocks/>
            </p:cNvSpPr>
            <p:nvPr/>
          </p:nvSpPr>
          <p:spPr bwMode="auto">
            <a:xfrm>
              <a:off x="4987441" y="5617112"/>
              <a:ext cx="10352" cy="17907"/>
            </a:xfrm>
            <a:custGeom>
              <a:avLst/>
              <a:gdLst>
                <a:gd name="T0" fmla="*/ 0 w 4"/>
                <a:gd name="T1" fmla="*/ 0 h 7"/>
                <a:gd name="T2" fmla="*/ 2147483647 w 4"/>
                <a:gd name="T3" fmla="*/ 2147483647 h 7"/>
                <a:gd name="T4" fmla="*/ 0 w 4"/>
                <a:gd name="T5" fmla="*/ 2147483647 h 7"/>
                <a:gd name="T6" fmla="*/ 2147483647 w 4"/>
                <a:gd name="T7" fmla="*/ 2147483647 h 7"/>
                <a:gd name="T8" fmla="*/ 2147483647 w 4"/>
                <a:gd name="T9" fmla="*/ 2147483647 h 7"/>
                <a:gd name="T10" fmla="*/ 2147483647 w 4"/>
                <a:gd name="T11" fmla="*/ 2147483647 h 7"/>
                <a:gd name="T12" fmla="*/ 0 w 4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7"/>
                <a:gd name="T23" fmla="*/ 4 w 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7">
                  <a:moveTo>
                    <a:pt x="0" y="0"/>
                  </a:moveTo>
                  <a:lnTo>
                    <a:pt x="1" y="4"/>
                  </a:lnTo>
                  <a:lnTo>
                    <a:pt x="0" y="7"/>
                  </a:lnTo>
                  <a:lnTo>
                    <a:pt x="1" y="7"/>
                  </a:lnTo>
                  <a:lnTo>
                    <a:pt x="4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3" name="Freeform 41"/>
            <p:cNvSpPr>
              <a:spLocks/>
            </p:cNvSpPr>
            <p:nvPr/>
          </p:nvSpPr>
          <p:spPr bwMode="auto">
            <a:xfrm>
              <a:off x="4971914" y="5683622"/>
              <a:ext cx="15527" cy="17907"/>
            </a:xfrm>
            <a:custGeom>
              <a:avLst/>
              <a:gdLst>
                <a:gd name="T0" fmla="*/ 0 w 6"/>
                <a:gd name="T1" fmla="*/ 0 h 7"/>
                <a:gd name="T2" fmla="*/ 2147483647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0 h 7"/>
                <a:gd name="T8" fmla="*/ 0 w 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0" y="0"/>
                  </a:moveTo>
                  <a:lnTo>
                    <a:pt x="3" y="7"/>
                  </a:lnTo>
                  <a:lnTo>
                    <a:pt x="6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4" name="Freeform 42"/>
            <p:cNvSpPr>
              <a:spLocks/>
            </p:cNvSpPr>
            <p:nvPr/>
          </p:nvSpPr>
          <p:spPr bwMode="auto">
            <a:xfrm>
              <a:off x="4829578" y="5601763"/>
              <a:ext cx="15527" cy="12791"/>
            </a:xfrm>
            <a:custGeom>
              <a:avLst/>
              <a:gdLst>
                <a:gd name="T0" fmla="*/ 2147483647 w 6"/>
                <a:gd name="T1" fmla="*/ 0 h 5"/>
                <a:gd name="T2" fmla="*/ 0 w 6"/>
                <a:gd name="T3" fmla="*/ 2147483647 h 5"/>
                <a:gd name="T4" fmla="*/ 2147483647 w 6"/>
                <a:gd name="T5" fmla="*/ 2147483647 h 5"/>
                <a:gd name="T6" fmla="*/ 2147483647 w 6"/>
                <a:gd name="T7" fmla="*/ 2147483647 h 5"/>
                <a:gd name="T8" fmla="*/ 2147483647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6" y="0"/>
                  </a:moveTo>
                  <a:lnTo>
                    <a:pt x="0" y="1"/>
                  </a:lnTo>
                  <a:lnTo>
                    <a:pt x="4" y="5"/>
                  </a:lnTo>
                  <a:lnTo>
                    <a:pt x="5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5" name="Freeform 43"/>
            <p:cNvSpPr>
              <a:spLocks/>
            </p:cNvSpPr>
            <p:nvPr/>
          </p:nvSpPr>
          <p:spPr bwMode="auto">
            <a:xfrm>
              <a:off x="4832167" y="5655484"/>
              <a:ext cx="23292" cy="12791"/>
            </a:xfrm>
            <a:custGeom>
              <a:avLst/>
              <a:gdLst>
                <a:gd name="T0" fmla="*/ 2147483647 w 9"/>
                <a:gd name="T1" fmla="*/ 0 h 5"/>
                <a:gd name="T2" fmla="*/ 2147483647 w 9"/>
                <a:gd name="T3" fmla="*/ 0 h 5"/>
                <a:gd name="T4" fmla="*/ 0 w 9"/>
                <a:gd name="T5" fmla="*/ 2147483647 h 5"/>
                <a:gd name="T6" fmla="*/ 2147483647 w 9"/>
                <a:gd name="T7" fmla="*/ 2147483647 h 5"/>
                <a:gd name="T8" fmla="*/ 2147483647 w 9"/>
                <a:gd name="T9" fmla="*/ 2147483647 h 5"/>
                <a:gd name="T10" fmla="*/ 2147483647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9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6" name="Freeform 44"/>
            <p:cNvSpPr>
              <a:spLocks/>
            </p:cNvSpPr>
            <p:nvPr/>
          </p:nvSpPr>
          <p:spPr bwMode="auto">
            <a:xfrm>
              <a:off x="4392223" y="4146217"/>
              <a:ext cx="869535" cy="652311"/>
            </a:xfrm>
            <a:custGeom>
              <a:avLst/>
              <a:gdLst>
                <a:gd name="T0" fmla="*/ 2147483647 w 336"/>
                <a:gd name="T1" fmla="*/ 2147483647 h 255"/>
                <a:gd name="T2" fmla="*/ 2147483647 w 336"/>
                <a:gd name="T3" fmla="*/ 2147483647 h 255"/>
                <a:gd name="T4" fmla="*/ 2147483647 w 336"/>
                <a:gd name="T5" fmla="*/ 2147483647 h 255"/>
                <a:gd name="T6" fmla="*/ 2147483647 w 336"/>
                <a:gd name="T7" fmla="*/ 2147483647 h 255"/>
                <a:gd name="T8" fmla="*/ 2147483647 w 336"/>
                <a:gd name="T9" fmla="*/ 2147483647 h 255"/>
                <a:gd name="T10" fmla="*/ 2147483647 w 336"/>
                <a:gd name="T11" fmla="*/ 2147483647 h 255"/>
                <a:gd name="T12" fmla="*/ 2147483647 w 336"/>
                <a:gd name="T13" fmla="*/ 2147483647 h 255"/>
                <a:gd name="T14" fmla="*/ 2147483647 w 336"/>
                <a:gd name="T15" fmla="*/ 2147483647 h 255"/>
                <a:gd name="T16" fmla="*/ 2147483647 w 336"/>
                <a:gd name="T17" fmla="*/ 2147483647 h 255"/>
                <a:gd name="T18" fmla="*/ 2147483647 w 336"/>
                <a:gd name="T19" fmla="*/ 2147483647 h 255"/>
                <a:gd name="T20" fmla="*/ 2147483647 w 336"/>
                <a:gd name="T21" fmla="*/ 2147483647 h 255"/>
                <a:gd name="T22" fmla="*/ 2147483647 w 336"/>
                <a:gd name="T23" fmla="*/ 2147483647 h 255"/>
                <a:gd name="T24" fmla="*/ 2147483647 w 336"/>
                <a:gd name="T25" fmla="*/ 2147483647 h 255"/>
                <a:gd name="T26" fmla="*/ 2147483647 w 336"/>
                <a:gd name="T27" fmla="*/ 2147483647 h 255"/>
                <a:gd name="T28" fmla="*/ 2147483647 w 336"/>
                <a:gd name="T29" fmla="*/ 2147483647 h 255"/>
                <a:gd name="T30" fmla="*/ 2147483647 w 336"/>
                <a:gd name="T31" fmla="*/ 2147483647 h 255"/>
                <a:gd name="T32" fmla="*/ 2147483647 w 336"/>
                <a:gd name="T33" fmla="*/ 0 h 255"/>
                <a:gd name="T34" fmla="*/ 2147483647 w 336"/>
                <a:gd name="T35" fmla="*/ 2147483647 h 255"/>
                <a:gd name="T36" fmla="*/ 2147483647 w 336"/>
                <a:gd name="T37" fmla="*/ 2147483647 h 255"/>
                <a:gd name="T38" fmla="*/ 2147483647 w 336"/>
                <a:gd name="T39" fmla="*/ 2147483647 h 255"/>
                <a:gd name="T40" fmla="*/ 2147483647 w 336"/>
                <a:gd name="T41" fmla="*/ 2147483647 h 255"/>
                <a:gd name="T42" fmla="*/ 2147483647 w 336"/>
                <a:gd name="T43" fmla="*/ 2147483647 h 255"/>
                <a:gd name="T44" fmla="*/ 2147483647 w 336"/>
                <a:gd name="T45" fmla="*/ 2147483647 h 255"/>
                <a:gd name="T46" fmla="*/ 2147483647 w 336"/>
                <a:gd name="T47" fmla="*/ 2147483647 h 255"/>
                <a:gd name="T48" fmla="*/ 2147483647 w 336"/>
                <a:gd name="T49" fmla="*/ 2147483647 h 255"/>
                <a:gd name="T50" fmla="*/ 2147483647 w 336"/>
                <a:gd name="T51" fmla="*/ 2147483647 h 255"/>
                <a:gd name="T52" fmla="*/ 2147483647 w 336"/>
                <a:gd name="T53" fmla="*/ 2147483647 h 255"/>
                <a:gd name="T54" fmla="*/ 2147483647 w 336"/>
                <a:gd name="T55" fmla="*/ 2147483647 h 255"/>
                <a:gd name="T56" fmla="*/ 2147483647 w 336"/>
                <a:gd name="T57" fmla="*/ 2147483647 h 255"/>
                <a:gd name="T58" fmla="*/ 2147483647 w 336"/>
                <a:gd name="T59" fmla="*/ 2147483647 h 255"/>
                <a:gd name="T60" fmla="*/ 2147483647 w 336"/>
                <a:gd name="T61" fmla="*/ 2147483647 h 255"/>
                <a:gd name="T62" fmla="*/ 2147483647 w 336"/>
                <a:gd name="T63" fmla="*/ 2147483647 h 255"/>
                <a:gd name="T64" fmla="*/ 2147483647 w 336"/>
                <a:gd name="T65" fmla="*/ 2147483647 h 255"/>
                <a:gd name="T66" fmla="*/ 2147483647 w 336"/>
                <a:gd name="T67" fmla="*/ 2147483647 h 255"/>
                <a:gd name="T68" fmla="*/ 0 w 336"/>
                <a:gd name="T69" fmla="*/ 2147483647 h 255"/>
                <a:gd name="T70" fmla="*/ 2147483647 w 336"/>
                <a:gd name="T71" fmla="*/ 2147483647 h 255"/>
                <a:gd name="T72" fmla="*/ 2147483647 w 336"/>
                <a:gd name="T73" fmla="*/ 2147483647 h 255"/>
                <a:gd name="T74" fmla="*/ 2147483647 w 336"/>
                <a:gd name="T75" fmla="*/ 2147483647 h 255"/>
                <a:gd name="T76" fmla="*/ 2147483647 w 336"/>
                <a:gd name="T77" fmla="*/ 2147483647 h 255"/>
                <a:gd name="T78" fmla="*/ 2147483647 w 336"/>
                <a:gd name="T79" fmla="*/ 2147483647 h 255"/>
                <a:gd name="T80" fmla="*/ 2147483647 w 336"/>
                <a:gd name="T81" fmla="*/ 2147483647 h 255"/>
                <a:gd name="T82" fmla="*/ 2147483647 w 336"/>
                <a:gd name="T83" fmla="*/ 2147483647 h 255"/>
                <a:gd name="T84" fmla="*/ 2147483647 w 336"/>
                <a:gd name="T85" fmla="*/ 2147483647 h 255"/>
                <a:gd name="T86" fmla="*/ 2147483647 w 336"/>
                <a:gd name="T87" fmla="*/ 2147483647 h 255"/>
                <a:gd name="T88" fmla="*/ 2147483647 w 336"/>
                <a:gd name="T89" fmla="*/ 2147483647 h 255"/>
                <a:gd name="T90" fmla="*/ 2147483647 w 336"/>
                <a:gd name="T91" fmla="*/ 2147483647 h 255"/>
                <a:gd name="T92" fmla="*/ 2147483647 w 336"/>
                <a:gd name="T93" fmla="*/ 2147483647 h 255"/>
                <a:gd name="T94" fmla="*/ 2147483647 w 336"/>
                <a:gd name="T95" fmla="*/ 2147483647 h 255"/>
                <a:gd name="T96" fmla="*/ 2147483647 w 336"/>
                <a:gd name="T97" fmla="*/ 2147483647 h 255"/>
                <a:gd name="T98" fmla="*/ 2147483647 w 336"/>
                <a:gd name="T99" fmla="*/ 2147483647 h 255"/>
                <a:gd name="T100" fmla="*/ 2147483647 w 336"/>
                <a:gd name="T101" fmla="*/ 2147483647 h 255"/>
                <a:gd name="T102" fmla="*/ 2147483647 w 336"/>
                <a:gd name="T103" fmla="*/ 2147483647 h 25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6"/>
                <a:gd name="T157" fmla="*/ 0 h 255"/>
                <a:gd name="T158" fmla="*/ 336 w 336"/>
                <a:gd name="T159" fmla="*/ 255 h 25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6" h="255">
                  <a:moveTo>
                    <a:pt x="208" y="246"/>
                  </a:moveTo>
                  <a:lnTo>
                    <a:pt x="212" y="245"/>
                  </a:lnTo>
                  <a:lnTo>
                    <a:pt x="221" y="232"/>
                  </a:lnTo>
                  <a:lnTo>
                    <a:pt x="222" y="228"/>
                  </a:lnTo>
                  <a:lnTo>
                    <a:pt x="232" y="223"/>
                  </a:lnTo>
                  <a:lnTo>
                    <a:pt x="252" y="214"/>
                  </a:lnTo>
                  <a:lnTo>
                    <a:pt x="261" y="214"/>
                  </a:lnTo>
                  <a:lnTo>
                    <a:pt x="262" y="214"/>
                  </a:lnTo>
                  <a:lnTo>
                    <a:pt x="266" y="218"/>
                  </a:lnTo>
                  <a:lnTo>
                    <a:pt x="275" y="215"/>
                  </a:lnTo>
                  <a:lnTo>
                    <a:pt x="277" y="218"/>
                  </a:lnTo>
                  <a:lnTo>
                    <a:pt x="279" y="220"/>
                  </a:lnTo>
                  <a:lnTo>
                    <a:pt x="285" y="216"/>
                  </a:lnTo>
                  <a:lnTo>
                    <a:pt x="289" y="223"/>
                  </a:lnTo>
                  <a:lnTo>
                    <a:pt x="298" y="226"/>
                  </a:lnTo>
                  <a:lnTo>
                    <a:pt x="311" y="224"/>
                  </a:lnTo>
                  <a:lnTo>
                    <a:pt x="312" y="211"/>
                  </a:lnTo>
                  <a:lnTo>
                    <a:pt x="307" y="194"/>
                  </a:lnTo>
                  <a:lnTo>
                    <a:pt x="316" y="173"/>
                  </a:lnTo>
                  <a:lnTo>
                    <a:pt x="320" y="167"/>
                  </a:lnTo>
                  <a:lnTo>
                    <a:pt x="336" y="160"/>
                  </a:lnTo>
                  <a:lnTo>
                    <a:pt x="335" y="142"/>
                  </a:lnTo>
                  <a:lnTo>
                    <a:pt x="332" y="140"/>
                  </a:lnTo>
                  <a:lnTo>
                    <a:pt x="334" y="140"/>
                  </a:lnTo>
                  <a:lnTo>
                    <a:pt x="332" y="135"/>
                  </a:lnTo>
                  <a:lnTo>
                    <a:pt x="325" y="131"/>
                  </a:lnTo>
                  <a:lnTo>
                    <a:pt x="319" y="131"/>
                  </a:lnTo>
                  <a:lnTo>
                    <a:pt x="300" y="146"/>
                  </a:lnTo>
                  <a:lnTo>
                    <a:pt x="286" y="144"/>
                  </a:lnTo>
                  <a:lnTo>
                    <a:pt x="283" y="138"/>
                  </a:lnTo>
                  <a:lnTo>
                    <a:pt x="280" y="138"/>
                  </a:lnTo>
                  <a:lnTo>
                    <a:pt x="277" y="133"/>
                  </a:lnTo>
                  <a:lnTo>
                    <a:pt x="274" y="132"/>
                  </a:lnTo>
                  <a:lnTo>
                    <a:pt x="277" y="129"/>
                  </a:lnTo>
                  <a:lnTo>
                    <a:pt x="273" y="119"/>
                  </a:lnTo>
                  <a:lnTo>
                    <a:pt x="270" y="104"/>
                  </a:lnTo>
                  <a:lnTo>
                    <a:pt x="269" y="98"/>
                  </a:lnTo>
                  <a:lnTo>
                    <a:pt x="271" y="93"/>
                  </a:lnTo>
                  <a:lnTo>
                    <a:pt x="271" y="86"/>
                  </a:lnTo>
                  <a:lnTo>
                    <a:pt x="270" y="82"/>
                  </a:lnTo>
                  <a:lnTo>
                    <a:pt x="270" y="77"/>
                  </a:lnTo>
                  <a:lnTo>
                    <a:pt x="263" y="64"/>
                  </a:lnTo>
                  <a:lnTo>
                    <a:pt x="260" y="58"/>
                  </a:lnTo>
                  <a:lnTo>
                    <a:pt x="249" y="52"/>
                  </a:lnTo>
                  <a:lnTo>
                    <a:pt x="245" y="45"/>
                  </a:lnTo>
                  <a:lnTo>
                    <a:pt x="240" y="42"/>
                  </a:lnTo>
                  <a:lnTo>
                    <a:pt x="239" y="37"/>
                  </a:lnTo>
                  <a:lnTo>
                    <a:pt x="235" y="36"/>
                  </a:lnTo>
                  <a:lnTo>
                    <a:pt x="230" y="30"/>
                  </a:lnTo>
                  <a:lnTo>
                    <a:pt x="215" y="5"/>
                  </a:lnTo>
                  <a:lnTo>
                    <a:pt x="206" y="0"/>
                  </a:lnTo>
                  <a:lnTo>
                    <a:pt x="200" y="0"/>
                  </a:lnTo>
                  <a:lnTo>
                    <a:pt x="197" y="3"/>
                  </a:lnTo>
                  <a:lnTo>
                    <a:pt x="190" y="6"/>
                  </a:lnTo>
                  <a:lnTo>
                    <a:pt x="188" y="16"/>
                  </a:lnTo>
                  <a:lnTo>
                    <a:pt x="185" y="18"/>
                  </a:lnTo>
                  <a:lnTo>
                    <a:pt x="159" y="26"/>
                  </a:lnTo>
                  <a:lnTo>
                    <a:pt x="156" y="28"/>
                  </a:lnTo>
                  <a:lnTo>
                    <a:pt x="154" y="35"/>
                  </a:lnTo>
                  <a:lnTo>
                    <a:pt x="150" y="37"/>
                  </a:lnTo>
                  <a:lnTo>
                    <a:pt x="134" y="27"/>
                  </a:lnTo>
                  <a:lnTo>
                    <a:pt x="129" y="28"/>
                  </a:lnTo>
                  <a:lnTo>
                    <a:pt x="124" y="32"/>
                  </a:lnTo>
                  <a:lnTo>
                    <a:pt x="116" y="30"/>
                  </a:lnTo>
                  <a:lnTo>
                    <a:pt x="111" y="32"/>
                  </a:lnTo>
                  <a:lnTo>
                    <a:pt x="108" y="30"/>
                  </a:lnTo>
                  <a:lnTo>
                    <a:pt x="99" y="30"/>
                  </a:lnTo>
                  <a:lnTo>
                    <a:pt x="94" y="30"/>
                  </a:lnTo>
                  <a:lnTo>
                    <a:pt x="90" y="26"/>
                  </a:lnTo>
                  <a:lnTo>
                    <a:pt x="86" y="26"/>
                  </a:lnTo>
                  <a:lnTo>
                    <a:pt x="85" y="32"/>
                  </a:lnTo>
                  <a:lnTo>
                    <a:pt x="80" y="32"/>
                  </a:lnTo>
                  <a:lnTo>
                    <a:pt x="79" y="35"/>
                  </a:lnTo>
                  <a:lnTo>
                    <a:pt x="72" y="46"/>
                  </a:lnTo>
                  <a:lnTo>
                    <a:pt x="65" y="45"/>
                  </a:lnTo>
                  <a:lnTo>
                    <a:pt x="64" y="48"/>
                  </a:lnTo>
                  <a:lnTo>
                    <a:pt x="59" y="49"/>
                  </a:lnTo>
                  <a:lnTo>
                    <a:pt x="58" y="57"/>
                  </a:lnTo>
                  <a:lnTo>
                    <a:pt x="55" y="58"/>
                  </a:lnTo>
                  <a:lnTo>
                    <a:pt x="52" y="63"/>
                  </a:lnTo>
                  <a:lnTo>
                    <a:pt x="53" y="69"/>
                  </a:lnTo>
                  <a:lnTo>
                    <a:pt x="50" y="71"/>
                  </a:lnTo>
                  <a:lnTo>
                    <a:pt x="49" y="81"/>
                  </a:lnTo>
                  <a:lnTo>
                    <a:pt x="43" y="90"/>
                  </a:lnTo>
                  <a:lnTo>
                    <a:pt x="44" y="91"/>
                  </a:lnTo>
                  <a:lnTo>
                    <a:pt x="44" y="93"/>
                  </a:lnTo>
                  <a:lnTo>
                    <a:pt x="41" y="96"/>
                  </a:lnTo>
                  <a:lnTo>
                    <a:pt x="42" y="99"/>
                  </a:lnTo>
                  <a:lnTo>
                    <a:pt x="40" y="101"/>
                  </a:lnTo>
                  <a:lnTo>
                    <a:pt x="40" y="108"/>
                  </a:lnTo>
                  <a:lnTo>
                    <a:pt x="37" y="112"/>
                  </a:lnTo>
                  <a:lnTo>
                    <a:pt x="34" y="112"/>
                  </a:lnTo>
                  <a:lnTo>
                    <a:pt x="32" y="120"/>
                  </a:lnTo>
                  <a:lnTo>
                    <a:pt x="34" y="123"/>
                  </a:lnTo>
                  <a:lnTo>
                    <a:pt x="31" y="125"/>
                  </a:lnTo>
                  <a:lnTo>
                    <a:pt x="31" y="130"/>
                  </a:lnTo>
                  <a:lnTo>
                    <a:pt x="27" y="134"/>
                  </a:lnTo>
                  <a:lnTo>
                    <a:pt x="23" y="132"/>
                  </a:lnTo>
                  <a:lnTo>
                    <a:pt x="18" y="133"/>
                  </a:lnTo>
                  <a:lnTo>
                    <a:pt x="16" y="138"/>
                  </a:lnTo>
                  <a:lnTo>
                    <a:pt x="13" y="141"/>
                  </a:lnTo>
                  <a:lnTo>
                    <a:pt x="8" y="139"/>
                  </a:lnTo>
                  <a:lnTo>
                    <a:pt x="8" y="140"/>
                  </a:lnTo>
                  <a:lnTo>
                    <a:pt x="3" y="140"/>
                  </a:lnTo>
                  <a:lnTo>
                    <a:pt x="0" y="143"/>
                  </a:lnTo>
                  <a:lnTo>
                    <a:pt x="5" y="150"/>
                  </a:lnTo>
                  <a:lnTo>
                    <a:pt x="13" y="154"/>
                  </a:lnTo>
                  <a:lnTo>
                    <a:pt x="18" y="161"/>
                  </a:lnTo>
                  <a:lnTo>
                    <a:pt x="21" y="160"/>
                  </a:lnTo>
                  <a:lnTo>
                    <a:pt x="20" y="168"/>
                  </a:lnTo>
                  <a:lnTo>
                    <a:pt x="23" y="172"/>
                  </a:lnTo>
                  <a:lnTo>
                    <a:pt x="22" y="175"/>
                  </a:lnTo>
                  <a:lnTo>
                    <a:pt x="32" y="183"/>
                  </a:lnTo>
                  <a:lnTo>
                    <a:pt x="36" y="182"/>
                  </a:lnTo>
                  <a:lnTo>
                    <a:pt x="40" y="187"/>
                  </a:lnTo>
                  <a:lnTo>
                    <a:pt x="48" y="188"/>
                  </a:lnTo>
                  <a:lnTo>
                    <a:pt x="50" y="191"/>
                  </a:lnTo>
                  <a:lnTo>
                    <a:pt x="48" y="193"/>
                  </a:lnTo>
                  <a:lnTo>
                    <a:pt x="48" y="196"/>
                  </a:lnTo>
                  <a:lnTo>
                    <a:pt x="45" y="198"/>
                  </a:lnTo>
                  <a:lnTo>
                    <a:pt x="52" y="201"/>
                  </a:lnTo>
                  <a:lnTo>
                    <a:pt x="53" y="203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8" y="210"/>
                  </a:lnTo>
                  <a:lnTo>
                    <a:pt x="55" y="210"/>
                  </a:lnTo>
                  <a:lnTo>
                    <a:pt x="57" y="215"/>
                  </a:lnTo>
                  <a:lnTo>
                    <a:pt x="70" y="215"/>
                  </a:lnTo>
                  <a:lnTo>
                    <a:pt x="71" y="217"/>
                  </a:lnTo>
                  <a:lnTo>
                    <a:pt x="74" y="222"/>
                  </a:lnTo>
                  <a:lnTo>
                    <a:pt x="77" y="222"/>
                  </a:lnTo>
                  <a:lnTo>
                    <a:pt x="81" y="212"/>
                  </a:lnTo>
                  <a:lnTo>
                    <a:pt x="86" y="209"/>
                  </a:lnTo>
                  <a:lnTo>
                    <a:pt x="91" y="213"/>
                  </a:lnTo>
                  <a:lnTo>
                    <a:pt x="95" y="214"/>
                  </a:lnTo>
                  <a:lnTo>
                    <a:pt x="97" y="217"/>
                  </a:lnTo>
                  <a:lnTo>
                    <a:pt x="91" y="217"/>
                  </a:lnTo>
                  <a:lnTo>
                    <a:pt x="90" y="221"/>
                  </a:lnTo>
                  <a:lnTo>
                    <a:pt x="87" y="222"/>
                  </a:lnTo>
                  <a:lnTo>
                    <a:pt x="91" y="229"/>
                  </a:lnTo>
                  <a:lnTo>
                    <a:pt x="97" y="231"/>
                  </a:lnTo>
                  <a:lnTo>
                    <a:pt x="97" y="234"/>
                  </a:lnTo>
                  <a:lnTo>
                    <a:pt x="109" y="239"/>
                  </a:lnTo>
                  <a:lnTo>
                    <a:pt x="111" y="241"/>
                  </a:lnTo>
                  <a:lnTo>
                    <a:pt x="106" y="246"/>
                  </a:lnTo>
                  <a:lnTo>
                    <a:pt x="105" y="251"/>
                  </a:lnTo>
                  <a:lnTo>
                    <a:pt x="106" y="253"/>
                  </a:lnTo>
                  <a:lnTo>
                    <a:pt x="114" y="254"/>
                  </a:lnTo>
                  <a:lnTo>
                    <a:pt x="126" y="250"/>
                  </a:lnTo>
                  <a:lnTo>
                    <a:pt x="152" y="255"/>
                  </a:lnTo>
                  <a:lnTo>
                    <a:pt x="159" y="254"/>
                  </a:lnTo>
                  <a:lnTo>
                    <a:pt x="165" y="249"/>
                  </a:lnTo>
                  <a:lnTo>
                    <a:pt x="172" y="251"/>
                  </a:lnTo>
                  <a:lnTo>
                    <a:pt x="183" y="248"/>
                  </a:lnTo>
                  <a:lnTo>
                    <a:pt x="193" y="249"/>
                  </a:lnTo>
                  <a:lnTo>
                    <a:pt x="197" y="252"/>
                  </a:lnTo>
                  <a:lnTo>
                    <a:pt x="201" y="251"/>
                  </a:lnTo>
                  <a:lnTo>
                    <a:pt x="208" y="246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7" name="Freeform 77"/>
            <p:cNvSpPr>
              <a:spLocks/>
            </p:cNvSpPr>
            <p:nvPr/>
          </p:nvSpPr>
          <p:spPr bwMode="auto">
            <a:xfrm>
              <a:off x="5080605" y="4637368"/>
              <a:ext cx="1915048" cy="1056487"/>
            </a:xfrm>
            <a:custGeom>
              <a:avLst/>
              <a:gdLst>
                <a:gd name="T0" fmla="*/ 2147483647 w 740"/>
                <a:gd name="T1" fmla="*/ 2147483647 h 413"/>
                <a:gd name="T2" fmla="*/ 2147483647 w 740"/>
                <a:gd name="T3" fmla="*/ 2147483647 h 413"/>
                <a:gd name="T4" fmla="*/ 2147483647 w 740"/>
                <a:gd name="T5" fmla="*/ 2147483647 h 413"/>
                <a:gd name="T6" fmla="*/ 2147483647 w 740"/>
                <a:gd name="T7" fmla="*/ 2147483647 h 413"/>
                <a:gd name="T8" fmla="*/ 2147483647 w 740"/>
                <a:gd name="T9" fmla="*/ 2147483647 h 413"/>
                <a:gd name="T10" fmla="*/ 2147483647 w 740"/>
                <a:gd name="T11" fmla="*/ 2147483647 h 413"/>
                <a:gd name="T12" fmla="*/ 2147483647 w 740"/>
                <a:gd name="T13" fmla="*/ 2147483647 h 413"/>
                <a:gd name="T14" fmla="*/ 2147483647 w 740"/>
                <a:gd name="T15" fmla="*/ 2147483647 h 413"/>
                <a:gd name="T16" fmla="*/ 2147483647 w 740"/>
                <a:gd name="T17" fmla="*/ 2147483647 h 413"/>
                <a:gd name="T18" fmla="*/ 2147483647 w 740"/>
                <a:gd name="T19" fmla="*/ 2147483647 h 413"/>
                <a:gd name="T20" fmla="*/ 2147483647 w 740"/>
                <a:gd name="T21" fmla="*/ 2147483647 h 413"/>
                <a:gd name="T22" fmla="*/ 2147483647 w 740"/>
                <a:gd name="T23" fmla="*/ 2147483647 h 413"/>
                <a:gd name="T24" fmla="*/ 2147483647 w 740"/>
                <a:gd name="T25" fmla="*/ 2147483647 h 413"/>
                <a:gd name="T26" fmla="*/ 2147483647 w 740"/>
                <a:gd name="T27" fmla="*/ 2147483647 h 413"/>
                <a:gd name="T28" fmla="*/ 2147483647 w 740"/>
                <a:gd name="T29" fmla="*/ 2147483647 h 413"/>
                <a:gd name="T30" fmla="*/ 2147483647 w 740"/>
                <a:gd name="T31" fmla="*/ 2147483647 h 413"/>
                <a:gd name="T32" fmla="*/ 2147483647 w 740"/>
                <a:gd name="T33" fmla="*/ 2147483647 h 413"/>
                <a:gd name="T34" fmla="*/ 2147483647 w 740"/>
                <a:gd name="T35" fmla="*/ 2147483647 h 413"/>
                <a:gd name="T36" fmla="*/ 2147483647 w 740"/>
                <a:gd name="T37" fmla="*/ 2147483647 h 413"/>
                <a:gd name="T38" fmla="*/ 2147483647 w 740"/>
                <a:gd name="T39" fmla="*/ 2147483647 h 413"/>
                <a:gd name="T40" fmla="*/ 2147483647 w 740"/>
                <a:gd name="T41" fmla="*/ 2147483647 h 413"/>
                <a:gd name="T42" fmla="*/ 2147483647 w 740"/>
                <a:gd name="T43" fmla="*/ 2147483647 h 413"/>
                <a:gd name="T44" fmla="*/ 2147483647 w 740"/>
                <a:gd name="T45" fmla="*/ 2147483647 h 413"/>
                <a:gd name="T46" fmla="*/ 2147483647 w 740"/>
                <a:gd name="T47" fmla="*/ 2147483647 h 413"/>
                <a:gd name="T48" fmla="*/ 2147483647 w 740"/>
                <a:gd name="T49" fmla="*/ 2147483647 h 413"/>
                <a:gd name="T50" fmla="*/ 2147483647 w 740"/>
                <a:gd name="T51" fmla="*/ 2147483647 h 413"/>
                <a:gd name="T52" fmla="*/ 2147483647 w 740"/>
                <a:gd name="T53" fmla="*/ 2147483647 h 413"/>
                <a:gd name="T54" fmla="*/ 2147483647 w 740"/>
                <a:gd name="T55" fmla="*/ 2147483647 h 413"/>
                <a:gd name="T56" fmla="*/ 2147483647 w 740"/>
                <a:gd name="T57" fmla="*/ 2147483647 h 413"/>
                <a:gd name="T58" fmla="*/ 2147483647 w 740"/>
                <a:gd name="T59" fmla="*/ 2147483647 h 413"/>
                <a:gd name="T60" fmla="*/ 2147483647 w 740"/>
                <a:gd name="T61" fmla="*/ 2147483647 h 413"/>
                <a:gd name="T62" fmla="*/ 2147483647 w 740"/>
                <a:gd name="T63" fmla="*/ 2147483647 h 413"/>
                <a:gd name="T64" fmla="*/ 2147483647 w 740"/>
                <a:gd name="T65" fmla="*/ 2147483647 h 413"/>
                <a:gd name="T66" fmla="*/ 2147483647 w 740"/>
                <a:gd name="T67" fmla="*/ 2147483647 h 413"/>
                <a:gd name="T68" fmla="*/ 2147483647 w 740"/>
                <a:gd name="T69" fmla="*/ 2147483647 h 413"/>
                <a:gd name="T70" fmla="*/ 2147483647 w 740"/>
                <a:gd name="T71" fmla="*/ 2147483647 h 413"/>
                <a:gd name="T72" fmla="*/ 2147483647 w 740"/>
                <a:gd name="T73" fmla="*/ 2147483647 h 413"/>
                <a:gd name="T74" fmla="*/ 2147483647 w 740"/>
                <a:gd name="T75" fmla="*/ 2147483647 h 413"/>
                <a:gd name="T76" fmla="*/ 2147483647 w 740"/>
                <a:gd name="T77" fmla="*/ 2147483647 h 4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0"/>
                <a:gd name="T118" fmla="*/ 0 h 413"/>
                <a:gd name="T119" fmla="*/ 740 w 740"/>
                <a:gd name="T120" fmla="*/ 413 h 4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0" h="413">
                  <a:moveTo>
                    <a:pt x="91" y="166"/>
                  </a:moveTo>
                  <a:lnTo>
                    <a:pt x="111" y="181"/>
                  </a:lnTo>
                  <a:lnTo>
                    <a:pt x="122" y="181"/>
                  </a:lnTo>
                  <a:lnTo>
                    <a:pt x="95" y="201"/>
                  </a:lnTo>
                  <a:lnTo>
                    <a:pt x="49" y="208"/>
                  </a:lnTo>
                  <a:lnTo>
                    <a:pt x="38" y="220"/>
                  </a:lnTo>
                  <a:lnTo>
                    <a:pt x="0" y="233"/>
                  </a:lnTo>
                  <a:lnTo>
                    <a:pt x="1" y="272"/>
                  </a:lnTo>
                  <a:lnTo>
                    <a:pt x="22" y="271"/>
                  </a:lnTo>
                  <a:lnTo>
                    <a:pt x="29" y="297"/>
                  </a:lnTo>
                  <a:lnTo>
                    <a:pt x="29" y="306"/>
                  </a:lnTo>
                  <a:lnTo>
                    <a:pt x="39" y="324"/>
                  </a:lnTo>
                  <a:lnTo>
                    <a:pt x="25" y="322"/>
                  </a:lnTo>
                  <a:lnTo>
                    <a:pt x="14" y="321"/>
                  </a:lnTo>
                  <a:lnTo>
                    <a:pt x="21" y="339"/>
                  </a:lnTo>
                  <a:lnTo>
                    <a:pt x="55" y="351"/>
                  </a:lnTo>
                  <a:lnTo>
                    <a:pt x="52" y="362"/>
                  </a:lnTo>
                  <a:lnTo>
                    <a:pt x="72" y="378"/>
                  </a:lnTo>
                  <a:lnTo>
                    <a:pt x="69" y="391"/>
                  </a:lnTo>
                  <a:lnTo>
                    <a:pt x="101" y="389"/>
                  </a:lnTo>
                  <a:lnTo>
                    <a:pt x="77" y="408"/>
                  </a:lnTo>
                  <a:lnTo>
                    <a:pt x="98" y="405"/>
                  </a:lnTo>
                  <a:lnTo>
                    <a:pt x="119" y="397"/>
                  </a:lnTo>
                  <a:lnTo>
                    <a:pt x="141" y="406"/>
                  </a:lnTo>
                  <a:lnTo>
                    <a:pt x="180" y="413"/>
                  </a:lnTo>
                  <a:lnTo>
                    <a:pt x="198" y="397"/>
                  </a:lnTo>
                  <a:lnTo>
                    <a:pt x="203" y="373"/>
                  </a:lnTo>
                  <a:lnTo>
                    <a:pt x="271" y="388"/>
                  </a:lnTo>
                  <a:lnTo>
                    <a:pt x="306" y="391"/>
                  </a:lnTo>
                  <a:lnTo>
                    <a:pt x="343" y="359"/>
                  </a:lnTo>
                  <a:lnTo>
                    <a:pt x="371" y="338"/>
                  </a:lnTo>
                  <a:lnTo>
                    <a:pt x="398" y="333"/>
                  </a:lnTo>
                  <a:lnTo>
                    <a:pt x="414" y="317"/>
                  </a:lnTo>
                  <a:lnTo>
                    <a:pt x="419" y="358"/>
                  </a:lnTo>
                  <a:lnTo>
                    <a:pt x="420" y="366"/>
                  </a:lnTo>
                  <a:lnTo>
                    <a:pt x="425" y="368"/>
                  </a:lnTo>
                  <a:lnTo>
                    <a:pt x="437" y="347"/>
                  </a:lnTo>
                  <a:lnTo>
                    <a:pt x="436" y="323"/>
                  </a:lnTo>
                  <a:lnTo>
                    <a:pt x="449" y="313"/>
                  </a:lnTo>
                  <a:lnTo>
                    <a:pt x="507" y="289"/>
                  </a:lnTo>
                  <a:lnTo>
                    <a:pt x="565" y="272"/>
                  </a:lnTo>
                  <a:lnTo>
                    <a:pt x="601" y="248"/>
                  </a:lnTo>
                  <a:lnTo>
                    <a:pt x="636" y="225"/>
                  </a:lnTo>
                  <a:lnTo>
                    <a:pt x="649" y="225"/>
                  </a:lnTo>
                  <a:lnTo>
                    <a:pt x="657" y="212"/>
                  </a:lnTo>
                  <a:lnTo>
                    <a:pt x="706" y="192"/>
                  </a:lnTo>
                  <a:lnTo>
                    <a:pt x="719" y="198"/>
                  </a:lnTo>
                  <a:lnTo>
                    <a:pt x="740" y="186"/>
                  </a:lnTo>
                  <a:lnTo>
                    <a:pt x="707" y="159"/>
                  </a:lnTo>
                  <a:lnTo>
                    <a:pt x="686" y="111"/>
                  </a:lnTo>
                  <a:lnTo>
                    <a:pt x="674" y="84"/>
                  </a:lnTo>
                  <a:lnTo>
                    <a:pt x="679" y="59"/>
                  </a:lnTo>
                  <a:lnTo>
                    <a:pt x="678" y="57"/>
                  </a:lnTo>
                  <a:lnTo>
                    <a:pt x="669" y="53"/>
                  </a:lnTo>
                  <a:lnTo>
                    <a:pt x="652" y="59"/>
                  </a:lnTo>
                  <a:lnTo>
                    <a:pt x="640" y="58"/>
                  </a:lnTo>
                  <a:lnTo>
                    <a:pt x="641" y="54"/>
                  </a:lnTo>
                  <a:lnTo>
                    <a:pt x="629" y="41"/>
                  </a:lnTo>
                  <a:lnTo>
                    <a:pt x="631" y="26"/>
                  </a:lnTo>
                  <a:lnTo>
                    <a:pt x="613" y="11"/>
                  </a:lnTo>
                  <a:lnTo>
                    <a:pt x="607" y="10"/>
                  </a:lnTo>
                  <a:lnTo>
                    <a:pt x="604" y="11"/>
                  </a:lnTo>
                  <a:lnTo>
                    <a:pt x="598" y="9"/>
                  </a:lnTo>
                  <a:lnTo>
                    <a:pt x="600" y="7"/>
                  </a:lnTo>
                  <a:lnTo>
                    <a:pt x="574" y="0"/>
                  </a:lnTo>
                  <a:lnTo>
                    <a:pt x="572" y="9"/>
                  </a:lnTo>
                  <a:lnTo>
                    <a:pt x="553" y="11"/>
                  </a:lnTo>
                  <a:lnTo>
                    <a:pt x="550" y="17"/>
                  </a:lnTo>
                  <a:lnTo>
                    <a:pt x="537" y="17"/>
                  </a:lnTo>
                  <a:lnTo>
                    <a:pt x="489" y="66"/>
                  </a:lnTo>
                  <a:lnTo>
                    <a:pt x="443" y="81"/>
                  </a:lnTo>
                  <a:lnTo>
                    <a:pt x="345" y="83"/>
                  </a:lnTo>
                  <a:lnTo>
                    <a:pt x="329" y="77"/>
                  </a:lnTo>
                  <a:lnTo>
                    <a:pt x="301" y="71"/>
                  </a:lnTo>
                  <a:lnTo>
                    <a:pt x="278" y="75"/>
                  </a:lnTo>
                  <a:lnTo>
                    <a:pt x="243" y="90"/>
                  </a:lnTo>
                  <a:lnTo>
                    <a:pt x="207" y="104"/>
                  </a:lnTo>
                  <a:lnTo>
                    <a:pt x="162" y="154"/>
                  </a:lnTo>
                  <a:lnTo>
                    <a:pt x="91" y="166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8" name="Freeform 78"/>
            <p:cNvSpPr>
              <a:spLocks/>
            </p:cNvSpPr>
            <p:nvPr/>
          </p:nvSpPr>
          <p:spPr bwMode="auto">
            <a:xfrm>
              <a:off x="5034023" y="4962244"/>
              <a:ext cx="282082" cy="294180"/>
            </a:xfrm>
            <a:custGeom>
              <a:avLst/>
              <a:gdLst>
                <a:gd name="T0" fmla="*/ 2147483647 w 109"/>
                <a:gd name="T1" fmla="*/ 2147483647 h 115"/>
                <a:gd name="T2" fmla="*/ 2147483647 w 109"/>
                <a:gd name="T3" fmla="*/ 2147483647 h 115"/>
                <a:gd name="T4" fmla="*/ 2147483647 w 109"/>
                <a:gd name="T5" fmla="*/ 2147483647 h 115"/>
                <a:gd name="T6" fmla="*/ 2147483647 w 109"/>
                <a:gd name="T7" fmla="*/ 2147483647 h 115"/>
                <a:gd name="T8" fmla="*/ 2147483647 w 109"/>
                <a:gd name="T9" fmla="*/ 2147483647 h 115"/>
                <a:gd name="T10" fmla="*/ 2147483647 w 109"/>
                <a:gd name="T11" fmla="*/ 2147483647 h 115"/>
                <a:gd name="T12" fmla="*/ 2147483647 w 109"/>
                <a:gd name="T13" fmla="*/ 2147483647 h 115"/>
                <a:gd name="T14" fmla="*/ 2147483647 w 109"/>
                <a:gd name="T15" fmla="*/ 2147483647 h 115"/>
                <a:gd name="T16" fmla="*/ 2147483647 w 109"/>
                <a:gd name="T17" fmla="*/ 2147483647 h 115"/>
                <a:gd name="T18" fmla="*/ 2147483647 w 109"/>
                <a:gd name="T19" fmla="*/ 2147483647 h 115"/>
                <a:gd name="T20" fmla="*/ 2147483647 w 109"/>
                <a:gd name="T21" fmla="*/ 2147483647 h 115"/>
                <a:gd name="T22" fmla="*/ 2147483647 w 109"/>
                <a:gd name="T23" fmla="*/ 2147483647 h 115"/>
                <a:gd name="T24" fmla="*/ 2147483647 w 109"/>
                <a:gd name="T25" fmla="*/ 2147483647 h 115"/>
                <a:gd name="T26" fmla="*/ 2147483647 w 109"/>
                <a:gd name="T27" fmla="*/ 2147483647 h 115"/>
                <a:gd name="T28" fmla="*/ 0 w 109"/>
                <a:gd name="T29" fmla="*/ 2147483647 h 115"/>
                <a:gd name="T30" fmla="*/ 2147483647 w 109"/>
                <a:gd name="T31" fmla="*/ 2147483647 h 115"/>
                <a:gd name="T32" fmla="*/ 2147483647 w 109"/>
                <a:gd name="T33" fmla="*/ 2147483647 h 115"/>
                <a:gd name="T34" fmla="*/ 2147483647 w 109"/>
                <a:gd name="T35" fmla="*/ 2147483647 h 115"/>
                <a:gd name="T36" fmla="*/ 2147483647 w 109"/>
                <a:gd name="T37" fmla="*/ 2147483647 h 115"/>
                <a:gd name="T38" fmla="*/ 2147483647 w 109"/>
                <a:gd name="T39" fmla="*/ 2147483647 h 115"/>
                <a:gd name="T40" fmla="*/ 2147483647 w 109"/>
                <a:gd name="T41" fmla="*/ 2147483647 h 115"/>
                <a:gd name="T42" fmla="*/ 2147483647 w 109"/>
                <a:gd name="T43" fmla="*/ 2147483647 h 115"/>
                <a:gd name="T44" fmla="*/ 2147483647 w 109"/>
                <a:gd name="T45" fmla="*/ 2147483647 h 115"/>
                <a:gd name="T46" fmla="*/ 2147483647 w 109"/>
                <a:gd name="T47" fmla="*/ 2147483647 h 115"/>
                <a:gd name="T48" fmla="*/ 2147483647 w 109"/>
                <a:gd name="T49" fmla="*/ 2147483647 h 115"/>
                <a:gd name="T50" fmla="*/ 2147483647 w 109"/>
                <a:gd name="T51" fmla="*/ 2147483647 h 115"/>
                <a:gd name="T52" fmla="*/ 2147483647 w 109"/>
                <a:gd name="T53" fmla="*/ 2147483647 h 115"/>
                <a:gd name="T54" fmla="*/ 2147483647 w 109"/>
                <a:gd name="T55" fmla="*/ 2147483647 h 115"/>
                <a:gd name="T56" fmla="*/ 2147483647 w 109"/>
                <a:gd name="T57" fmla="*/ 2147483647 h 115"/>
                <a:gd name="T58" fmla="*/ 2147483647 w 109"/>
                <a:gd name="T59" fmla="*/ 2147483647 h 115"/>
                <a:gd name="T60" fmla="*/ 2147483647 w 109"/>
                <a:gd name="T61" fmla="*/ 2147483647 h 115"/>
                <a:gd name="T62" fmla="*/ 2147483647 w 109"/>
                <a:gd name="T63" fmla="*/ 2147483647 h 115"/>
                <a:gd name="T64" fmla="*/ 2147483647 w 109"/>
                <a:gd name="T65" fmla="*/ 2147483647 h 115"/>
                <a:gd name="T66" fmla="*/ 2147483647 w 109"/>
                <a:gd name="T67" fmla="*/ 2147483647 h 115"/>
                <a:gd name="T68" fmla="*/ 2147483647 w 109"/>
                <a:gd name="T69" fmla="*/ 2147483647 h 115"/>
                <a:gd name="T70" fmla="*/ 2147483647 w 109"/>
                <a:gd name="T71" fmla="*/ 2147483647 h 115"/>
                <a:gd name="T72" fmla="*/ 2147483647 w 109"/>
                <a:gd name="T73" fmla="*/ 2147483647 h 115"/>
                <a:gd name="T74" fmla="*/ 2147483647 w 109"/>
                <a:gd name="T75" fmla="*/ 2147483647 h 115"/>
                <a:gd name="T76" fmla="*/ 2147483647 w 109"/>
                <a:gd name="T77" fmla="*/ 2147483647 h 115"/>
                <a:gd name="T78" fmla="*/ 2147483647 w 109"/>
                <a:gd name="T79" fmla="*/ 2147483647 h 115"/>
                <a:gd name="T80" fmla="*/ 2147483647 w 109"/>
                <a:gd name="T81" fmla="*/ 2147483647 h 115"/>
                <a:gd name="T82" fmla="*/ 2147483647 w 109"/>
                <a:gd name="T83" fmla="*/ 2147483647 h 115"/>
                <a:gd name="T84" fmla="*/ 2147483647 w 109"/>
                <a:gd name="T85" fmla="*/ 2147483647 h 115"/>
                <a:gd name="T86" fmla="*/ 2147483647 w 109"/>
                <a:gd name="T87" fmla="*/ 2147483647 h 115"/>
                <a:gd name="T88" fmla="*/ 2147483647 w 109"/>
                <a:gd name="T89" fmla="*/ 2147483647 h 115"/>
                <a:gd name="T90" fmla="*/ 2147483647 w 109"/>
                <a:gd name="T91" fmla="*/ 2147483647 h 115"/>
                <a:gd name="T92" fmla="*/ 2147483647 w 109"/>
                <a:gd name="T93" fmla="*/ 2147483647 h 115"/>
                <a:gd name="T94" fmla="*/ 2147483647 w 109"/>
                <a:gd name="T95" fmla="*/ 2147483647 h 115"/>
                <a:gd name="T96" fmla="*/ 2147483647 w 109"/>
                <a:gd name="T97" fmla="*/ 2147483647 h 115"/>
                <a:gd name="T98" fmla="*/ 2147483647 w 109"/>
                <a:gd name="T99" fmla="*/ 2147483647 h 115"/>
                <a:gd name="T100" fmla="*/ 2147483647 w 109"/>
                <a:gd name="T101" fmla="*/ 2147483647 h 115"/>
                <a:gd name="T102" fmla="*/ 2147483647 w 109"/>
                <a:gd name="T103" fmla="*/ 0 h 115"/>
                <a:gd name="T104" fmla="*/ 2147483647 w 109"/>
                <a:gd name="T105" fmla="*/ 2147483647 h 115"/>
                <a:gd name="T106" fmla="*/ 2147483647 w 109"/>
                <a:gd name="T107" fmla="*/ 2147483647 h 115"/>
                <a:gd name="T108" fmla="*/ 2147483647 w 109"/>
                <a:gd name="T109" fmla="*/ 2147483647 h 115"/>
                <a:gd name="T110" fmla="*/ 2147483647 w 109"/>
                <a:gd name="T111" fmla="*/ 2147483647 h 115"/>
                <a:gd name="T112" fmla="*/ 2147483647 w 109"/>
                <a:gd name="T113" fmla="*/ 2147483647 h 115"/>
                <a:gd name="T114" fmla="*/ 2147483647 w 109"/>
                <a:gd name="T115" fmla="*/ 2147483647 h 1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9"/>
                <a:gd name="T175" fmla="*/ 0 h 115"/>
                <a:gd name="T176" fmla="*/ 109 w 109"/>
                <a:gd name="T177" fmla="*/ 115 h 11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9" h="115">
                  <a:moveTo>
                    <a:pt x="8" y="16"/>
                  </a:moveTo>
                  <a:lnTo>
                    <a:pt x="8" y="20"/>
                  </a:lnTo>
                  <a:lnTo>
                    <a:pt x="2" y="21"/>
                  </a:lnTo>
                  <a:lnTo>
                    <a:pt x="1" y="26"/>
                  </a:lnTo>
                  <a:lnTo>
                    <a:pt x="3" y="27"/>
                  </a:lnTo>
                  <a:lnTo>
                    <a:pt x="12" y="31"/>
                  </a:lnTo>
                  <a:lnTo>
                    <a:pt x="16" y="44"/>
                  </a:lnTo>
                  <a:lnTo>
                    <a:pt x="5" y="51"/>
                  </a:lnTo>
                  <a:lnTo>
                    <a:pt x="6" y="59"/>
                  </a:lnTo>
                  <a:lnTo>
                    <a:pt x="9" y="63"/>
                  </a:lnTo>
                  <a:lnTo>
                    <a:pt x="8" y="66"/>
                  </a:lnTo>
                  <a:lnTo>
                    <a:pt x="9" y="67"/>
                  </a:lnTo>
                  <a:lnTo>
                    <a:pt x="5" y="71"/>
                  </a:lnTo>
                  <a:lnTo>
                    <a:pt x="2" y="79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4" y="87"/>
                  </a:lnTo>
                  <a:lnTo>
                    <a:pt x="19" y="85"/>
                  </a:lnTo>
                  <a:lnTo>
                    <a:pt x="28" y="79"/>
                  </a:lnTo>
                  <a:lnTo>
                    <a:pt x="30" y="83"/>
                  </a:lnTo>
                  <a:lnTo>
                    <a:pt x="20" y="90"/>
                  </a:lnTo>
                  <a:lnTo>
                    <a:pt x="9" y="101"/>
                  </a:lnTo>
                  <a:lnTo>
                    <a:pt x="12" y="105"/>
                  </a:lnTo>
                  <a:lnTo>
                    <a:pt x="10" y="115"/>
                  </a:lnTo>
                  <a:lnTo>
                    <a:pt x="12" y="115"/>
                  </a:lnTo>
                  <a:lnTo>
                    <a:pt x="17" y="109"/>
                  </a:lnTo>
                  <a:lnTo>
                    <a:pt x="16" y="106"/>
                  </a:lnTo>
                  <a:lnTo>
                    <a:pt x="23" y="98"/>
                  </a:lnTo>
                  <a:lnTo>
                    <a:pt x="26" y="91"/>
                  </a:lnTo>
                  <a:lnTo>
                    <a:pt x="41" y="79"/>
                  </a:lnTo>
                  <a:lnTo>
                    <a:pt x="47" y="74"/>
                  </a:lnTo>
                  <a:lnTo>
                    <a:pt x="50" y="66"/>
                  </a:lnTo>
                  <a:lnTo>
                    <a:pt x="52" y="58"/>
                  </a:lnTo>
                  <a:lnTo>
                    <a:pt x="61" y="54"/>
                  </a:lnTo>
                  <a:lnTo>
                    <a:pt x="69" y="55"/>
                  </a:lnTo>
                  <a:lnTo>
                    <a:pt x="70" y="51"/>
                  </a:lnTo>
                  <a:lnTo>
                    <a:pt x="77" y="47"/>
                  </a:lnTo>
                  <a:lnTo>
                    <a:pt x="93" y="51"/>
                  </a:lnTo>
                  <a:lnTo>
                    <a:pt x="101" y="50"/>
                  </a:lnTo>
                  <a:lnTo>
                    <a:pt x="107" y="46"/>
                  </a:lnTo>
                  <a:lnTo>
                    <a:pt x="109" y="33"/>
                  </a:lnTo>
                  <a:lnTo>
                    <a:pt x="98" y="32"/>
                  </a:lnTo>
                  <a:lnTo>
                    <a:pt x="72" y="24"/>
                  </a:lnTo>
                  <a:lnTo>
                    <a:pt x="61" y="11"/>
                  </a:lnTo>
                  <a:lnTo>
                    <a:pt x="63" y="6"/>
                  </a:lnTo>
                  <a:lnTo>
                    <a:pt x="61" y="2"/>
                  </a:lnTo>
                  <a:lnTo>
                    <a:pt x="54" y="2"/>
                  </a:lnTo>
                  <a:lnTo>
                    <a:pt x="55" y="5"/>
                  </a:lnTo>
                  <a:lnTo>
                    <a:pt x="49" y="4"/>
                  </a:lnTo>
                  <a:lnTo>
                    <a:pt x="45" y="9"/>
                  </a:lnTo>
                  <a:lnTo>
                    <a:pt x="36" y="2"/>
                  </a:lnTo>
                  <a:lnTo>
                    <a:pt x="31" y="0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22" y="8"/>
                  </a:lnTo>
                  <a:lnTo>
                    <a:pt x="18" y="11"/>
                  </a:lnTo>
                  <a:lnTo>
                    <a:pt x="10" y="11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79" name="Freeform 86"/>
            <p:cNvSpPr>
              <a:spLocks/>
            </p:cNvSpPr>
            <p:nvPr/>
          </p:nvSpPr>
          <p:spPr bwMode="auto">
            <a:xfrm>
              <a:off x="3690901" y="4839456"/>
              <a:ext cx="7765" cy="10232"/>
            </a:xfrm>
            <a:custGeom>
              <a:avLst/>
              <a:gdLst>
                <a:gd name="T0" fmla="*/ 2147483647 w 3"/>
                <a:gd name="T1" fmla="*/ 0 h 4"/>
                <a:gd name="T2" fmla="*/ 0 w 3"/>
                <a:gd name="T3" fmla="*/ 2147483647 h 4"/>
                <a:gd name="T4" fmla="*/ 0 w 3"/>
                <a:gd name="T5" fmla="*/ 2147483647 h 4"/>
                <a:gd name="T6" fmla="*/ 2147483647 w 3"/>
                <a:gd name="T7" fmla="*/ 2147483647 h 4"/>
                <a:gd name="T8" fmla="*/ 2147483647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0" name="Freeform 87"/>
            <p:cNvSpPr>
              <a:spLocks/>
            </p:cNvSpPr>
            <p:nvPr/>
          </p:nvSpPr>
          <p:spPr bwMode="auto">
            <a:xfrm>
              <a:off x="3429523" y="4386677"/>
              <a:ext cx="15527" cy="30697"/>
            </a:xfrm>
            <a:custGeom>
              <a:avLst/>
              <a:gdLst>
                <a:gd name="T0" fmla="*/ 2147483647 w 6"/>
                <a:gd name="T1" fmla="*/ 0 h 12"/>
                <a:gd name="T2" fmla="*/ 2147483647 w 6"/>
                <a:gd name="T3" fmla="*/ 2147483647 h 12"/>
                <a:gd name="T4" fmla="*/ 2147483647 w 6"/>
                <a:gd name="T5" fmla="*/ 2147483647 h 12"/>
                <a:gd name="T6" fmla="*/ 2147483647 w 6"/>
                <a:gd name="T7" fmla="*/ 2147483647 h 12"/>
                <a:gd name="T8" fmla="*/ 2147483647 w 6"/>
                <a:gd name="T9" fmla="*/ 2147483647 h 12"/>
                <a:gd name="T10" fmla="*/ 0 w 6"/>
                <a:gd name="T11" fmla="*/ 2147483647 h 12"/>
                <a:gd name="T12" fmla="*/ 0 w 6"/>
                <a:gd name="T13" fmla="*/ 2147483647 h 12"/>
                <a:gd name="T14" fmla="*/ 0 w 6"/>
                <a:gd name="T15" fmla="*/ 2147483647 h 12"/>
                <a:gd name="T16" fmla="*/ 0 w 6"/>
                <a:gd name="T17" fmla="*/ 2147483647 h 12"/>
                <a:gd name="T18" fmla="*/ 2147483647 w 6"/>
                <a:gd name="T19" fmla="*/ 2147483647 h 12"/>
                <a:gd name="T20" fmla="*/ 2147483647 w 6"/>
                <a:gd name="T21" fmla="*/ 2147483647 h 12"/>
                <a:gd name="T22" fmla="*/ 2147483647 w 6"/>
                <a:gd name="T23" fmla="*/ 2147483647 h 12"/>
                <a:gd name="T24" fmla="*/ 2147483647 w 6"/>
                <a:gd name="T25" fmla="*/ 2147483647 h 12"/>
                <a:gd name="T26" fmla="*/ 0 w 6"/>
                <a:gd name="T27" fmla="*/ 2147483647 h 12"/>
                <a:gd name="T28" fmla="*/ 0 w 6"/>
                <a:gd name="T29" fmla="*/ 2147483647 h 12"/>
                <a:gd name="T30" fmla="*/ 0 w 6"/>
                <a:gd name="T31" fmla="*/ 2147483647 h 12"/>
                <a:gd name="T32" fmla="*/ 2147483647 w 6"/>
                <a:gd name="T33" fmla="*/ 2147483647 h 12"/>
                <a:gd name="T34" fmla="*/ 2147483647 w 6"/>
                <a:gd name="T35" fmla="*/ 2147483647 h 12"/>
                <a:gd name="T36" fmla="*/ 2147483647 w 6"/>
                <a:gd name="T37" fmla="*/ 2147483647 h 12"/>
                <a:gd name="T38" fmla="*/ 2147483647 w 6"/>
                <a:gd name="T39" fmla="*/ 2147483647 h 12"/>
                <a:gd name="T40" fmla="*/ 2147483647 w 6"/>
                <a:gd name="T41" fmla="*/ 2147483647 h 12"/>
                <a:gd name="T42" fmla="*/ 2147483647 w 6"/>
                <a:gd name="T43" fmla="*/ 2147483647 h 12"/>
                <a:gd name="T44" fmla="*/ 2147483647 w 6"/>
                <a:gd name="T45" fmla="*/ 2147483647 h 12"/>
                <a:gd name="T46" fmla="*/ 2147483647 w 6"/>
                <a:gd name="T47" fmla="*/ 2147483647 h 12"/>
                <a:gd name="T48" fmla="*/ 2147483647 w 6"/>
                <a:gd name="T49" fmla="*/ 2147483647 h 12"/>
                <a:gd name="T50" fmla="*/ 2147483647 w 6"/>
                <a:gd name="T51" fmla="*/ 2147483647 h 12"/>
                <a:gd name="T52" fmla="*/ 2147483647 w 6"/>
                <a:gd name="T53" fmla="*/ 2147483647 h 12"/>
                <a:gd name="T54" fmla="*/ 2147483647 w 6"/>
                <a:gd name="T55" fmla="*/ 2147483647 h 12"/>
                <a:gd name="T56" fmla="*/ 2147483647 w 6"/>
                <a:gd name="T57" fmla="*/ 2147483647 h 12"/>
                <a:gd name="T58" fmla="*/ 2147483647 w 6"/>
                <a:gd name="T59" fmla="*/ 2147483647 h 12"/>
                <a:gd name="T60" fmla="*/ 2147483647 w 6"/>
                <a:gd name="T61" fmla="*/ 2147483647 h 12"/>
                <a:gd name="T62" fmla="*/ 2147483647 w 6"/>
                <a:gd name="T63" fmla="*/ 2147483647 h 12"/>
                <a:gd name="T64" fmla="*/ 2147483647 w 6"/>
                <a:gd name="T65" fmla="*/ 2147483647 h 12"/>
                <a:gd name="T66" fmla="*/ 2147483647 w 6"/>
                <a:gd name="T67" fmla="*/ 2147483647 h 12"/>
                <a:gd name="T68" fmla="*/ 2147483647 w 6"/>
                <a:gd name="T69" fmla="*/ 2147483647 h 12"/>
                <a:gd name="T70" fmla="*/ 2147483647 w 6"/>
                <a:gd name="T71" fmla="*/ 2147483647 h 12"/>
                <a:gd name="T72" fmla="*/ 2147483647 w 6"/>
                <a:gd name="T73" fmla="*/ 2147483647 h 12"/>
                <a:gd name="T74" fmla="*/ 2147483647 w 6"/>
                <a:gd name="T75" fmla="*/ 2147483647 h 12"/>
                <a:gd name="T76" fmla="*/ 2147483647 w 6"/>
                <a:gd name="T77" fmla="*/ 2147483647 h 12"/>
                <a:gd name="T78" fmla="*/ 2147483647 w 6"/>
                <a:gd name="T79" fmla="*/ 2147483647 h 12"/>
                <a:gd name="T80" fmla="*/ 2147483647 w 6"/>
                <a:gd name="T81" fmla="*/ 2147483647 h 12"/>
                <a:gd name="T82" fmla="*/ 2147483647 w 6"/>
                <a:gd name="T83" fmla="*/ 2147483647 h 12"/>
                <a:gd name="T84" fmla="*/ 2147483647 w 6"/>
                <a:gd name="T85" fmla="*/ 2147483647 h 12"/>
                <a:gd name="T86" fmla="*/ 2147483647 w 6"/>
                <a:gd name="T87" fmla="*/ 2147483647 h 12"/>
                <a:gd name="T88" fmla="*/ 2147483647 w 6"/>
                <a:gd name="T89" fmla="*/ 0 h 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"/>
                <a:gd name="T136" fmla="*/ 0 h 12"/>
                <a:gd name="T137" fmla="*/ 6 w 6"/>
                <a:gd name="T138" fmla="*/ 12 h 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" h="12">
                  <a:moveTo>
                    <a:pt x="2" y="0"/>
                  </a:move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Freeform 88"/>
            <p:cNvSpPr>
              <a:spLocks/>
            </p:cNvSpPr>
            <p:nvPr/>
          </p:nvSpPr>
          <p:spPr bwMode="auto">
            <a:xfrm>
              <a:off x="3996724" y="4656003"/>
              <a:ext cx="366730" cy="352434"/>
            </a:xfrm>
            <a:custGeom>
              <a:avLst/>
              <a:gdLst>
                <a:gd name="T0" fmla="*/ 107 w 142"/>
                <a:gd name="T1" fmla="*/ 13 h 138"/>
                <a:gd name="T2" fmla="*/ 88 w 142"/>
                <a:gd name="T3" fmla="*/ 2 h 138"/>
                <a:gd name="T4" fmla="*/ 79 w 142"/>
                <a:gd name="T5" fmla="*/ 2 h 138"/>
                <a:gd name="T6" fmla="*/ 61 w 142"/>
                <a:gd name="T7" fmla="*/ 6 h 138"/>
                <a:gd name="T8" fmla="*/ 53 w 142"/>
                <a:gd name="T9" fmla="*/ 2 h 138"/>
                <a:gd name="T10" fmla="*/ 50 w 142"/>
                <a:gd name="T11" fmla="*/ 4 h 138"/>
                <a:gd name="T12" fmla="*/ 37 w 142"/>
                <a:gd name="T13" fmla="*/ 3 h 138"/>
                <a:gd name="T14" fmla="*/ 19 w 142"/>
                <a:gd name="T15" fmla="*/ 14 h 138"/>
                <a:gd name="T16" fmla="*/ 9 w 142"/>
                <a:gd name="T17" fmla="*/ 3 h 138"/>
                <a:gd name="T18" fmla="*/ 0 w 142"/>
                <a:gd name="T19" fmla="*/ 10 h 138"/>
                <a:gd name="T20" fmla="*/ 0 w 142"/>
                <a:gd name="T21" fmla="*/ 25 h 138"/>
                <a:gd name="T22" fmla="*/ 8 w 142"/>
                <a:gd name="T23" fmla="*/ 31 h 138"/>
                <a:gd name="T24" fmla="*/ 14 w 142"/>
                <a:gd name="T25" fmla="*/ 41 h 138"/>
                <a:gd name="T26" fmla="*/ 16 w 142"/>
                <a:gd name="T27" fmla="*/ 57 h 138"/>
                <a:gd name="T28" fmla="*/ 24 w 142"/>
                <a:gd name="T29" fmla="*/ 63 h 138"/>
                <a:gd name="T30" fmla="*/ 38 w 142"/>
                <a:gd name="T31" fmla="*/ 78 h 138"/>
                <a:gd name="T32" fmla="*/ 58 w 142"/>
                <a:gd name="T33" fmla="*/ 94 h 138"/>
                <a:gd name="T34" fmla="*/ 73 w 142"/>
                <a:gd name="T35" fmla="*/ 113 h 138"/>
                <a:gd name="T36" fmla="*/ 72 w 142"/>
                <a:gd name="T37" fmla="*/ 120 h 138"/>
                <a:gd name="T38" fmla="*/ 76 w 142"/>
                <a:gd name="T39" fmla="*/ 122 h 138"/>
                <a:gd name="T40" fmla="*/ 84 w 142"/>
                <a:gd name="T41" fmla="*/ 126 h 138"/>
                <a:gd name="T42" fmla="*/ 99 w 142"/>
                <a:gd name="T43" fmla="*/ 136 h 138"/>
                <a:gd name="T44" fmla="*/ 106 w 142"/>
                <a:gd name="T45" fmla="*/ 138 h 138"/>
                <a:gd name="T46" fmla="*/ 105 w 142"/>
                <a:gd name="T47" fmla="*/ 125 h 138"/>
                <a:gd name="T48" fmla="*/ 106 w 142"/>
                <a:gd name="T49" fmla="*/ 114 h 138"/>
                <a:gd name="T50" fmla="*/ 112 w 142"/>
                <a:gd name="T51" fmla="*/ 101 h 138"/>
                <a:gd name="T52" fmla="*/ 124 w 142"/>
                <a:gd name="T53" fmla="*/ 101 h 138"/>
                <a:gd name="T54" fmla="*/ 120 w 142"/>
                <a:gd name="T55" fmla="*/ 87 h 138"/>
                <a:gd name="T56" fmla="*/ 124 w 142"/>
                <a:gd name="T57" fmla="*/ 86 h 138"/>
                <a:gd name="T58" fmla="*/ 135 w 142"/>
                <a:gd name="T59" fmla="*/ 80 h 138"/>
                <a:gd name="T60" fmla="*/ 138 w 142"/>
                <a:gd name="T61" fmla="*/ 72 h 138"/>
                <a:gd name="T62" fmla="*/ 128 w 142"/>
                <a:gd name="T63" fmla="*/ 59 h 138"/>
                <a:gd name="T64" fmla="*/ 142 w 142"/>
                <a:gd name="T65" fmla="*/ 58 h 138"/>
                <a:gd name="T66" fmla="*/ 139 w 142"/>
                <a:gd name="T67" fmla="*/ 56 h 138"/>
                <a:gd name="T68" fmla="*/ 136 w 142"/>
                <a:gd name="T69" fmla="*/ 51 h 138"/>
                <a:gd name="T70" fmla="*/ 130 w 142"/>
                <a:gd name="T71" fmla="*/ 45 h 138"/>
                <a:gd name="T72" fmla="*/ 121 w 142"/>
                <a:gd name="T73" fmla="*/ 41 h 138"/>
                <a:gd name="T74" fmla="*/ 121 w 142"/>
                <a:gd name="T75" fmla="*/ 33 h 138"/>
                <a:gd name="T76" fmla="*/ 129 w 142"/>
                <a:gd name="T77" fmla="*/ 13 h 138"/>
                <a:gd name="T78" fmla="*/ 121 w 142"/>
                <a:gd name="T79" fmla="*/ 1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2" h="138">
                  <a:moveTo>
                    <a:pt x="117" y="15"/>
                  </a:moveTo>
                  <a:lnTo>
                    <a:pt x="107" y="13"/>
                  </a:lnTo>
                  <a:lnTo>
                    <a:pt x="108" y="9"/>
                  </a:lnTo>
                  <a:lnTo>
                    <a:pt x="88" y="2"/>
                  </a:lnTo>
                  <a:lnTo>
                    <a:pt x="85" y="6"/>
                  </a:lnTo>
                  <a:lnTo>
                    <a:pt x="79" y="2"/>
                  </a:lnTo>
                  <a:lnTo>
                    <a:pt x="74" y="8"/>
                  </a:lnTo>
                  <a:lnTo>
                    <a:pt x="61" y="6"/>
                  </a:lnTo>
                  <a:lnTo>
                    <a:pt x="60" y="3"/>
                  </a:lnTo>
                  <a:lnTo>
                    <a:pt x="53" y="2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3" y="0"/>
                  </a:lnTo>
                  <a:lnTo>
                    <a:pt x="37" y="3"/>
                  </a:lnTo>
                  <a:lnTo>
                    <a:pt x="27" y="1"/>
                  </a:lnTo>
                  <a:lnTo>
                    <a:pt x="19" y="14"/>
                  </a:lnTo>
                  <a:lnTo>
                    <a:pt x="13" y="9"/>
                  </a:lnTo>
                  <a:lnTo>
                    <a:pt x="9" y="3"/>
                  </a:lnTo>
                  <a:lnTo>
                    <a:pt x="2" y="3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0" y="25"/>
                  </a:lnTo>
                  <a:lnTo>
                    <a:pt x="4" y="30"/>
                  </a:lnTo>
                  <a:lnTo>
                    <a:pt x="8" y="31"/>
                  </a:lnTo>
                  <a:lnTo>
                    <a:pt x="11" y="38"/>
                  </a:lnTo>
                  <a:lnTo>
                    <a:pt x="14" y="41"/>
                  </a:lnTo>
                  <a:lnTo>
                    <a:pt x="18" y="49"/>
                  </a:lnTo>
                  <a:lnTo>
                    <a:pt x="16" y="57"/>
                  </a:lnTo>
                  <a:lnTo>
                    <a:pt x="20" y="57"/>
                  </a:lnTo>
                  <a:lnTo>
                    <a:pt x="24" y="63"/>
                  </a:lnTo>
                  <a:lnTo>
                    <a:pt x="30" y="66"/>
                  </a:lnTo>
                  <a:lnTo>
                    <a:pt x="38" y="78"/>
                  </a:lnTo>
                  <a:lnTo>
                    <a:pt x="48" y="88"/>
                  </a:lnTo>
                  <a:lnTo>
                    <a:pt x="58" y="94"/>
                  </a:lnTo>
                  <a:lnTo>
                    <a:pt x="60" y="104"/>
                  </a:lnTo>
                  <a:lnTo>
                    <a:pt x="73" y="113"/>
                  </a:lnTo>
                  <a:lnTo>
                    <a:pt x="76" y="119"/>
                  </a:lnTo>
                  <a:lnTo>
                    <a:pt x="72" y="120"/>
                  </a:lnTo>
                  <a:lnTo>
                    <a:pt x="75" y="123"/>
                  </a:lnTo>
                  <a:lnTo>
                    <a:pt x="76" y="122"/>
                  </a:lnTo>
                  <a:lnTo>
                    <a:pt x="81" y="122"/>
                  </a:lnTo>
                  <a:lnTo>
                    <a:pt x="84" y="126"/>
                  </a:lnTo>
                  <a:lnTo>
                    <a:pt x="91" y="129"/>
                  </a:lnTo>
                  <a:lnTo>
                    <a:pt x="99" y="136"/>
                  </a:lnTo>
                  <a:lnTo>
                    <a:pt x="102" y="135"/>
                  </a:lnTo>
                  <a:lnTo>
                    <a:pt x="106" y="138"/>
                  </a:lnTo>
                  <a:lnTo>
                    <a:pt x="109" y="134"/>
                  </a:lnTo>
                  <a:lnTo>
                    <a:pt x="105" y="125"/>
                  </a:lnTo>
                  <a:lnTo>
                    <a:pt x="105" y="117"/>
                  </a:lnTo>
                  <a:lnTo>
                    <a:pt x="106" y="114"/>
                  </a:lnTo>
                  <a:lnTo>
                    <a:pt x="111" y="113"/>
                  </a:lnTo>
                  <a:lnTo>
                    <a:pt x="112" y="101"/>
                  </a:lnTo>
                  <a:lnTo>
                    <a:pt x="119" y="95"/>
                  </a:lnTo>
                  <a:lnTo>
                    <a:pt x="124" y="101"/>
                  </a:lnTo>
                  <a:lnTo>
                    <a:pt x="126" y="97"/>
                  </a:lnTo>
                  <a:lnTo>
                    <a:pt x="120" y="87"/>
                  </a:lnTo>
                  <a:lnTo>
                    <a:pt x="121" y="85"/>
                  </a:lnTo>
                  <a:lnTo>
                    <a:pt x="124" y="86"/>
                  </a:lnTo>
                  <a:lnTo>
                    <a:pt x="130" y="86"/>
                  </a:lnTo>
                  <a:lnTo>
                    <a:pt x="135" y="80"/>
                  </a:lnTo>
                  <a:lnTo>
                    <a:pt x="139" y="82"/>
                  </a:lnTo>
                  <a:lnTo>
                    <a:pt x="138" y="72"/>
                  </a:lnTo>
                  <a:lnTo>
                    <a:pt x="129" y="62"/>
                  </a:lnTo>
                  <a:lnTo>
                    <a:pt x="128" y="59"/>
                  </a:lnTo>
                  <a:lnTo>
                    <a:pt x="138" y="61"/>
                  </a:lnTo>
                  <a:lnTo>
                    <a:pt x="142" y="58"/>
                  </a:lnTo>
                  <a:lnTo>
                    <a:pt x="140" y="55"/>
                  </a:lnTo>
                  <a:lnTo>
                    <a:pt x="139" y="56"/>
                  </a:lnTo>
                  <a:lnTo>
                    <a:pt x="137" y="55"/>
                  </a:lnTo>
                  <a:lnTo>
                    <a:pt x="136" y="51"/>
                  </a:lnTo>
                  <a:lnTo>
                    <a:pt x="131" y="50"/>
                  </a:lnTo>
                  <a:lnTo>
                    <a:pt x="130" y="45"/>
                  </a:lnTo>
                  <a:lnTo>
                    <a:pt x="124" y="45"/>
                  </a:lnTo>
                  <a:lnTo>
                    <a:pt x="121" y="41"/>
                  </a:lnTo>
                  <a:lnTo>
                    <a:pt x="123" y="37"/>
                  </a:lnTo>
                  <a:lnTo>
                    <a:pt x="121" y="33"/>
                  </a:lnTo>
                  <a:lnTo>
                    <a:pt x="127" y="22"/>
                  </a:lnTo>
                  <a:lnTo>
                    <a:pt x="129" y="13"/>
                  </a:lnTo>
                  <a:lnTo>
                    <a:pt x="128" y="12"/>
                  </a:lnTo>
                  <a:lnTo>
                    <a:pt x="121" y="11"/>
                  </a:lnTo>
                  <a:lnTo>
                    <a:pt x="117" y="1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cs typeface="Arial" charset="0"/>
              </a:endParaRPr>
            </a:p>
          </p:txBody>
        </p:sp>
        <p:sp>
          <p:nvSpPr>
            <p:cNvPr id="68682" name="Freeform 89"/>
            <p:cNvSpPr>
              <a:spLocks/>
            </p:cNvSpPr>
            <p:nvPr/>
          </p:nvSpPr>
          <p:spPr bwMode="auto">
            <a:xfrm>
              <a:off x="3786654" y="4481325"/>
              <a:ext cx="543460" cy="480919"/>
            </a:xfrm>
            <a:custGeom>
              <a:avLst/>
              <a:gdLst>
                <a:gd name="T0" fmla="*/ 2147483647 w 210"/>
                <a:gd name="T1" fmla="*/ 2147483647 h 188"/>
                <a:gd name="T2" fmla="*/ 2147483647 w 210"/>
                <a:gd name="T3" fmla="*/ 2147483647 h 188"/>
                <a:gd name="T4" fmla="*/ 2147483647 w 210"/>
                <a:gd name="T5" fmla="*/ 2147483647 h 188"/>
                <a:gd name="T6" fmla="*/ 2147483647 w 210"/>
                <a:gd name="T7" fmla="*/ 2147483647 h 188"/>
                <a:gd name="T8" fmla="*/ 2147483647 w 210"/>
                <a:gd name="T9" fmla="*/ 2147483647 h 188"/>
                <a:gd name="T10" fmla="*/ 2147483647 w 210"/>
                <a:gd name="T11" fmla="*/ 2147483647 h 188"/>
                <a:gd name="T12" fmla="*/ 2147483647 w 210"/>
                <a:gd name="T13" fmla="*/ 2147483647 h 188"/>
                <a:gd name="T14" fmla="*/ 2147483647 w 210"/>
                <a:gd name="T15" fmla="*/ 2147483647 h 188"/>
                <a:gd name="T16" fmla="*/ 2147483647 w 210"/>
                <a:gd name="T17" fmla="*/ 2147483647 h 188"/>
                <a:gd name="T18" fmla="*/ 2147483647 w 210"/>
                <a:gd name="T19" fmla="*/ 2147483647 h 188"/>
                <a:gd name="T20" fmla="*/ 2147483647 w 210"/>
                <a:gd name="T21" fmla="*/ 2147483647 h 188"/>
                <a:gd name="T22" fmla="*/ 2147483647 w 210"/>
                <a:gd name="T23" fmla="*/ 2147483647 h 188"/>
                <a:gd name="T24" fmla="*/ 2147483647 w 210"/>
                <a:gd name="T25" fmla="*/ 2147483647 h 188"/>
                <a:gd name="T26" fmla="*/ 2147483647 w 210"/>
                <a:gd name="T27" fmla="*/ 2147483647 h 188"/>
                <a:gd name="T28" fmla="*/ 2147483647 w 210"/>
                <a:gd name="T29" fmla="*/ 2147483647 h 188"/>
                <a:gd name="T30" fmla="*/ 2147483647 w 210"/>
                <a:gd name="T31" fmla="*/ 2147483647 h 188"/>
                <a:gd name="T32" fmla="*/ 2147483647 w 210"/>
                <a:gd name="T33" fmla="*/ 2147483647 h 188"/>
                <a:gd name="T34" fmla="*/ 2147483647 w 210"/>
                <a:gd name="T35" fmla="*/ 2147483647 h 188"/>
                <a:gd name="T36" fmla="*/ 2147483647 w 210"/>
                <a:gd name="T37" fmla="*/ 2147483647 h 188"/>
                <a:gd name="T38" fmla="*/ 2147483647 w 210"/>
                <a:gd name="T39" fmla="*/ 2147483647 h 188"/>
                <a:gd name="T40" fmla="*/ 2147483647 w 210"/>
                <a:gd name="T41" fmla="*/ 2147483647 h 188"/>
                <a:gd name="T42" fmla="*/ 2147483647 w 210"/>
                <a:gd name="T43" fmla="*/ 2147483647 h 188"/>
                <a:gd name="T44" fmla="*/ 2147483647 w 210"/>
                <a:gd name="T45" fmla="*/ 2147483647 h 188"/>
                <a:gd name="T46" fmla="*/ 2147483647 w 210"/>
                <a:gd name="T47" fmla="*/ 2147483647 h 188"/>
                <a:gd name="T48" fmla="*/ 2147483647 w 210"/>
                <a:gd name="T49" fmla="*/ 0 h 188"/>
                <a:gd name="T50" fmla="*/ 2147483647 w 210"/>
                <a:gd name="T51" fmla="*/ 2147483647 h 188"/>
                <a:gd name="T52" fmla="*/ 2147483647 w 210"/>
                <a:gd name="T53" fmla="*/ 2147483647 h 188"/>
                <a:gd name="T54" fmla="*/ 2147483647 w 210"/>
                <a:gd name="T55" fmla="*/ 2147483647 h 188"/>
                <a:gd name="T56" fmla="*/ 2147483647 w 210"/>
                <a:gd name="T57" fmla="*/ 2147483647 h 188"/>
                <a:gd name="T58" fmla="*/ 2147483647 w 210"/>
                <a:gd name="T59" fmla="*/ 2147483647 h 188"/>
                <a:gd name="T60" fmla="*/ 2147483647 w 210"/>
                <a:gd name="T61" fmla="*/ 2147483647 h 188"/>
                <a:gd name="T62" fmla="*/ 2147483647 w 210"/>
                <a:gd name="T63" fmla="*/ 2147483647 h 188"/>
                <a:gd name="T64" fmla="*/ 2147483647 w 210"/>
                <a:gd name="T65" fmla="*/ 2147483647 h 188"/>
                <a:gd name="T66" fmla="*/ 2147483647 w 210"/>
                <a:gd name="T67" fmla="*/ 2147483647 h 188"/>
                <a:gd name="T68" fmla="*/ 2147483647 w 210"/>
                <a:gd name="T69" fmla="*/ 2147483647 h 188"/>
                <a:gd name="T70" fmla="*/ 2147483647 w 210"/>
                <a:gd name="T71" fmla="*/ 2147483647 h 188"/>
                <a:gd name="T72" fmla="*/ 2147483647 w 210"/>
                <a:gd name="T73" fmla="*/ 2147483647 h 188"/>
                <a:gd name="T74" fmla="*/ 2147483647 w 210"/>
                <a:gd name="T75" fmla="*/ 2147483647 h 188"/>
                <a:gd name="T76" fmla="*/ 2147483647 w 210"/>
                <a:gd name="T77" fmla="*/ 2147483647 h 188"/>
                <a:gd name="T78" fmla="*/ 2147483647 w 210"/>
                <a:gd name="T79" fmla="*/ 2147483647 h 188"/>
                <a:gd name="T80" fmla="*/ 2147483647 w 210"/>
                <a:gd name="T81" fmla="*/ 2147483647 h 188"/>
                <a:gd name="T82" fmla="*/ 2147483647 w 210"/>
                <a:gd name="T83" fmla="*/ 2147483647 h 188"/>
                <a:gd name="T84" fmla="*/ 2147483647 w 210"/>
                <a:gd name="T85" fmla="*/ 2147483647 h 188"/>
                <a:gd name="T86" fmla="*/ 2147483647 w 210"/>
                <a:gd name="T87" fmla="*/ 2147483647 h 188"/>
                <a:gd name="T88" fmla="*/ 2147483647 w 210"/>
                <a:gd name="T89" fmla="*/ 2147483647 h 188"/>
                <a:gd name="T90" fmla="*/ 2147483647 w 210"/>
                <a:gd name="T91" fmla="*/ 2147483647 h 188"/>
                <a:gd name="T92" fmla="*/ 2147483647 w 210"/>
                <a:gd name="T93" fmla="*/ 2147483647 h 188"/>
                <a:gd name="T94" fmla="*/ 2147483647 w 210"/>
                <a:gd name="T95" fmla="*/ 2147483647 h 188"/>
                <a:gd name="T96" fmla="*/ 2147483647 w 210"/>
                <a:gd name="T97" fmla="*/ 2147483647 h 188"/>
                <a:gd name="T98" fmla="*/ 2147483647 w 210"/>
                <a:gd name="T99" fmla="*/ 2147483647 h 188"/>
                <a:gd name="T100" fmla="*/ 2147483647 w 210"/>
                <a:gd name="T101" fmla="*/ 2147483647 h 188"/>
                <a:gd name="T102" fmla="*/ 2147483647 w 210"/>
                <a:gd name="T103" fmla="*/ 2147483647 h 188"/>
                <a:gd name="T104" fmla="*/ 2147483647 w 210"/>
                <a:gd name="T105" fmla="*/ 2147483647 h 188"/>
                <a:gd name="T106" fmla="*/ 2147483647 w 210"/>
                <a:gd name="T107" fmla="*/ 2147483647 h 188"/>
                <a:gd name="T108" fmla="*/ 2147483647 w 210"/>
                <a:gd name="T109" fmla="*/ 2147483647 h 188"/>
                <a:gd name="T110" fmla="*/ 2147483647 w 210"/>
                <a:gd name="T111" fmla="*/ 2147483647 h 188"/>
                <a:gd name="T112" fmla="*/ 2147483647 w 210"/>
                <a:gd name="T113" fmla="*/ 2147483647 h 188"/>
                <a:gd name="T114" fmla="*/ 2147483647 w 210"/>
                <a:gd name="T115" fmla="*/ 2147483647 h 188"/>
                <a:gd name="T116" fmla="*/ 2147483647 w 210"/>
                <a:gd name="T117" fmla="*/ 2147483647 h 188"/>
                <a:gd name="T118" fmla="*/ 2147483647 w 210"/>
                <a:gd name="T119" fmla="*/ 2147483647 h 1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0"/>
                <a:gd name="T181" fmla="*/ 0 h 188"/>
                <a:gd name="T182" fmla="*/ 210 w 210"/>
                <a:gd name="T183" fmla="*/ 188 h 1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0" h="188">
                  <a:moveTo>
                    <a:pt x="153" y="188"/>
                  </a:moveTo>
                  <a:lnTo>
                    <a:pt x="157" y="187"/>
                  </a:lnTo>
                  <a:lnTo>
                    <a:pt x="154" y="181"/>
                  </a:lnTo>
                  <a:lnTo>
                    <a:pt x="141" y="172"/>
                  </a:lnTo>
                  <a:lnTo>
                    <a:pt x="139" y="162"/>
                  </a:lnTo>
                  <a:lnTo>
                    <a:pt x="129" y="156"/>
                  </a:lnTo>
                  <a:lnTo>
                    <a:pt x="119" y="146"/>
                  </a:lnTo>
                  <a:lnTo>
                    <a:pt x="111" y="134"/>
                  </a:lnTo>
                  <a:lnTo>
                    <a:pt x="105" y="131"/>
                  </a:lnTo>
                  <a:lnTo>
                    <a:pt x="101" y="125"/>
                  </a:lnTo>
                  <a:lnTo>
                    <a:pt x="97" y="125"/>
                  </a:lnTo>
                  <a:lnTo>
                    <a:pt x="99" y="117"/>
                  </a:lnTo>
                  <a:lnTo>
                    <a:pt x="95" y="109"/>
                  </a:lnTo>
                  <a:lnTo>
                    <a:pt x="92" y="106"/>
                  </a:lnTo>
                  <a:lnTo>
                    <a:pt x="89" y="99"/>
                  </a:lnTo>
                  <a:lnTo>
                    <a:pt x="85" y="98"/>
                  </a:lnTo>
                  <a:lnTo>
                    <a:pt x="81" y="93"/>
                  </a:lnTo>
                  <a:lnTo>
                    <a:pt x="83" y="90"/>
                  </a:lnTo>
                  <a:lnTo>
                    <a:pt x="81" y="78"/>
                  </a:lnTo>
                  <a:lnTo>
                    <a:pt x="83" y="71"/>
                  </a:lnTo>
                  <a:lnTo>
                    <a:pt x="90" y="71"/>
                  </a:lnTo>
                  <a:lnTo>
                    <a:pt x="94" y="77"/>
                  </a:lnTo>
                  <a:lnTo>
                    <a:pt x="100" y="82"/>
                  </a:lnTo>
                  <a:lnTo>
                    <a:pt x="108" y="69"/>
                  </a:lnTo>
                  <a:lnTo>
                    <a:pt x="118" y="71"/>
                  </a:lnTo>
                  <a:lnTo>
                    <a:pt x="124" y="68"/>
                  </a:lnTo>
                  <a:lnTo>
                    <a:pt x="131" y="72"/>
                  </a:lnTo>
                  <a:lnTo>
                    <a:pt x="133" y="72"/>
                  </a:lnTo>
                  <a:lnTo>
                    <a:pt x="134" y="70"/>
                  </a:lnTo>
                  <a:lnTo>
                    <a:pt x="141" y="71"/>
                  </a:lnTo>
                  <a:lnTo>
                    <a:pt x="142" y="74"/>
                  </a:lnTo>
                  <a:lnTo>
                    <a:pt x="155" y="76"/>
                  </a:lnTo>
                  <a:lnTo>
                    <a:pt x="160" y="70"/>
                  </a:lnTo>
                  <a:lnTo>
                    <a:pt x="166" y="74"/>
                  </a:lnTo>
                  <a:lnTo>
                    <a:pt x="169" y="70"/>
                  </a:lnTo>
                  <a:lnTo>
                    <a:pt x="189" y="77"/>
                  </a:lnTo>
                  <a:lnTo>
                    <a:pt x="188" y="81"/>
                  </a:lnTo>
                  <a:lnTo>
                    <a:pt x="198" y="83"/>
                  </a:lnTo>
                  <a:lnTo>
                    <a:pt x="196" y="80"/>
                  </a:lnTo>
                  <a:lnTo>
                    <a:pt x="201" y="78"/>
                  </a:lnTo>
                  <a:lnTo>
                    <a:pt x="198" y="69"/>
                  </a:lnTo>
                  <a:lnTo>
                    <a:pt x="201" y="67"/>
                  </a:lnTo>
                  <a:lnTo>
                    <a:pt x="201" y="64"/>
                  </a:lnTo>
                  <a:lnTo>
                    <a:pt x="210" y="65"/>
                  </a:lnTo>
                  <a:lnTo>
                    <a:pt x="209" y="62"/>
                  </a:lnTo>
                  <a:lnTo>
                    <a:pt x="199" y="60"/>
                  </a:lnTo>
                  <a:lnTo>
                    <a:pt x="197" y="57"/>
                  </a:lnTo>
                  <a:lnTo>
                    <a:pt x="193" y="56"/>
                  </a:lnTo>
                  <a:lnTo>
                    <a:pt x="195" y="53"/>
                  </a:lnTo>
                  <a:lnTo>
                    <a:pt x="193" y="50"/>
                  </a:lnTo>
                  <a:lnTo>
                    <a:pt x="197" y="48"/>
                  </a:lnTo>
                  <a:lnTo>
                    <a:pt x="194" y="45"/>
                  </a:lnTo>
                  <a:lnTo>
                    <a:pt x="192" y="47"/>
                  </a:lnTo>
                  <a:lnTo>
                    <a:pt x="190" y="45"/>
                  </a:lnTo>
                  <a:lnTo>
                    <a:pt x="192" y="40"/>
                  </a:lnTo>
                  <a:lnTo>
                    <a:pt x="189" y="38"/>
                  </a:lnTo>
                  <a:lnTo>
                    <a:pt x="191" y="34"/>
                  </a:lnTo>
                  <a:lnTo>
                    <a:pt x="186" y="27"/>
                  </a:lnTo>
                  <a:lnTo>
                    <a:pt x="185" y="29"/>
                  </a:lnTo>
                  <a:lnTo>
                    <a:pt x="180" y="27"/>
                  </a:lnTo>
                  <a:lnTo>
                    <a:pt x="177" y="33"/>
                  </a:lnTo>
                  <a:lnTo>
                    <a:pt x="172" y="37"/>
                  </a:lnTo>
                  <a:lnTo>
                    <a:pt x="163" y="36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5" y="33"/>
                  </a:lnTo>
                  <a:lnTo>
                    <a:pt x="142" y="29"/>
                  </a:lnTo>
                  <a:lnTo>
                    <a:pt x="134" y="29"/>
                  </a:lnTo>
                  <a:lnTo>
                    <a:pt x="127" y="17"/>
                  </a:lnTo>
                  <a:lnTo>
                    <a:pt x="119" y="14"/>
                  </a:lnTo>
                  <a:lnTo>
                    <a:pt x="117" y="11"/>
                  </a:lnTo>
                  <a:lnTo>
                    <a:pt x="115" y="7"/>
                  </a:lnTo>
                  <a:lnTo>
                    <a:pt x="112" y="7"/>
                  </a:lnTo>
                  <a:lnTo>
                    <a:pt x="107" y="2"/>
                  </a:lnTo>
                  <a:lnTo>
                    <a:pt x="98" y="0"/>
                  </a:lnTo>
                  <a:lnTo>
                    <a:pt x="95" y="2"/>
                  </a:lnTo>
                  <a:lnTo>
                    <a:pt x="96" y="8"/>
                  </a:lnTo>
                  <a:lnTo>
                    <a:pt x="92" y="7"/>
                  </a:lnTo>
                  <a:lnTo>
                    <a:pt x="89" y="8"/>
                  </a:lnTo>
                  <a:lnTo>
                    <a:pt x="89" y="11"/>
                  </a:lnTo>
                  <a:lnTo>
                    <a:pt x="87" y="13"/>
                  </a:lnTo>
                  <a:lnTo>
                    <a:pt x="80" y="15"/>
                  </a:lnTo>
                  <a:lnTo>
                    <a:pt x="79" y="18"/>
                  </a:lnTo>
                  <a:lnTo>
                    <a:pt x="74" y="18"/>
                  </a:lnTo>
                  <a:lnTo>
                    <a:pt x="73" y="22"/>
                  </a:lnTo>
                  <a:lnTo>
                    <a:pt x="77" y="27"/>
                  </a:lnTo>
                  <a:lnTo>
                    <a:pt x="77" y="38"/>
                  </a:lnTo>
                  <a:lnTo>
                    <a:pt x="70" y="39"/>
                  </a:lnTo>
                  <a:lnTo>
                    <a:pt x="63" y="44"/>
                  </a:lnTo>
                  <a:lnTo>
                    <a:pt x="63" y="47"/>
                  </a:lnTo>
                  <a:lnTo>
                    <a:pt x="65" y="45"/>
                  </a:lnTo>
                  <a:lnTo>
                    <a:pt x="67" y="49"/>
                  </a:lnTo>
                  <a:lnTo>
                    <a:pt x="63" y="51"/>
                  </a:lnTo>
                  <a:lnTo>
                    <a:pt x="65" y="59"/>
                  </a:lnTo>
                  <a:lnTo>
                    <a:pt x="60" y="61"/>
                  </a:lnTo>
                  <a:lnTo>
                    <a:pt x="51" y="56"/>
                  </a:lnTo>
                  <a:lnTo>
                    <a:pt x="50" y="59"/>
                  </a:lnTo>
                  <a:lnTo>
                    <a:pt x="47" y="59"/>
                  </a:lnTo>
                  <a:lnTo>
                    <a:pt x="42" y="56"/>
                  </a:lnTo>
                  <a:lnTo>
                    <a:pt x="39" y="48"/>
                  </a:lnTo>
                  <a:lnTo>
                    <a:pt x="35" y="56"/>
                  </a:lnTo>
                  <a:lnTo>
                    <a:pt x="32" y="59"/>
                  </a:lnTo>
                  <a:lnTo>
                    <a:pt x="26" y="58"/>
                  </a:lnTo>
                  <a:lnTo>
                    <a:pt x="23" y="60"/>
                  </a:lnTo>
                  <a:lnTo>
                    <a:pt x="18" y="57"/>
                  </a:lnTo>
                  <a:lnTo>
                    <a:pt x="18" y="60"/>
                  </a:lnTo>
                  <a:lnTo>
                    <a:pt x="14" y="60"/>
                  </a:lnTo>
                  <a:lnTo>
                    <a:pt x="8" y="62"/>
                  </a:lnTo>
                  <a:lnTo>
                    <a:pt x="4" y="60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68"/>
                  </a:lnTo>
                  <a:lnTo>
                    <a:pt x="4" y="78"/>
                  </a:lnTo>
                  <a:lnTo>
                    <a:pt x="16" y="97"/>
                  </a:lnTo>
                  <a:lnTo>
                    <a:pt x="19" y="91"/>
                  </a:lnTo>
                  <a:lnTo>
                    <a:pt x="24" y="86"/>
                  </a:lnTo>
                  <a:lnTo>
                    <a:pt x="29" y="68"/>
                  </a:lnTo>
                  <a:lnTo>
                    <a:pt x="36" y="68"/>
                  </a:lnTo>
                  <a:lnTo>
                    <a:pt x="45" y="77"/>
                  </a:lnTo>
                  <a:lnTo>
                    <a:pt x="45" y="80"/>
                  </a:lnTo>
                  <a:lnTo>
                    <a:pt x="43" y="80"/>
                  </a:lnTo>
                  <a:lnTo>
                    <a:pt x="38" y="72"/>
                  </a:lnTo>
                  <a:lnTo>
                    <a:pt x="38" y="77"/>
                  </a:lnTo>
                  <a:lnTo>
                    <a:pt x="35" y="81"/>
                  </a:lnTo>
                  <a:lnTo>
                    <a:pt x="30" y="77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33" y="99"/>
                  </a:lnTo>
                  <a:lnTo>
                    <a:pt x="32" y="103"/>
                  </a:lnTo>
                  <a:lnTo>
                    <a:pt x="38" y="104"/>
                  </a:lnTo>
                  <a:lnTo>
                    <a:pt x="35" y="100"/>
                  </a:lnTo>
                  <a:lnTo>
                    <a:pt x="35" y="86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6" y="82"/>
                  </a:lnTo>
                  <a:lnTo>
                    <a:pt x="48" y="79"/>
                  </a:lnTo>
                  <a:lnTo>
                    <a:pt x="51" y="93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52" y="109"/>
                  </a:lnTo>
                  <a:lnTo>
                    <a:pt x="60" y="119"/>
                  </a:lnTo>
                  <a:lnTo>
                    <a:pt x="62" y="120"/>
                  </a:lnTo>
                  <a:lnTo>
                    <a:pt x="61" y="118"/>
                  </a:lnTo>
                  <a:lnTo>
                    <a:pt x="54" y="106"/>
                  </a:lnTo>
                  <a:lnTo>
                    <a:pt x="62" y="115"/>
                  </a:lnTo>
                  <a:lnTo>
                    <a:pt x="75" y="123"/>
                  </a:lnTo>
                  <a:lnTo>
                    <a:pt x="72" y="123"/>
                  </a:lnTo>
                  <a:lnTo>
                    <a:pt x="65" y="120"/>
                  </a:lnTo>
                  <a:lnTo>
                    <a:pt x="66" y="123"/>
                  </a:lnTo>
                  <a:lnTo>
                    <a:pt x="61" y="124"/>
                  </a:lnTo>
                  <a:lnTo>
                    <a:pt x="69" y="136"/>
                  </a:lnTo>
                  <a:lnTo>
                    <a:pt x="48" y="125"/>
                  </a:lnTo>
                  <a:lnTo>
                    <a:pt x="64" y="144"/>
                  </a:lnTo>
                  <a:lnTo>
                    <a:pt x="65" y="143"/>
                  </a:lnTo>
                  <a:lnTo>
                    <a:pt x="58" y="133"/>
                  </a:lnTo>
                  <a:lnTo>
                    <a:pt x="60" y="133"/>
                  </a:lnTo>
                  <a:lnTo>
                    <a:pt x="69" y="141"/>
                  </a:lnTo>
                  <a:lnTo>
                    <a:pt x="74" y="141"/>
                  </a:lnTo>
                  <a:lnTo>
                    <a:pt x="78" y="145"/>
                  </a:lnTo>
                  <a:lnTo>
                    <a:pt x="80" y="148"/>
                  </a:lnTo>
                  <a:lnTo>
                    <a:pt x="80" y="153"/>
                  </a:lnTo>
                  <a:lnTo>
                    <a:pt x="84" y="150"/>
                  </a:lnTo>
                  <a:lnTo>
                    <a:pt x="91" y="154"/>
                  </a:lnTo>
                  <a:lnTo>
                    <a:pt x="92" y="156"/>
                  </a:lnTo>
                  <a:lnTo>
                    <a:pt x="90" y="158"/>
                  </a:lnTo>
                  <a:lnTo>
                    <a:pt x="95" y="163"/>
                  </a:lnTo>
                  <a:lnTo>
                    <a:pt x="109" y="162"/>
                  </a:lnTo>
                  <a:lnTo>
                    <a:pt x="126" y="166"/>
                  </a:lnTo>
                  <a:lnTo>
                    <a:pt x="133" y="174"/>
                  </a:lnTo>
                  <a:lnTo>
                    <a:pt x="118" y="169"/>
                  </a:lnTo>
                  <a:lnTo>
                    <a:pt x="104" y="168"/>
                  </a:lnTo>
                  <a:lnTo>
                    <a:pt x="104" y="169"/>
                  </a:lnTo>
                  <a:lnTo>
                    <a:pt x="112" y="173"/>
                  </a:lnTo>
                  <a:lnTo>
                    <a:pt x="137" y="179"/>
                  </a:lnTo>
                  <a:lnTo>
                    <a:pt x="124" y="180"/>
                  </a:lnTo>
                  <a:lnTo>
                    <a:pt x="117" y="178"/>
                  </a:lnTo>
                  <a:lnTo>
                    <a:pt x="107" y="179"/>
                  </a:lnTo>
                  <a:lnTo>
                    <a:pt x="115" y="182"/>
                  </a:lnTo>
                  <a:lnTo>
                    <a:pt x="138" y="181"/>
                  </a:lnTo>
                  <a:lnTo>
                    <a:pt x="153" y="188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3" name="Freeform 90"/>
            <p:cNvSpPr>
              <a:spLocks/>
            </p:cNvSpPr>
            <p:nvPr/>
          </p:nvSpPr>
          <p:spPr bwMode="auto">
            <a:xfrm>
              <a:off x="4128257" y="4952011"/>
              <a:ext cx="147511" cy="79301"/>
            </a:xfrm>
            <a:custGeom>
              <a:avLst/>
              <a:gdLst>
                <a:gd name="T0" fmla="*/ 2147483647 w 57"/>
                <a:gd name="T1" fmla="*/ 2147483647 h 31"/>
                <a:gd name="T2" fmla="*/ 0 w 57"/>
                <a:gd name="T3" fmla="*/ 0 h 31"/>
                <a:gd name="T4" fmla="*/ 0 w 57"/>
                <a:gd name="T5" fmla="*/ 2147483647 h 31"/>
                <a:gd name="T6" fmla="*/ 2147483647 w 57"/>
                <a:gd name="T7" fmla="*/ 2147483647 h 31"/>
                <a:gd name="T8" fmla="*/ 2147483647 w 57"/>
                <a:gd name="T9" fmla="*/ 2147483647 h 31"/>
                <a:gd name="T10" fmla="*/ 2147483647 w 57"/>
                <a:gd name="T11" fmla="*/ 2147483647 h 31"/>
                <a:gd name="T12" fmla="*/ 2147483647 w 57"/>
                <a:gd name="T13" fmla="*/ 2147483647 h 31"/>
                <a:gd name="T14" fmla="*/ 2147483647 w 57"/>
                <a:gd name="T15" fmla="*/ 2147483647 h 31"/>
                <a:gd name="T16" fmla="*/ 2147483647 w 57"/>
                <a:gd name="T17" fmla="*/ 2147483647 h 31"/>
                <a:gd name="T18" fmla="*/ 2147483647 w 57"/>
                <a:gd name="T19" fmla="*/ 2147483647 h 31"/>
                <a:gd name="T20" fmla="*/ 2147483647 w 57"/>
                <a:gd name="T21" fmla="*/ 2147483647 h 31"/>
                <a:gd name="T22" fmla="*/ 2147483647 w 57"/>
                <a:gd name="T23" fmla="*/ 2147483647 h 31"/>
                <a:gd name="T24" fmla="*/ 2147483647 w 57"/>
                <a:gd name="T25" fmla="*/ 2147483647 h 31"/>
                <a:gd name="T26" fmla="*/ 2147483647 w 57"/>
                <a:gd name="T27" fmla="*/ 2147483647 h 31"/>
                <a:gd name="T28" fmla="*/ 2147483647 w 57"/>
                <a:gd name="T29" fmla="*/ 2147483647 h 31"/>
                <a:gd name="T30" fmla="*/ 2147483647 w 57"/>
                <a:gd name="T31" fmla="*/ 2147483647 h 31"/>
                <a:gd name="T32" fmla="*/ 2147483647 w 57"/>
                <a:gd name="T33" fmla="*/ 2147483647 h 31"/>
                <a:gd name="T34" fmla="*/ 2147483647 w 57"/>
                <a:gd name="T35" fmla="*/ 2147483647 h 31"/>
                <a:gd name="T36" fmla="*/ 2147483647 w 57"/>
                <a:gd name="T37" fmla="*/ 2147483647 h 31"/>
                <a:gd name="T38" fmla="*/ 2147483647 w 57"/>
                <a:gd name="T39" fmla="*/ 2147483647 h 31"/>
                <a:gd name="T40" fmla="*/ 2147483647 w 57"/>
                <a:gd name="T41" fmla="*/ 2147483647 h 31"/>
                <a:gd name="T42" fmla="*/ 2147483647 w 57"/>
                <a:gd name="T43" fmla="*/ 2147483647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7"/>
                <a:gd name="T67" fmla="*/ 0 h 31"/>
                <a:gd name="T68" fmla="*/ 57 w 57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7" h="31">
                  <a:moveTo>
                    <a:pt x="21" y="4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4"/>
                  </a:lnTo>
                  <a:lnTo>
                    <a:pt x="16" y="9"/>
                  </a:lnTo>
                  <a:lnTo>
                    <a:pt x="27" y="11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5" y="20"/>
                  </a:lnTo>
                  <a:lnTo>
                    <a:pt x="46" y="23"/>
                  </a:lnTo>
                  <a:lnTo>
                    <a:pt x="51" y="27"/>
                  </a:lnTo>
                  <a:lnTo>
                    <a:pt x="57" y="31"/>
                  </a:lnTo>
                  <a:lnTo>
                    <a:pt x="57" y="28"/>
                  </a:lnTo>
                  <a:lnTo>
                    <a:pt x="55" y="22"/>
                  </a:lnTo>
                  <a:lnTo>
                    <a:pt x="51" y="19"/>
                  </a:lnTo>
                  <a:lnTo>
                    <a:pt x="48" y="20"/>
                  </a:lnTo>
                  <a:lnTo>
                    <a:pt x="40" y="13"/>
                  </a:lnTo>
                  <a:lnTo>
                    <a:pt x="33" y="10"/>
                  </a:lnTo>
                  <a:lnTo>
                    <a:pt x="30" y="6"/>
                  </a:lnTo>
                  <a:lnTo>
                    <a:pt x="25" y="6"/>
                  </a:lnTo>
                  <a:lnTo>
                    <a:pt x="24" y="7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4" name="Freeform 91"/>
            <p:cNvSpPr>
              <a:spLocks/>
            </p:cNvSpPr>
            <p:nvPr/>
          </p:nvSpPr>
          <p:spPr bwMode="auto">
            <a:xfrm>
              <a:off x="3771127" y="4437838"/>
              <a:ext cx="292434" cy="202089"/>
            </a:xfrm>
            <a:custGeom>
              <a:avLst/>
              <a:gdLst>
                <a:gd name="T0" fmla="*/ 2147483647 w 113"/>
                <a:gd name="T1" fmla="*/ 2147483647 h 79"/>
                <a:gd name="T2" fmla="*/ 2147483647 w 113"/>
                <a:gd name="T3" fmla="*/ 2147483647 h 79"/>
                <a:gd name="T4" fmla="*/ 2147483647 w 113"/>
                <a:gd name="T5" fmla="*/ 2147483647 h 79"/>
                <a:gd name="T6" fmla="*/ 2147483647 w 113"/>
                <a:gd name="T7" fmla="*/ 2147483647 h 79"/>
                <a:gd name="T8" fmla="*/ 2147483647 w 113"/>
                <a:gd name="T9" fmla="*/ 2147483647 h 79"/>
                <a:gd name="T10" fmla="*/ 2147483647 w 113"/>
                <a:gd name="T11" fmla="*/ 2147483647 h 79"/>
                <a:gd name="T12" fmla="*/ 2147483647 w 113"/>
                <a:gd name="T13" fmla="*/ 2147483647 h 79"/>
                <a:gd name="T14" fmla="*/ 2147483647 w 113"/>
                <a:gd name="T15" fmla="*/ 2147483647 h 79"/>
                <a:gd name="T16" fmla="*/ 2147483647 w 113"/>
                <a:gd name="T17" fmla="*/ 2147483647 h 79"/>
                <a:gd name="T18" fmla="*/ 2147483647 w 113"/>
                <a:gd name="T19" fmla="*/ 2147483647 h 79"/>
                <a:gd name="T20" fmla="*/ 2147483647 w 113"/>
                <a:gd name="T21" fmla="*/ 2147483647 h 79"/>
                <a:gd name="T22" fmla="*/ 2147483647 w 113"/>
                <a:gd name="T23" fmla="*/ 2147483647 h 79"/>
                <a:gd name="T24" fmla="*/ 2147483647 w 113"/>
                <a:gd name="T25" fmla="*/ 2147483647 h 79"/>
                <a:gd name="T26" fmla="*/ 2147483647 w 113"/>
                <a:gd name="T27" fmla="*/ 2147483647 h 79"/>
                <a:gd name="T28" fmla="*/ 2147483647 w 113"/>
                <a:gd name="T29" fmla="*/ 2147483647 h 79"/>
                <a:gd name="T30" fmla="*/ 2147483647 w 113"/>
                <a:gd name="T31" fmla="*/ 2147483647 h 79"/>
                <a:gd name="T32" fmla="*/ 2147483647 w 113"/>
                <a:gd name="T33" fmla="*/ 2147483647 h 79"/>
                <a:gd name="T34" fmla="*/ 2147483647 w 113"/>
                <a:gd name="T35" fmla="*/ 2147483647 h 79"/>
                <a:gd name="T36" fmla="*/ 2147483647 w 113"/>
                <a:gd name="T37" fmla="*/ 2147483647 h 79"/>
                <a:gd name="T38" fmla="*/ 2147483647 w 113"/>
                <a:gd name="T39" fmla="*/ 2147483647 h 79"/>
                <a:gd name="T40" fmla="*/ 2147483647 w 113"/>
                <a:gd name="T41" fmla="*/ 2147483647 h 79"/>
                <a:gd name="T42" fmla="*/ 2147483647 w 113"/>
                <a:gd name="T43" fmla="*/ 2147483647 h 79"/>
                <a:gd name="T44" fmla="*/ 2147483647 w 113"/>
                <a:gd name="T45" fmla="*/ 2147483647 h 79"/>
                <a:gd name="T46" fmla="*/ 2147483647 w 113"/>
                <a:gd name="T47" fmla="*/ 2147483647 h 79"/>
                <a:gd name="T48" fmla="*/ 2147483647 w 113"/>
                <a:gd name="T49" fmla="*/ 2147483647 h 79"/>
                <a:gd name="T50" fmla="*/ 2147483647 w 113"/>
                <a:gd name="T51" fmla="*/ 2147483647 h 79"/>
                <a:gd name="T52" fmla="*/ 2147483647 w 113"/>
                <a:gd name="T53" fmla="*/ 2147483647 h 79"/>
                <a:gd name="T54" fmla="*/ 2147483647 w 113"/>
                <a:gd name="T55" fmla="*/ 2147483647 h 79"/>
                <a:gd name="T56" fmla="*/ 2147483647 w 113"/>
                <a:gd name="T57" fmla="*/ 2147483647 h 79"/>
                <a:gd name="T58" fmla="*/ 2147483647 w 113"/>
                <a:gd name="T59" fmla="*/ 2147483647 h 79"/>
                <a:gd name="T60" fmla="*/ 2147483647 w 113"/>
                <a:gd name="T61" fmla="*/ 2147483647 h 79"/>
                <a:gd name="T62" fmla="*/ 2147483647 w 113"/>
                <a:gd name="T63" fmla="*/ 2147483647 h 79"/>
                <a:gd name="T64" fmla="*/ 2147483647 w 113"/>
                <a:gd name="T65" fmla="*/ 2147483647 h 79"/>
                <a:gd name="T66" fmla="*/ 2147483647 w 113"/>
                <a:gd name="T67" fmla="*/ 2147483647 h 79"/>
                <a:gd name="T68" fmla="*/ 2147483647 w 113"/>
                <a:gd name="T69" fmla="*/ 2147483647 h 79"/>
                <a:gd name="T70" fmla="*/ 2147483647 w 113"/>
                <a:gd name="T71" fmla="*/ 2147483647 h 79"/>
                <a:gd name="T72" fmla="*/ 2147483647 w 113"/>
                <a:gd name="T73" fmla="*/ 2147483647 h 79"/>
                <a:gd name="T74" fmla="*/ 2147483647 w 113"/>
                <a:gd name="T75" fmla="*/ 2147483647 h 79"/>
                <a:gd name="T76" fmla="*/ 2147483647 w 113"/>
                <a:gd name="T77" fmla="*/ 2147483647 h 79"/>
                <a:gd name="T78" fmla="*/ 2147483647 w 113"/>
                <a:gd name="T79" fmla="*/ 2147483647 h 79"/>
                <a:gd name="T80" fmla="*/ 2147483647 w 113"/>
                <a:gd name="T81" fmla="*/ 2147483647 h 79"/>
                <a:gd name="T82" fmla="*/ 2147483647 w 113"/>
                <a:gd name="T83" fmla="*/ 2147483647 h 79"/>
                <a:gd name="T84" fmla="*/ 2147483647 w 113"/>
                <a:gd name="T85" fmla="*/ 2147483647 h 79"/>
                <a:gd name="T86" fmla="*/ 2147483647 w 113"/>
                <a:gd name="T87" fmla="*/ 2147483647 h 79"/>
                <a:gd name="T88" fmla="*/ 2147483647 w 113"/>
                <a:gd name="T89" fmla="*/ 2147483647 h 79"/>
                <a:gd name="T90" fmla="*/ 2147483647 w 113"/>
                <a:gd name="T91" fmla="*/ 2147483647 h 79"/>
                <a:gd name="T92" fmla="*/ 2147483647 w 113"/>
                <a:gd name="T93" fmla="*/ 2147483647 h 79"/>
                <a:gd name="T94" fmla="*/ 2147483647 w 113"/>
                <a:gd name="T95" fmla="*/ 2147483647 h 79"/>
                <a:gd name="T96" fmla="*/ 2147483647 w 113"/>
                <a:gd name="T97" fmla="*/ 2147483647 h 79"/>
                <a:gd name="T98" fmla="*/ 2147483647 w 113"/>
                <a:gd name="T99" fmla="*/ 2147483647 h 79"/>
                <a:gd name="T100" fmla="*/ 2147483647 w 113"/>
                <a:gd name="T101" fmla="*/ 2147483647 h 79"/>
                <a:gd name="T102" fmla="*/ 2147483647 w 113"/>
                <a:gd name="T103" fmla="*/ 2147483647 h 79"/>
                <a:gd name="T104" fmla="*/ 2147483647 w 113"/>
                <a:gd name="T105" fmla="*/ 2147483647 h 79"/>
                <a:gd name="T106" fmla="*/ 2147483647 w 113"/>
                <a:gd name="T107" fmla="*/ 2147483647 h 79"/>
                <a:gd name="T108" fmla="*/ 2147483647 w 113"/>
                <a:gd name="T109" fmla="*/ 2147483647 h 79"/>
                <a:gd name="T110" fmla="*/ 2147483647 w 113"/>
                <a:gd name="T111" fmla="*/ 0 h 79"/>
                <a:gd name="T112" fmla="*/ 2147483647 w 113"/>
                <a:gd name="T113" fmla="*/ 2147483647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3"/>
                <a:gd name="T172" fmla="*/ 0 h 79"/>
                <a:gd name="T173" fmla="*/ 113 w 113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3" h="79">
                  <a:moveTo>
                    <a:pt x="91" y="1"/>
                  </a:moveTo>
                  <a:lnTo>
                    <a:pt x="90" y="2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90" y="6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3" y="11"/>
                  </a:lnTo>
                  <a:lnTo>
                    <a:pt x="92" y="10"/>
                  </a:lnTo>
                  <a:lnTo>
                    <a:pt x="91" y="10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7" y="8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4" y="9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10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7" y="10"/>
                  </a:lnTo>
                  <a:lnTo>
                    <a:pt x="76" y="11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7" y="12"/>
                  </a:lnTo>
                  <a:lnTo>
                    <a:pt x="66" y="13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3" y="12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1" y="12"/>
                  </a:lnTo>
                  <a:lnTo>
                    <a:pt x="60" y="13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2" y="16"/>
                  </a:lnTo>
                  <a:lnTo>
                    <a:pt x="52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0" y="21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7" y="22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4" y="26"/>
                  </a:lnTo>
                  <a:lnTo>
                    <a:pt x="43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4" y="22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5" y="32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5" y="37"/>
                  </a:lnTo>
                  <a:lnTo>
                    <a:pt x="6" y="38"/>
                  </a:lnTo>
                  <a:lnTo>
                    <a:pt x="7" y="40"/>
                  </a:lnTo>
                  <a:lnTo>
                    <a:pt x="9" y="41"/>
                  </a:lnTo>
                  <a:lnTo>
                    <a:pt x="9" y="43"/>
                  </a:lnTo>
                  <a:lnTo>
                    <a:pt x="8" y="45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11" y="53"/>
                  </a:lnTo>
                  <a:lnTo>
                    <a:pt x="11" y="55"/>
                  </a:lnTo>
                  <a:lnTo>
                    <a:pt x="9" y="56"/>
                  </a:lnTo>
                  <a:lnTo>
                    <a:pt x="8" y="58"/>
                  </a:lnTo>
                  <a:lnTo>
                    <a:pt x="10" y="59"/>
                  </a:lnTo>
                  <a:lnTo>
                    <a:pt x="13" y="62"/>
                  </a:lnTo>
                  <a:lnTo>
                    <a:pt x="15" y="63"/>
                  </a:lnTo>
                  <a:lnTo>
                    <a:pt x="18" y="64"/>
                  </a:lnTo>
                  <a:lnTo>
                    <a:pt x="20" y="68"/>
                  </a:lnTo>
                  <a:lnTo>
                    <a:pt x="20" y="70"/>
                  </a:lnTo>
                  <a:lnTo>
                    <a:pt x="18" y="72"/>
                  </a:lnTo>
                  <a:lnTo>
                    <a:pt x="17" y="73"/>
                  </a:lnTo>
                  <a:lnTo>
                    <a:pt x="15" y="72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9" y="74"/>
                  </a:lnTo>
                  <a:lnTo>
                    <a:pt x="10" y="77"/>
                  </a:lnTo>
                  <a:lnTo>
                    <a:pt x="14" y="79"/>
                  </a:lnTo>
                  <a:lnTo>
                    <a:pt x="20" y="77"/>
                  </a:lnTo>
                  <a:lnTo>
                    <a:pt x="24" y="77"/>
                  </a:lnTo>
                  <a:lnTo>
                    <a:pt x="24" y="74"/>
                  </a:lnTo>
                  <a:lnTo>
                    <a:pt x="29" y="77"/>
                  </a:lnTo>
                  <a:lnTo>
                    <a:pt x="32" y="75"/>
                  </a:lnTo>
                  <a:lnTo>
                    <a:pt x="38" y="76"/>
                  </a:lnTo>
                  <a:lnTo>
                    <a:pt x="41" y="73"/>
                  </a:lnTo>
                  <a:lnTo>
                    <a:pt x="45" y="65"/>
                  </a:lnTo>
                  <a:lnTo>
                    <a:pt x="48" y="73"/>
                  </a:lnTo>
                  <a:lnTo>
                    <a:pt x="53" y="76"/>
                  </a:lnTo>
                  <a:lnTo>
                    <a:pt x="56" y="76"/>
                  </a:lnTo>
                  <a:lnTo>
                    <a:pt x="57" y="73"/>
                  </a:lnTo>
                  <a:lnTo>
                    <a:pt x="66" y="78"/>
                  </a:lnTo>
                  <a:lnTo>
                    <a:pt x="71" y="76"/>
                  </a:lnTo>
                  <a:lnTo>
                    <a:pt x="69" y="68"/>
                  </a:lnTo>
                  <a:lnTo>
                    <a:pt x="73" y="66"/>
                  </a:lnTo>
                  <a:lnTo>
                    <a:pt x="71" y="62"/>
                  </a:lnTo>
                  <a:lnTo>
                    <a:pt x="69" y="64"/>
                  </a:lnTo>
                  <a:lnTo>
                    <a:pt x="69" y="61"/>
                  </a:lnTo>
                  <a:lnTo>
                    <a:pt x="76" y="56"/>
                  </a:lnTo>
                  <a:lnTo>
                    <a:pt x="83" y="55"/>
                  </a:lnTo>
                  <a:lnTo>
                    <a:pt x="83" y="44"/>
                  </a:lnTo>
                  <a:lnTo>
                    <a:pt x="79" y="39"/>
                  </a:lnTo>
                  <a:lnTo>
                    <a:pt x="80" y="35"/>
                  </a:lnTo>
                  <a:lnTo>
                    <a:pt x="85" y="35"/>
                  </a:lnTo>
                  <a:lnTo>
                    <a:pt x="86" y="32"/>
                  </a:lnTo>
                  <a:lnTo>
                    <a:pt x="93" y="30"/>
                  </a:lnTo>
                  <a:lnTo>
                    <a:pt x="95" y="28"/>
                  </a:lnTo>
                  <a:lnTo>
                    <a:pt x="95" y="25"/>
                  </a:lnTo>
                  <a:lnTo>
                    <a:pt x="98" y="24"/>
                  </a:lnTo>
                  <a:lnTo>
                    <a:pt x="102" y="25"/>
                  </a:lnTo>
                  <a:lnTo>
                    <a:pt x="101" y="19"/>
                  </a:lnTo>
                  <a:lnTo>
                    <a:pt x="104" y="17"/>
                  </a:lnTo>
                  <a:lnTo>
                    <a:pt x="113" y="19"/>
                  </a:lnTo>
                  <a:lnTo>
                    <a:pt x="105" y="12"/>
                  </a:lnTo>
                  <a:lnTo>
                    <a:pt x="106" y="9"/>
                  </a:lnTo>
                  <a:lnTo>
                    <a:pt x="104" y="7"/>
                  </a:lnTo>
                  <a:lnTo>
                    <a:pt x="102" y="4"/>
                  </a:lnTo>
                  <a:lnTo>
                    <a:pt x="103" y="0"/>
                  </a:lnTo>
                  <a:lnTo>
                    <a:pt x="95" y="0"/>
                  </a:lnTo>
                  <a:lnTo>
                    <a:pt x="94" y="0"/>
                  </a:lnTo>
                  <a:lnTo>
                    <a:pt x="93" y="1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5" name="Freeform 92"/>
            <p:cNvSpPr>
              <a:spLocks/>
            </p:cNvSpPr>
            <p:nvPr/>
          </p:nvSpPr>
          <p:spPr bwMode="auto">
            <a:xfrm>
              <a:off x="3434699" y="4146217"/>
              <a:ext cx="665092" cy="363247"/>
            </a:xfrm>
            <a:custGeom>
              <a:avLst/>
              <a:gdLst>
                <a:gd name="T0" fmla="*/ 2147483647 w 257"/>
                <a:gd name="T1" fmla="*/ 2147483647 h 142"/>
                <a:gd name="T2" fmla="*/ 2147483647 w 257"/>
                <a:gd name="T3" fmla="*/ 2147483647 h 142"/>
                <a:gd name="T4" fmla="*/ 2147483647 w 257"/>
                <a:gd name="T5" fmla="*/ 2147483647 h 142"/>
                <a:gd name="T6" fmla="*/ 2147483647 w 257"/>
                <a:gd name="T7" fmla="*/ 2147483647 h 142"/>
                <a:gd name="T8" fmla="*/ 2147483647 w 257"/>
                <a:gd name="T9" fmla="*/ 2147483647 h 142"/>
                <a:gd name="T10" fmla="*/ 2147483647 w 257"/>
                <a:gd name="T11" fmla="*/ 2147483647 h 142"/>
                <a:gd name="T12" fmla="*/ 2147483647 w 257"/>
                <a:gd name="T13" fmla="*/ 2147483647 h 142"/>
                <a:gd name="T14" fmla="*/ 2147483647 w 257"/>
                <a:gd name="T15" fmla="*/ 2147483647 h 142"/>
                <a:gd name="T16" fmla="*/ 2147483647 w 257"/>
                <a:gd name="T17" fmla="*/ 2147483647 h 142"/>
                <a:gd name="T18" fmla="*/ 2147483647 w 257"/>
                <a:gd name="T19" fmla="*/ 2147483647 h 142"/>
                <a:gd name="T20" fmla="*/ 2147483647 w 257"/>
                <a:gd name="T21" fmla="*/ 2147483647 h 142"/>
                <a:gd name="T22" fmla="*/ 2147483647 w 257"/>
                <a:gd name="T23" fmla="*/ 2147483647 h 142"/>
                <a:gd name="T24" fmla="*/ 2147483647 w 257"/>
                <a:gd name="T25" fmla="*/ 2147483647 h 142"/>
                <a:gd name="T26" fmla="*/ 2147483647 w 257"/>
                <a:gd name="T27" fmla="*/ 2147483647 h 142"/>
                <a:gd name="T28" fmla="*/ 2147483647 w 257"/>
                <a:gd name="T29" fmla="*/ 2147483647 h 142"/>
                <a:gd name="T30" fmla="*/ 2147483647 w 257"/>
                <a:gd name="T31" fmla="*/ 2147483647 h 142"/>
                <a:gd name="T32" fmla="*/ 2147483647 w 257"/>
                <a:gd name="T33" fmla="*/ 2147483647 h 142"/>
                <a:gd name="T34" fmla="*/ 2147483647 w 257"/>
                <a:gd name="T35" fmla="*/ 2147483647 h 142"/>
                <a:gd name="T36" fmla="*/ 2147483647 w 257"/>
                <a:gd name="T37" fmla="*/ 2147483647 h 142"/>
                <a:gd name="T38" fmla="*/ 2147483647 w 257"/>
                <a:gd name="T39" fmla="*/ 2147483647 h 142"/>
                <a:gd name="T40" fmla="*/ 2147483647 w 257"/>
                <a:gd name="T41" fmla="*/ 2147483647 h 142"/>
                <a:gd name="T42" fmla="*/ 2147483647 w 257"/>
                <a:gd name="T43" fmla="*/ 2147483647 h 142"/>
                <a:gd name="T44" fmla="*/ 2147483647 w 257"/>
                <a:gd name="T45" fmla="*/ 2147483647 h 142"/>
                <a:gd name="T46" fmla="*/ 2147483647 w 257"/>
                <a:gd name="T47" fmla="*/ 2147483647 h 142"/>
                <a:gd name="T48" fmla="*/ 2147483647 w 257"/>
                <a:gd name="T49" fmla="*/ 2147483647 h 142"/>
                <a:gd name="T50" fmla="*/ 2147483647 w 257"/>
                <a:gd name="T51" fmla="*/ 2147483647 h 142"/>
                <a:gd name="T52" fmla="*/ 2147483647 w 257"/>
                <a:gd name="T53" fmla="*/ 2147483647 h 142"/>
                <a:gd name="T54" fmla="*/ 2147483647 w 257"/>
                <a:gd name="T55" fmla="*/ 2147483647 h 142"/>
                <a:gd name="T56" fmla="*/ 2147483647 w 257"/>
                <a:gd name="T57" fmla="*/ 2147483647 h 142"/>
                <a:gd name="T58" fmla="*/ 2147483647 w 257"/>
                <a:gd name="T59" fmla="*/ 2147483647 h 142"/>
                <a:gd name="T60" fmla="*/ 2147483647 w 257"/>
                <a:gd name="T61" fmla="*/ 2147483647 h 142"/>
                <a:gd name="T62" fmla="*/ 2147483647 w 257"/>
                <a:gd name="T63" fmla="*/ 2147483647 h 142"/>
                <a:gd name="T64" fmla="*/ 2147483647 w 257"/>
                <a:gd name="T65" fmla="*/ 2147483647 h 142"/>
                <a:gd name="T66" fmla="*/ 2147483647 w 257"/>
                <a:gd name="T67" fmla="*/ 2147483647 h 142"/>
                <a:gd name="T68" fmla="*/ 2147483647 w 257"/>
                <a:gd name="T69" fmla="*/ 2147483647 h 142"/>
                <a:gd name="T70" fmla="*/ 2147483647 w 257"/>
                <a:gd name="T71" fmla="*/ 2147483647 h 142"/>
                <a:gd name="T72" fmla="*/ 2147483647 w 257"/>
                <a:gd name="T73" fmla="*/ 2147483647 h 142"/>
                <a:gd name="T74" fmla="*/ 2147483647 w 257"/>
                <a:gd name="T75" fmla="*/ 2147483647 h 142"/>
                <a:gd name="T76" fmla="*/ 2147483647 w 257"/>
                <a:gd name="T77" fmla="*/ 2147483647 h 142"/>
                <a:gd name="T78" fmla="*/ 2147483647 w 257"/>
                <a:gd name="T79" fmla="*/ 2147483647 h 142"/>
                <a:gd name="T80" fmla="*/ 2147483647 w 257"/>
                <a:gd name="T81" fmla="*/ 2147483647 h 142"/>
                <a:gd name="T82" fmla="*/ 2147483647 w 257"/>
                <a:gd name="T83" fmla="*/ 2147483647 h 142"/>
                <a:gd name="T84" fmla="*/ 2147483647 w 257"/>
                <a:gd name="T85" fmla="*/ 2147483647 h 142"/>
                <a:gd name="T86" fmla="*/ 2147483647 w 257"/>
                <a:gd name="T87" fmla="*/ 2147483647 h 142"/>
                <a:gd name="T88" fmla="*/ 2147483647 w 257"/>
                <a:gd name="T89" fmla="*/ 2147483647 h 142"/>
                <a:gd name="T90" fmla="*/ 2147483647 w 257"/>
                <a:gd name="T91" fmla="*/ 2147483647 h 142"/>
                <a:gd name="T92" fmla="*/ 2147483647 w 257"/>
                <a:gd name="T93" fmla="*/ 2147483647 h 142"/>
                <a:gd name="T94" fmla="*/ 2147483647 w 257"/>
                <a:gd name="T95" fmla="*/ 2147483647 h 142"/>
                <a:gd name="T96" fmla="*/ 2147483647 w 257"/>
                <a:gd name="T97" fmla="*/ 2147483647 h 142"/>
                <a:gd name="T98" fmla="*/ 2147483647 w 257"/>
                <a:gd name="T99" fmla="*/ 2147483647 h 142"/>
                <a:gd name="T100" fmla="*/ 2147483647 w 257"/>
                <a:gd name="T101" fmla="*/ 2147483647 h 142"/>
                <a:gd name="T102" fmla="*/ 2147483647 w 257"/>
                <a:gd name="T103" fmla="*/ 2147483647 h 142"/>
                <a:gd name="T104" fmla="*/ 2147483647 w 257"/>
                <a:gd name="T105" fmla="*/ 2147483647 h 142"/>
                <a:gd name="T106" fmla="*/ 2147483647 w 257"/>
                <a:gd name="T107" fmla="*/ 2147483647 h 142"/>
                <a:gd name="T108" fmla="*/ 2147483647 w 257"/>
                <a:gd name="T109" fmla="*/ 2147483647 h 142"/>
                <a:gd name="T110" fmla="*/ 2147483647 w 257"/>
                <a:gd name="T111" fmla="*/ 2147483647 h 142"/>
                <a:gd name="T112" fmla="*/ 2147483647 w 257"/>
                <a:gd name="T113" fmla="*/ 2147483647 h 142"/>
                <a:gd name="T114" fmla="*/ 2147483647 w 257"/>
                <a:gd name="T115" fmla="*/ 2147483647 h 142"/>
                <a:gd name="T116" fmla="*/ 2147483647 w 257"/>
                <a:gd name="T117" fmla="*/ 2147483647 h 1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7"/>
                <a:gd name="T178" fmla="*/ 0 h 142"/>
                <a:gd name="T179" fmla="*/ 257 w 257"/>
                <a:gd name="T180" fmla="*/ 142 h 1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7" h="142">
                  <a:moveTo>
                    <a:pt x="92" y="106"/>
                  </a:moveTo>
                  <a:lnTo>
                    <a:pt x="92" y="105"/>
                  </a:lnTo>
                  <a:lnTo>
                    <a:pt x="89" y="104"/>
                  </a:lnTo>
                  <a:lnTo>
                    <a:pt x="88" y="105"/>
                  </a:lnTo>
                  <a:lnTo>
                    <a:pt x="86" y="105"/>
                  </a:lnTo>
                  <a:lnTo>
                    <a:pt x="82" y="106"/>
                  </a:lnTo>
                  <a:lnTo>
                    <a:pt x="75" y="111"/>
                  </a:lnTo>
                  <a:lnTo>
                    <a:pt x="74" y="112"/>
                  </a:lnTo>
                  <a:lnTo>
                    <a:pt x="71" y="111"/>
                  </a:lnTo>
                  <a:lnTo>
                    <a:pt x="66" y="109"/>
                  </a:lnTo>
                  <a:lnTo>
                    <a:pt x="64" y="111"/>
                  </a:lnTo>
                  <a:lnTo>
                    <a:pt x="62" y="112"/>
                  </a:lnTo>
                  <a:lnTo>
                    <a:pt x="56" y="112"/>
                  </a:lnTo>
                  <a:lnTo>
                    <a:pt x="53" y="116"/>
                  </a:lnTo>
                  <a:lnTo>
                    <a:pt x="50" y="121"/>
                  </a:lnTo>
                  <a:lnTo>
                    <a:pt x="48" y="120"/>
                  </a:lnTo>
                  <a:lnTo>
                    <a:pt x="45" y="121"/>
                  </a:lnTo>
                  <a:lnTo>
                    <a:pt x="41" y="119"/>
                  </a:lnTo>
                  <a:lnTo>
                    <a:pt x="38" y="117"/>
                  </a:lnTo>
                  <a:lnTo>
                    <a:pt x="37" y="117"/>
                  </a:lnTo>
                  <a:lnTo>
                    <a:pt x="35" y="118"/>
                  </a:lnTo>
                  <a:lnTo>
                    <a:pt x="31" y="118"/>
                  </a:lnTo>
                  <a:lnTo>
                    <a:pt x="31" y="117"/>
                  </a:lnTo>
                  <a:lnTo>
                    <a:pt x="31" y="115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1" y="112"/>
                  </a:lnTo>
                  <a:lnTo>
                    <a:pt x="30" y="112"/>
                  </a:lnTo>
                  <a:lnTo>
                    <a:pt x="29" y="112"/>
                  </a:lnTo>
                  <a:lnTo>
                    <a:pt x="30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8" y="110"/>
                  </a:lnTo>
                  <a:lnTo>
                    <a:pt x="27" y="110"/>
                  </a:lnTo>
                  <a:lnTo>
                    <a:pt x="26" y="111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5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3" y="113"/>
                  </a:lnTo>
                  <a:lnTo>
                    <a:pt x="23" y="114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7"/>
                  </a:lnTo>
                  <a:lnTo>
                    <a:pt x="21" y="117"/>
                  </a:lnTo>
                  <a:lnTo>
                    <a:pt x="20" y="117"/>
                  </a:lnTo>
                  <a:lnTo>
                    <a:pt x="19" y="117"/>
                  </a:lnTo>
                  <a:lnTo>
                    <a:pt x="18" y="118"/>
                  </a:lnTo>
                  <a:lnTo>
                    <a:pt x="18" y="117"/>
                  </a:lnTo>
                  <a:lnTo>
                    <a:pt x="17" y="117"/>
                  </a:lnTo>
                  <a:lnTo>
                    <a:pt x="17" y="116"/>
                  </a:lnTo>
                  <a:lnTo>
                    <a:pt x="16" y="115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4" y="114"/>
                  </a:lnTo>
                  <a:lnTo>
                    <a:pt x="13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1" y="110"/>
                  </a:lnTo>
                  <a:lnTo>
                    <a:pt x="11" y="109"/>
                  </a:lnTo>
                  <a:lnTo>
                    <a:pt x="11" y="108"/>
                  </a:lnTo>
                  <a:lnTo>
                    <a:pt x="10" y="108"/>
                  </a:lnTo>
                  <a:lnTo>
                    <a:pt x="9" y="108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7" y="107"/>
                  </a:lnTo>
                  <a:lnTo>
                    <a:pt x="7" y="106"/>
                  </a:lnTo>
                  <a:lnTo>
                    <a:pt x="6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3" y="106"/>
                  </a:lnTo>
                  <a:lnTo>
                    <a:pt x="2" y="106"/>
                  </a:lnTo>
                  <a:lnTo>
                    <a:pt x="2" y="105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3" y="103"/>
                  </a:lnTo>
                  <a:lnTo>
                    <a:pt x="4" y="102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2" y="98"/>
                  </a:lnTo>
                  <a:lnTo>
                    <a:pt x="1" y="97"/>
                  </a:lnTo>
                  <a:lnTo>
                    <a:pt x="1" y="96"/>
                  </a:lnTo>
                  <a:lnTo>
                    <a:pt x="0" y="94"/>
                  </a:lnTo>
                  <a:lnTo>
                    <a:pt x="1" y="93"/>
                  </a:lnTo>
                  <a:lnTo>
                    <a:pt x="2" y="92"/>
                  </a:lnTo>
                  <a:lnTo>
                    <a:pt x="2" y="90"/>
                  </a:lnTo>
                  <a:lnTo>
                    <a:pt x="3" y="89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88"/>
                  </a:lnTo>
                  <a:lnTo>
                    <a:pt x="4" y="87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3" y="84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7" y="80"/>
                  </a:lnTo>
                  <a:lnTo>
                    <a:pt x="8" y="78"/>
                  </a:lnTo>
                  <a:lnTo>
                    <a:pt x="9" y="77"/>
                  </a:lnTo>
                  <a:lnTo>
                    <a:pt x="11" y="78"/>
                  </a:lnTo>
                  <a:lnTo>
                    <a:pt x="10" y="79"/>
                  </a:lnTo>
                  <a:lnTo>
                    <a:pt x="12" y="81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18" y="84"/>
                  </a:lnTo>
                  <a:lnTo>
                    <a:pt x="20" y="86"/>
                  </a:lnTo>
                  <a:lnTo>
                    <a:pt x="19" y="87"/>
                  </a:lnTo>
                  <a:lnTo>
                    <a:pt x="20" y="90"/>
                  </a:lnTo>
                  <a:lnTo>
                    <a:pt x="23" y="88"/>
                  </a:lnTo>
                  <a:lnTo>
                    <a:pt x="24" y="89"/>
                  </a:lnTo>
                  <a:lnTo>
                    <a:pt x="24" y="93"/>
                  </a:lnTo>
                  <a:lnTo>
                    <a:pt x="22" y="94"/>
                  </a:lnTo>
                  <a:lnTo>
                    <a:pt x="24" y="94"/>
                  </a:lnTo>
                  <a:lnTo>
                    <a:pt x="28" y="93"/>
                  </a:lnTo>
                  <a:lnTo>
                    <a:pt x="33" y="86"/>
                  </a:lnTo>
                  <a:lnTo>
                    <a:pt x="32" y="83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3" y="81"/>
                  </a:lnTo>
                  <a:lnTo>
                    <a:pt x="36" y="82"/>
                  </a:lnTo>
                  <a:lnTo>
                    <a:pt x="37" y="80"/>
                  </a:lnTo>
                  <a:lnTo>
                    <a:pt x="39" y="81"/>
                  </a:lnTo>
                  <a:lnTo>
                    <a:pt x="42" y="82"/>
                  </a:lnTo>
                  <a:lnTo>
                    <a:pt x="42" y="83"/>
                  </a:lnTo>
                  <a:lnTo>
                    <a:pt x="46" y="82"/>
                  </a:lnTo>
                  <a:lnTo>
                    <a:pt x="47" y="82"/>
                  </a:lnTo>
                  <a:lnTo>
                    <a:pt x="47" y="83"/>
                  </a:lnTo>
                  <a:lnTo>
                    <a:pt x="47" y="84"/>
                  </a:lnTo>
                  <a:lnTo>
                    <a:pt x="48" y="84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3" y="88"/>
                  </a:lnTo>
                  <a:lnTo>
                    <a:pt x="55" y="86"/>
                  </a:lnTo>
                  <a:lnTo>
                    <a:pt x="57" y="85"/>
                  </a:lnTo>
                  <a:lnTo>
                    <a:pt x="57" y="86"/>
                  </a:lnTo>
                  <a:lnTo>
                    <a:pt x="57" y="88"/>
                  </a:lnTo>
                  <a:lnTo>
                    <a:pt x="59" y="88"/>
                  </a:lnTo>
                  <a:lnTo>
                    <a:pt x="60" y="85"/>
                  </a:lnTo>
                  <a:lnTo>
                    <a:pt x="63" y="85"/>
                  </a:lnTo>
                  <a:lnTo>
                    <a:pt x="63" y="84"/>
                  </a:lnTo>
                  <a:lnTo>
                    <a:pt x="64" y="83"/>
                  </a:lnTo>
                  <a:lnTo>
                    <a:pt x="65" y="82"/>
                  </a:lnTo>
                  <a:lnTo>
                    <a:pt x="69" y="81"/>
                  </a:lnTo>
                  <a:lnTo>
                    <a:pt x="69" y="79"/>
                  </a:lnTo>
                  <a:lnTo>
                    <a:pt x="71" y="78"/>
                  </a:lnTo>
                  <a:lnTo>
                    <a:pt x="72" y="78"/>
                  </a:lnTo>
                  <a:lnTo>
                    <a:pt x="76" y="78"/>
                  </a:lnTo>
                  <a:lnTo>
                    <a:pt x="78" y="78"/>
                  </a:lnTo>
                  <a:lnTo>
                    <a:pt x="80" y="77"/>
                  </a:lnTo>
                  <a:lnTo>
                    <a:pt x="83" y="76"/>
                  </a:lnTo>
                  <a:lnTo>
                    <a:pt x="86" y="76"/>
                  </a:lnTo>
                  <a:lnTo>
                    <a:pt x="90" y="78"/>
                  </a:lnTo>
                  <a:lnTo>
                    <a:pt x="90" y="75"/>
                  </a:lnTo>
                  <a:lnTo>
                    <a:pt x="90" y="72"/>
                  </a:lnTo>
                  <a:lnTo>
                    <a:pt x="92" y="70"/>
                  </a:lnTo>
                  <a:lnTo>
                    <a:pt x="92" y="72"/>
                  </a:lnTo>
                  <a:lnTo>
                    <a:pt x="92" y="73"/>
                  </a:lnTo>
                  <a:lnTo>
                    <a:pt x="95" y="72"/>
                  </a:lnTo>
                  <a:lnTo>
                    <a:pt x="97" y="73"/>
                  </a:lnTo>
                  <a:lnTo>
                    <a:pt x="99" y="72"/>
                  </a:lnTo>
                  <a:lnTo>
                    <a:pt x="99" y="75"/>
                  </a:lnTo>
                  <a:lnTo>
                    <a:pt x="101" y="77"/>
                  </a:lnTo>
                  <a:lnTo>
                    <a:pt x="102" y="76"/>
                  </a:lnTo>
                  <a:lnTo>
                    <a:pt x="103" y="76"/>
                  </a:lnTo>
                  <a:lnTo>
                    <a:pt x="104" y="76"/>
                  </a:lnTo>
                  <a:lnTo>
                    <a:pt x="104" y="75"/>
                  </a:lnTo>
                  <a:lnTo>
                    <a:pt x="107" y="75"/>
                  </a:lnTo>
                  <a:lnTo>
                    <a:pt x="109" y="75"/>
                  </a:lnTo>
                  <a:lnTo>
                    <a:pt x="109" y="76"/>
                  </a:lnTo>
                  <a:lnTo>
                    <a:pt x="111" y="78"/>
                  </a:lnTo>
                  <a:lnTo>
                    <a:pt x="110" y="80"/>
                  </a:lnTo>
                  <a:lnTo>
                    <a:pt x="111" y="82"/>
                  </a:lnTo>
                  <a:lnTo>
                    <a:pt x="112" y="82"/>
                  </a:lnTo>
                  <a:lnTo>
                    <a:pt x="117" y="85"/>
                  </a:lnTo>
                  <a:lnTo>
                    <a:pt x="118" y="85"/>
                  </a:lnTo>
                  <a:lnTo>
                    <a:pt x="120" y="84"/>
                  </a:lnTo>
                  <a:lnTo>
                    <a:pt x="119" y="79"/>
                  </a:lnTo>
                  <a:lnTo>
                    <a:pt x="121" y="76"/>
                  </a:lnTo>
                  <a:lnTo>
                    <a:pt x="120" y="73"/>
                  </a:lnTo>
                  <a:lnTo>
                    <a:pt x="118" y="72"/>
                  </a:lnTo>
                  <a:lnTo>
                    <a:pt x="116" y="72"/>
                  </a:lnTo>
                  <a:lnTo>
                    <a:pt x="114" y="72"/>
                  </a:lnTo>
                  <a:lnTo>
                    <a:pt x="115" y="70"/>
                  </a:lnTo>
                  <a:lnTo>
                    <a:pt x="114" y="69"/>
                  </a:lnTo>
                  <a:lnTo>
                    <a:pt x="117" y="64"/>
                  </a:lnTo>
                  <a:lnTo>
                    <a:pt x="114" y="58"/>
                  </a:lnTo>
                  <a:lnTo>
                    <a:pt x="113" y="58"/>
                  </a:lnTo>
                  <a:lnTo>
                    <a:pt x="113" y="57"/>
                  </a:lnTo>
                  <a:lnTo>
                    <a:pt x="113" y="55"/>
                  </a:lnTo>
                  <a:lnTo>
                    <a:pt x="110" y="54"/>
                  </a:lnTo>
                  <a:lnTo>
                    <a:pt x="109" y="52"/>
                  </a:lnTo>
                  <a:lnTo>
                    <a:pt x="109" y="50"/>
                  </a:lnTo>
                  <a:lnTo>
                    <a:pt x="110" y="49"/>
                  </a:lnTo>
                  <a:lnTo>
                    <a:pt x="110" y="50"/>
                  </a:lnTo>
                  <a:lnTo>
                    <a:pt x="113" y="48"/>
                  </a:lnTo>
                  <a:lnTo>
                    <a:pt x="113" y="46"/>
                  </a:lnTo>
                  <a:lnTo>
                    <a:pt x="116" y="46"/>
                  </a:lnTo>
                  <a:lnTo>
                    <a:pt x="117" y="45"/>
                  </a:lnTo>
                  <a:lnTo>
                    <a:pt x="119" y="42"/>
                  </a:lnTo>
                  <a:lnTo>
                    <a:pt x="123" y="41"/>
                  </a:lnTo>
                  <a:lnTo>
                    <a:pt x="125" y="41"/>
                  </a:lnTo>
                  <a:lnTo>
                    <a:pt x="128" y="40"/>
                  </a:lnTo>
                  <a:lnTo>
                    <a:pt x="130" y="36"/>
                  </a:lnTo>
                  <a:lnTo>
                    <a:pt x="131" y="33"/>
                  </a:lnTo>
                  <a:lnTo>
                    <a:pt x="132" y="29"/>
                  </a:lnTo>
                  <a:lnTo>
                    <a:pt x="131" y="26"/>
                  </a:lnTo>
                  <a:lnTo>
                    <a:pt x="133" y="26"/>
                  </a:lnTo>
                  <a:lnTo>
                    <a:pt x="134" y="24"/>
                  </a:lnTo>
                  <a:lnTo>
                    <a:pt x="136" y="26"/>
                  </a:lnTo>
                  <a:lnTo>
                    <a:pt x="137" y="26"/>
                  </a:lnTo>
                  <a:lnTo>
                    <a:pt x="141" y="28"/>
                  </a:lnTo>
                  <a:lnTo>
                    <a:pt x="142" y="25"/>
                  </a:lnTo>
                  <a:lnTo>
                    <a:pt x="144" y="26"/>
                  </a:lnTo>
                  <a:lnTo>
                    <a:pt x="144" y="24"/>
                  </a:lnTo>
                  <a:lnTo>
                    <a:pt x="145" y="18"/>
                  </a:lnTo>
                  <a:lnTo>
                    <a:pt x="143" y="17"/>
                  </a:lnTo>
                  <a:lnTo>
                    <a:pt x="145" y="15"/>
                  </a:lnTo>
                  <a:lnTo>
                    <a:pt x="146" y="15"/>
                  </a:lnTo>
                  <a:lnTo>
                    <a:pt x="148" y="17"/>
                  </a:lnTo>
                  <a:lnTo>
                    <a:pt x="149" y="18"/>
                  </a:lnTo>
                  <a:lnTo>
                    <a:pt x="150" y="18"/>
                  </a:lnTo>
                  <a:lnTo>
                    <a:pt x="151" y="18"/>
                  </a:lnTo>
                  <a:lnTo>
                    <a:pt x="151" y="19"/>
                  </a:lnTo>
                  <a:lnTo>
                    <a:pt x="151" y="20"/>
                  </a:lnTo>
                  <a:lnTo>
                    <a:pt x="152" y="20"/>
                  </a:lnTo>
                  <a:lnTo>
                    <a:pt x="152" y="21"/>
                  </a:lnTo>
                  <a:lnTo>
                    <a:pt x="151" y="21"/>
                  </a:lnTo>
                  <a:lnTo>
                    <a:pt x="150" y="21"/>
                  </a:lnTo>
                  <a:lnTo>
                    <a:pt x="151" y="22"/>
                  </a:lnTo>
                  <a:lnTo>
                    <a:pt x="151" y="23"/>
                  </a:lnTo>
                  <a:lnTo>
                    <a:pt x="152" y="23"/>
                  </a:lnTo>
                  <a:lnTo>
                    <a:pt x="153" y="23"/>
                  </a:lnTo>
                  <a:lnTo>
                    <a:pt x="153" y="24"/>
                  </a:lnTo>
                  <a:lnTo>
                    <a:pt x="153" y="23"/>
                  </a:lnTo>
                  <a:lnTo>
                    <a:pt x="153" y="24"/>
                  </a:lnTo>
                  <a:lnTo>
                    <a:pt x="154" y="24"/>
                  </a:lnTo>
                  <a:lnTo>
                    <a:pt x="155" y="24"/>
                  </a:lnTo>
                  <a:lnTo>
                    <a:pt x="156" y="24"/>
                  </a:lnTo>
                  <a:lnTo>
                    <a:pt x="157" y="24"/>
                  </a:lnTo>
                  <a:lnTo>
                    <a:pt x="158" y="24"/>
                  </a:lnTo>
                  <a:lnTo>
                    <a:pt x="159" y="24"/>
                  </a:lnTo>
                  <a:lnTo>
                    <a:pt x="160" y="25"/>
                  </a:lnTo>
                  <a:lnTo>
                    <a:pt x="161" y="25"/>
                  </a:lnTo>
                  <a:lnTo>
                    <a:pt x="161" y="26"/>
                  </a:lnTo>
                  <a:lnTo>
                    <a:pt x="162" y="26"/>
                  </a:lnTo>
                  <a:lnTo>
                    <a:pt x="162" y="25"/>
                  </a:lnTo>
                  <a:lnTo>
                    <a:pt x="162" y="24"/>
                  </a:lnTo>
                  <a:lnTo>
                    <a:pt x="162" y="25"/>
                  </a:lnTo>
                  <a:lnTo>
                    <a:pt x="163" y="25"/>
                  </a:lnTo>
                  <a:lnTo>
                    <a:pt x="163" y="24"/>
                  </a:lnTo>
                  <a:lnTo>
                    <a:pt x="165" y="24"/>
                  </a:lnTo>
                  <a:lnTo>
                    <a:pt x="165" y="23"/>
                  </a:lnTo>
                  <a:lnTo>
                    <a:pt x="165" y="22"/>
                  </a:lnTo>
                  <a:lnTo>
                    <a:pt x="165" y="21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6" y="22"/>
                  </a:lnTo>
                  <a:lnTo>
                    <a:pt x="167" y="22"/>
                  </a:lnTo>
                  <a:lnTo>
                    <a:pt x="168" y="22"/>
                  </a:lnTo>
                  <a:lnTo>
                    <a:pt x="169" y="23"/>
                  </a:lnTo>
                  <a:lnTo>
                    <a:pt x="170" y="21"/>
                  </a:lnTo>
                  <a:lnTo>
                    <a:pt x="171" y="22"/>
                  </a:lnTo>
                  <a:lnTo>
                    <a:pt x="171" y="23"/>
                  </a:lnTo>
                  <a:lnTo>
                    <a:pt x="172" y="23"/>
                  </a:lnTo>
                  <a:lnTo>
                    <a:pt x="172" y="24"/>
                  </a:lnTo>
                  <a:lnTo>
                    <a:pt x="173" y="24"/>
                  </a:lnTo>
                  <a:lnTo>
                    <a:pt x="174" y="24"/>
                  </a:lnTo>
                  <a:lnTo>
                    <a:pt x="174" y="23"/>
                  </a:lnTo>
                  <a:lnTo>
                    <a:pt x="174" y="22"/>
                  </a:lnTo>
                  <a:lnTo>
                    <a:pt x="174" y="21"/>
                  </a:lnTo>
                  <a:lnTo>
                    <a:pt x="174" y="20"/>
                  </a:lnTo>
                  <a:lnTo>
                    <a:pt x="174" y="19"/>
                  </a:lnTo>
                  <a:lnTo>
                    <a:pt x="174" y="18"/>
                  </a:lnTo>
                  <a:lnTo>
                    <a:pt x="175" y="17"/>
                  </a:lnTo>
                  <a:lnTo>
                    <a:pt x="176" y="16"/>
                  </a:lnTo>
                  <a:lnTo>
                    <a:pt x="177" y="15"/>
                  </a:lnTo>
                  <a:lnTo>
                    <a:pt x="177" y="14"/>
                  </a:lnTo>
                  <a:lnTo>
                    <a:pt x="177" y="13"/>
                  </a:lnTo>
                  <a:lnTo>
                    <a:pt x="178" y="13"/>
                  </a:lnTo>
                  <a:lnTo>
                    <a:pt x="179" y="13"/>
                  </a:lnTo>
                  <a:lnTo>
                    <a:pt x="180" y="14"/>
                  </a:lnTo>
                  <a:lnTo>
                    <a:pt x="181" y="14"/>
                  </a:lnTo>
                  <a:lnTo>
                    <a:pt x="182" y="14"/>
                  </a:lnTo>
                  <a:lnTo>
                    <a:pt x="183" y="13"/>
                  </a:lnTo>
                  <a:lnTo>
                    <a:pt x="182" y="13"/>
                  </a:lnTo>
                  <a:lnTo>
                    <a:pt x="181" y="12"/>
                  </a:lnTo>
                  <a:lnTo>
                    <a:pt x="181" y="11"/>
                  </a:lnTo>
                  <a:lnTo>
                    <a:pt x="182" y="11"/>
                  </a:lnTo>
                  <a:lnTo>
                    <a:pt x="182" y="9"/>
                  </a:lnTo>
                  <a:lnTo>
                    <a:pt x="183" y="9"/>
                  </a:lnTo>
                  <a:lnTo>
                    <a:pt x="182" y="9"/>
                  </a:lnTo>
                  <a:lnTo>
                    <a:pt x="182" y="8"/>
                  </a:lnTo>
                  <a:lnTo>
                    <a:pt x="183" y="7"/>
                  </a:lnTo>
                  <a:lnTo>
                    <a:pt x="183" y="6"/>
                  </a:lnTo>
                  <a:lnTo>
                    <a:pt x="182" y="5"/>
                  </a:lnTo>
                  <a:lnTo>
                    <a:pt x="182" y="3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3" y="1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4" y="1"/>
                  </a:lnTo>
                  <a:lnTo>
                    <a:pt x="186" y="1"/>
                  </a:lnTo>
                  <a:lnTo>
                    <a:pt x="187" y="1"/>
                  </a:lnTo>
                  <a:lnTo>
                    <a:pt x="188" y="1"/>
                  </a:lnTo>
                  <a:lnTo>
                    <a:pt x="188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88" y="3"/>
                  </a:lnTo>
                  <a:lnTo>
                    <a:pt x="188" y="4"/>
                  </a:lnTo>
                  <a:lnTo>
                    <a:pt x="189" y="3"/>
                  </a:lnTo>
                  <a:lnTo>
                    <a:pt x="189" y="4"/>
                  </a:lnTo>
                  <a:lnTo>
                    <a:pt x="190" y="3"/>
                  </a:lnTo>
                  <a:lnTo>
                    <a:pt x="191" y="3"/>
                  </a:lnTo>
                  <a:lnTo>
                    <a:pt x="192" y="3"/>
                  </a:lnTo>
                  <a:lnTo>
                    <a:pt x="192" y="2"/>
                  </a:lnTo>
                  <a:lnTo>
                    <a:pt x="192" y="1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7" y="3"/>
                  </a:lnTo>
                  <a:lnTo>
                    <a:pt x="198" y="3"/>
                  </a:lnTo>
                  <a:lnTo>
                    <a:pt x="199" y="4"/>
                  </a:lnTo>
                  <a:lnTo>
                    <a:pt x="199" y="5"/>
                  </a:lnTo>
                  <a:lnTo>
                    <a:pt x="202" y="6"/>
                  </a:lnTo>
                  <a:lnTo>
                    <a:pt x="203" y="6"/>
                  </a:lnTo>
                  <a:lnTo>
                    <a:pt x="204" y="6"/>
                  </a:lnTo>
                  <a:lnTo>
                    <a:pt x="206" y="8"/>
                  </a:lnTo>
                  <a:lnTo>
                    <a:pt x="208" y="8"/>
                  </a:lnTo>
                  <a:lnTo>
                    <a:pt x="208" y="7"/>
                  </a:lnTo>
                  <a:lnTo>
                    <a:pt x="210" y="7"/>
                  </a:lnTo>
                  <a:lnTo>
                    <a:pt x="211" y="6"/>
                  </a:lnTo>
                  <a:lnTo>
                    <a:pt x="211" y="7"/>
                  </a:lnTo>
                  <a:lnTo>
                    <a:pt x="211" y="8"/>
                  </a:lnTo>
                  <a:lnTo>
                    <a:pt x="212" y="8"/>
                  </a:lnTo>
                  <a:lnTo>
                    <a:pt x="211" y="8"/>
                  </a:lnTo>
                  <a:lnTo>
                    <a:pt x="212" y="8"/>
                  </a:lnTo>
                  <a:lnTo>
                    <a:pt x="213" y="8"/>
                  </a:lnTo>
                  <a:lnTo>
                    <a:pt x="213" y="9"/>
                  </a:lnTo>
                  <a:lnTo>
                    <a:pt x="213" y="8"/>
                  </a:lnTo>
                  <a:lnTo>
                    <a:pt x="213" y="9"/>
                  </a:lnTo>
                  <a:lnTo>
                    <a:pt x="213" y="8"/>
                  </a:lnTo>
                  <a:lnTo>
                    <a:pt x="214" y="9"/>
                  </a:lnTo>
                  <a:lnTo>
                    <a:pt x="213" y="9"/>
                  </a:lnTo>
                  <a:lnTo>
                    <a:pt x="214" y="9"/>
                  </a:lnTo>
                  <a:lnTo>
                    <a:pt x="214" y="10"/>
                  </a:lnTo>
                  <a:lnTo>
                    <a:pt x="215" y="11"/>
                  </a:lnTo>
                  <a:lnTo>
                    <a:pt x="216" y="12"/>
                  </a:lnTo>
                  <a:lnTo>
                    <a:pt x="218" y="13"/>
                  </a:lnTo>
                  <a:lnTo>
                    <a:pt x="219" y="13"/>
                  </a:lnTo>
                  <a:lnTo>
                    <a:pt x="220" y="13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5" y="14"/>
                  </a:lnTo>
                  <a:lnTo>
                    <a:pt x="225" y="13"/>
                  </a:lnTo>
                  <a:lnTo>
                    <a:pt x="226" y="13"/>
                  </a:lnTo>
                  <a:lnTo>
                    <a:pt x="226" y="14"/>
                  </a:lnTo>
                  <a:lnTo>
                    <a:pt x="227" y="14"/>
                  </a:lnTo>
                  <a:lnTo>
                    <a:pt x="228" y="13"/>
                  </a:lnTo>
                  <a:lnTo>
                    <a:pt x="228" y="14"/>
                  </a:lnTo>
                  <a:lnTo>
                    <a:pt x="229" y="14"/>
                  </a:lnTo>
                  <a:lnTo>
                    <a:pt x="229" y="13"/>
                  </a:lnTo>
                  <a:lnTo>
                    <a:pt x="230" y="13"/>
                  </a:lnTo>
                  <a:lnTo>
                    <a:pt x="230" y="12"/>
                  </a:lnTo>
                  <a:lnTo>
                    <a:pt x="231" y="12"/>
                  </a:lnTo>
                  <a:lnTo>
                    <a:pt x="231" y="10"/>
                  </a:lnTo>
                  <a:lnTo>
                    <a:pt x="231" y="9"/>
                  </a:lnTo>
                  <a:lnTo>
                    <a:pt x="232" y="9"/>
                  </a:lnTo>
                  <a:lnTo>
                    <a:pt x="233" y="9"/>
                  </a:lnTo>
                  <a:lnTo>
                    <a:pt x="234" y="9"/>
                  </a:lnTo>
                  <a:lnTo>
                    <a:pt x="235" y="10"/>
                  </a:lnTo>
                  <a:lnTo>
                    <a:pt x="235" y="11"/>
                  </a:lnTo>
                  <a:lnTo>
                    <a:pt x="237" y="11"/>
                  </a:lnTo>
                  <a:lnTo>
                    <a:pt x="237" y="10"/>
                  </a:lnTo>
                  <a:lnTo>
                    <a:pt x="238" y="10"/>
                  </a:lnTo>
                  <a:lnTo>
                    <a:pt x="238" y="11"/>
                  </a:lnTo>
                  <a:lnTo>
                    <a:pt x="238" y="12"/>
                  </a:lnTo>
                  <a:lnTo>
                    <a:pt x="239" y="13"/>
                  </a:lnTo>
                  <a:lnTo>
                    <a:pt x="240" y="12"/>
                  </a:lnTo>
                  <a:lnTo>
                    <a:pt x="241" y="13"/>
                  </a:lnTo>
                  <a:lnTo>
                    <a:pt x="241" y="14"/>
                  </a:lnTo>
                  <a:lnTo>
                    <a:pt x="242" y="14"/>
                  </a:lnTo>
                  <a:lnTo>
                    <a:pt x="243" y="14"/>
                  </a:lnTo>
                  <a:lnTo>
                    <a:pt x="244" y="14"/>
                  </a:lnTo>
                  <a:lnTo>
                    <a:pt x="245" y="14"/>
                  </a:lnTo>
                  <a:lnTo>
                    <a:pt x="246" y="13"/>
                  </a:lnTo>
                  <a:lnTo>
                    <a:pt x="246" y="14"/>
                  </a:lnTo>
                  <a:lnTo>
                    <a:pt x="246" y="13"/>
                  </a:lnTo>
                  <a:lnTo>
                    <a:pt x="246" y="14"/>
                  </a:lnTo>
                  <a:lnTo>
                    <a:pt x="247" y="14"/>
                  </a:lnTo>
                  <a:lnTo>
                    <a:pt x="247" y="15"/>
                  </a:lnTo>
                  <a:lnTo>
                    <a:pt x="246" y="15"/>
                  </a:lnTo>
                  <a:lnTo>
                    <a:pt x="247" y="15"/>
                  </a:lnTo>
                  <a:lnTo>
                    <a:pt x="247" y="17"/>
                  </a:lnTo>
                  <a:lnTo>
                    <a:pt x="247" y="18"/>
                  </a:lnTo>
                  <a:lnTo>
                    <a:pt x="248" y="19"/>
                  </a:lnTo>
                  <a:lnTo>
                    <a:pt x="247" y="20"/>
                  </a:lnTo>
                  <a:lnTo>
                    <a:pt x="248" y="21"/>
                  </a:lnTo>
                  <a:lnTo>
                    <a:pt x="248" y="22"/>
                  </a:lnTo>
                  <a:lnTo>
                    <a:pt x="249" y="23"/>
                  </a:lnTo>
                  <a:lnTo>
                    <a:pt x="248" y="23"/>
                  </a:lnTo>
                  <a:lnTo>
                    <a:pt x="248" y="24"/>
                  </a:lnTo>
                  <a:lnTo>
                    <a:pt x="247" y="24"/>
                  </a:lnTo>
                  <a:lnTo>
                    <a:pt x="247" y="25"/>
                  </a:lnTo>
                  <a:lnTo>
                    <a:pt x="246" y="26"/>
                  </a:lnTo>
                  <a:lnTo>
                    <a:pt x="247" y="26"/>
                  </a:lnTo>
                  <a:lnTo>
                    <a:pt x="246" y="26"/>
                  </a:lnTo>
                  <a:lnTo>
                    <a:pt x="246" y="27"/>
                  </a:lnTo>
                  <a:lnTo>
                    <a:pt x="245" y="28"/>
                  </a:lnTo>
                  <a:lnTo>
                    <a:pt x="246" y="29"/>
                  </a:lnTo>
                  <a:lnTo>
                    <a:pt x="245" y="30"/>
                  </a:lnTo>
                  <a:lnTo>
                    <a:pt x="246" y="30"/>
                  </a:lnTo>
                  <a:lnTo>
                    <a:pt x="246" y="31"/>
                  </a:lnTo>
                  <a:lnTo>
                    <a:pt x="245" y="32"/>
                  </a:lnTo>
                  <a:lnTo>
                    <a:pt x="245" y="33"/>
                  </a:lnTo>
                  <a:lnTo>
                    <a:pt x="246" y="33"/>
                  </a:lnTo>
                  <a:lnTo>
                    <a:pt x="247" y="34"/>
                  </a:lnTo>
                  <a:lnTo>
                    <a:pt x="247" y="35"/>
                  </a:lnTo>
                  <a:lnTo>
                    <a:pt x="247" y="36"/>
                  </a:lnTo>
                  <a:lnTo>
                    <a:pt x="248" y="37"/>
                  </a:lnTo>
                  <a:lnTo>
                    <a:pt x="249" y="37"/>
                  </a:lnTo>
                  <a:lnTo>
                    <a:pt x="249" y="38"/>
                  </a:lnTo>
                  <a:lnTo>
                    <a:pt x="249" y="39"/>
                  </a:lnTo>
                  <a:lnTo>
                    <a:pt x="250" y="40"/>
                  </a:lnTo>
                  <a:lnTo>
                    <a:pt x="250" y="41"/>
                  </a:lnTo>
                  <a:lnTo>
                    <a:pt x="250" y="42"/>
                  </a:lnTo>
                  <a:lnTo>
                    <a:pt x="251" y="43"/>
                  </a:lnTo>
                  <a:lnTo>
                    <a:pt x="252" y="44"/>
                  </a:lnTo>
                  <a:lnTo>
                    <a:pt x="253" y="44"/>
                  </a:lnTo>
                  <a:lnTo>
                    <a:pt x="253" y="45"/>
                  </a:lnTo>
                  <a:lnTo>
                    <a:pt x="254" y="45"/>
                  </a:lnTo>
                  <a:lnTo>
                    <a:pt x="253" y="45"/>
                  </a:lnTo>
                  <a:lnTo>
                    <a:pt x="254" y="45"/>
                  </a:lnTo>
                  <a:lnTo>
                    <a:pt x="254" y="46"/>
                  </a:lnTo>
                  <a:lnTo>
                    <a:pt x="254" y="47"/>
                  </a:lnTo>
                  <a:lnTo>
                    <a:pt x="254" y="48"/>
                  </a:lnTo>
                  <a:lnTo>
                    <a:pt x="254" y="49"/>
                  </a:lnTo>
                  <a:lnTo>
                    <a:pt x="254" y="50"/>
                  </a:lnTo>
                  <a:lnTo>
                    <a:pt x="255" y="49"/>
                  </a:lnTo>
                  <a:lnTo>
                    <a:pt x="256" y="50"/>
                  </a:lnTo>
                  <a:lnTo>
                    <a:pt x="257" y="51"/>
                  </a:lnTo>
                  <a:lnTo>
                    <a:pt x="254" y="52"/>
                  </a:lnTo>
                  <a:lnTo>
                    <a:pt x="256" y="53"/>
                  </a:lnTo>
                  <a:lnTo>
                    <a:pt x="254" y="55"/>
                  </a:lnTo>
                  <a:lnTo>
                    <a:pt x="256" y="55"/>
                  </a:lnTo>
                  <a:lnTo>
                    <a:pt x="255" y="56"/>
                  </a:lnTo>
                  <a:lnTo>
                    <a:pt x="255" y="57"/>
                  </a:lnTo>
                  <a:lnTo>
                    <a:pt x="254" y="58"/>
                  </a:lnTo>
                  <a:lnTo>
                    <a:pt x="253" y="58"/>
                  </a:lnTo>
                  <a:lnTo>
                    <a:pt x="252" y="59"/>
                  </a:lnTo>
                  <a:lnTo>
                    <a:pt x="254" y="60"/>
                  </a:lnTo>
                  <a:lnTo>
                    <a:pt x="254" y="61"/>
                  </a:lnTo>
                  <a:lnTo>
                    <a:pt x="254" y="62"/>
                  </a:lnTo>
                  <a:lnTo>
                    <a:pt x="254" y="64"/>
                  </a:lnTo>
                  <a:lnTo>
                    <a:pt x="254" y="66"/>
                  </a:lnTo>
                  <a:lnTo>
                    <a:pt x="256" y="67"/>
                  </a:lnTo>
                  <a:lnTo>
                    <a:pt x="255" y="67"/>
                  </a:lnTo>
                  <a:lnTo>
                    <a:pt x="254" y="67"/>
                  </a:lnTo>
                  <a:lnTo>
                    <a:pt x="251" y="68"/>
                  </a:lnTo>
                  <a:lnTo>
                    <a:pt x="249" y="68"/>
                  </a:lnTo>
                  <a:lnTo>
                    <a:pt x="248" y="66"/>
                  </a:lnTo>
                  <a:lnTo>
                    <a:pt x="247" y="67"/>
                  </a:lnTo>
                  <a:lnTo>
                    <a:pt x="247" y="69"/>
                  </a:lnTo>
                  <a:lnTo>
                    <a:pt x="244" y="69"/>
                  </a:lnTo>
                  <a:lnTo>
                    <a:pt x="244" y="68"/>
                  </a:lnTo>
                  <a:lnTo>
                    <a:pt x="243" y="67"/>
                  </a:lnTo>
                  <a:lnTo>
                    <a:pt x="243" y="66"/>
                  </a:lnTo>
                  <a:lnTo>
                    <a:pt x="241" y="66"/>
                  </a:lnTo>
                  <a:lnTo>
                    <a:pt x="240" y="66"/>
                  </a:lnTo>
                  <a:lnTo>
                    <a:pt x="240" y="65"/>
                  </a:lnTo>
                  <a:lnTo>
                    <a:pt x="238" y="65"/>
                  </a:lnTo>
                  <a:lnTo>
                    <a:pt x="238" y="66"/>
                  </a:lnTo>
                  <a:lnTo>
                    <a:pt x="237" y="66"/>
                  </a:lnTo>
                  <a:lnTo>
                    <a:pt x="237" y="67"/>
                  </a:lnTo>
                  <a:lnTo>
                    <a:pt x="236" y="68"/>
                  </a:lnTo>
                  <a:lnTo>
                    <a:pt x="235" y="68"/>
                  </a:lnTo>
                  <a:lnTo>
                    <a:pt x="235" y="69"/>
                  </a:lnTo>
                  <a:lnTo>
                    <a:pt x="234" y="69"/>
                  </a:lnTo>
                  <a:lnTo>
                    <a:pt x="234" y="70"/>
                  </a:lnTo>
                  <a:lnTo>
                    <a:pt x="233" y="70"/>
                  </a:lnTo>
                  <a:lnTo>
                    <a:pt x="234" y="71"/>
                  </a:lnTo>
                  <a:lnTo>
                    <a:pt x="235" y="71"/>
                  </a:lnTo>
                  <a:lnTo>
                    <a:pt x="235" y="72"/>
                  </a:lnTo>
                  <a:lnTo>
                    <a:pt x="236" y="72"/>
                  </a:lnTo>
                  <a:lnTo>
                    <a:pt x="237" y="71"/>
                  </a:lnTo>
                  <a:lnTo>
                    <a:pt x="238" y="72"/>
                  </a:lnTo>
                  <a:lnTo>
                    <a:pt x="239" y="73"/>
                  </a:lnTo>
                  <a:lnTo>
                    <a:pt x="240" y="72"/>
                  </a:lnTo>
                  <a:lnTo>
                    <a:pt x="241" y="72"/>
                  </a:lnTo>
                  <a:lnTo>
                    <a:pt x="241" y="73"/>
                  </a:lnTo>
                  <a:lnTo>
                    <a:pt x="242" y="73"/>
                  </a:lnTo>
                  <a:lnTo>
                    <a:pt x="241" y="73"/>
                  </a:lnTo>
                  <a:lnTo>
                    <a:pt x="242" y="75"/>
                  </a:lnTo>
                  <a:lnTo>
                    <a:pt x="241" y="75"/>
                  </a:lnTo>
                  <a:lnTo>
                    <a:pt x="242" y="75"/>
                  </a:lnTo>
                  <a:lnTo>
                    <a:pt x="243" y="75"/>
                  </a:lnTo>
                  <a:lnTo>
                    <a:pt x="243" y="76"/>
                  </a:lnTo>
                  <a:lnTo>
                    <a:pt x="243" y="77"/>
                  </a:lnTo>
                  <a:lnTo>
                    <a:pt x="243" y="78"/>
                  </a:lnTo>
                  <a:lnTo>
                    <a:pt x="242" y="79"/>
                  </a:lnTo>
                  <a:lnTo>
                    <a:pt x="242" y="78"/>
                  </a:lnTo>
                  <a:lnTo>
                    <a:pt x="241" y="79"/>
                  </a:lnTo>
                  <a:lnTo>
                    <a:pt x="242" y="80"/>
                  </a:lnTo>
                  <a:lnTo>
                    <a:pt x="242" y="81"/>
                  </a:lnTo>
                  <a:lnTo>
                    <a:pt x="241" y="82"/>
                  </a:lnTo>
                  <a:lnTo>
                    <a:pt x="240" y="82"/>
                  </a:lnTo>
                  <a:lnTo>
                    <a:pt x="240" y="83"/>
                  </a:lnTo>
                  <a:lnTo>
                    <a:pt x="239" y="83"/>
                  </a:lnTo>
                  <a:lnTo>
                    <a:pt x="240" y="84"/>
                  </a:lnTo>
                  <a:lnTo>
                    <a:pt x="239" y="84"/>
                  </a:lnTo>
                  <a:lnTo>
                    <a:pt x="238" y="84"/>
                  </a:lnTo>
                  <a:lnTo>
                    <a:pt x="237" y="84"/>
                  </a:lnTo>
                  <a:lnTo>
                    <a:pt x="237" y="85"/>
                  </a:lnTo>
                  <a:lnTo>
                    <a:pt x="236" y="85"/>
                  </a:lnTo>
                  <a:lnTo>
                    <a:pt x="236" y="84"/>
                  </a:lnTo>
                  <a:lnTo>
                    <a:pt x="236" y="85"/>
                  </a:lnTo>
                  <a:lnTo>
                    <a:pt x="236" y="84"/>
                  </a:lnTo>
                  <a:lnTo>
                    <a:pt x="235" y="84"/>
                  </a:lnTo>
                  <a:lnTo>
                    <a:pt x="235" y="85"/>
                  </a:lnTo>
                  <a:lnTo>
                    <a:pt x="235" y="86"/>
                  </a:lnTo>
                  <a:lnTo>
                    <a:pt x="235" y="87"/>
                  </a:lnTo>
                  <a:lnTo>
                    <a:pt x="234" y="87"/>
                  </a:lnTo>
                  <a:lnTo>
                    <a:pt x="235" y="88"/>
                  </a:lnTo>
                  <a:lnTo>
                    <a:pt x="237" y="91"/>
                  </a:lnTo>
                  <a:lnTo>
                    <a:pt x="236" y="91"/>
                  </a:lnTo>
                  <a:lnTo>
                    <a:pt x="236" y="92"/>
                  </a:lnTo>
                  <a:lnTo>
                    <a:pt x="235" y="92"/>
                  </a:lnTo>
                  <a:lnTo>
                    <a:pt x="235" y="93"/>
                  </a:lnTo>
                  <a:lnTo>
                    <a:pt x="235" y="94"/>
                  </a:lnTo>
                  <a:lnTo>
                    <a:pt x="234" y="95"/>
                  </a:lnTo>
                  <a:lnTo>
                    <a:pt x="234" y="94"/>
                  </a:lnTo>
                  <a:lnTo>
                    <a:pt x="234" y="95"/>
                  </a:lnTo>
                  <a:lnTo>
                    <a:pt x="234" y="96"/>
                  </a:lnTo>
                  <a:lnTo>
                    <a:pt x="235" y="96"/>
                  </a:lnTo>
                  <a:lnTo>
                    <a:pt x="236" y="97"/>
                  </a:lnTo>
                  <a:lnTo>
                    <a:pt x="235" y="98"/>
                  </a:lnTo>
                  <a:lnTo>
                    <a:pt x="236" y="98"/>
                  </a:lnTo>
                  <a:lnTo>
                    <a:pt x="238" y="98"/>
                  </a:lnTo>
                  <a:lnTo>
                    <a:pt x="238" y="99"/>
                  </a:lnTo>
                  <a:lnTo>
                    <a:pt x="237" y="99"/>
                  </a:lnTo>
                  <a:lnTo>
                    <a:pt x="237" y="100"/>
                  </a:lnTo>
                  <a:lnTo>
                    <a:pt x="236" y="100"/>
                  </a:lnTo>
                  <a:lnTo>
                    <a:pt x="236" y="101"/>
                  </a:lnTo>
                  <a:lnTo>
                    <a:pt x="237" y="101"/>
                  </a:lnTo>
                  <a:lnTo>
                    <a:pt x="237" y="102"/>
                  </a:lnTo>
                  <a:lnTo>
                    <a:pt x="238" y="102"/>
                  </a:lnTo>
                  <a:lnTo>
                    <a:pt x="238" y="103"/>
                  </a:lnTo>
                  <a:lnTo>
                    <a:pt x="236" y="104"/>
                  </a:lnTo>
                  <a:lnTo>
                    <a:pt x="235" y="104"/>
                  </a:lnTo>
                  <a:lnTo>
                    <a:pt x="235" y="105"/>
                  </a:lnTo>
                  <a:lnTo>
                    <a:pt x="236" y="105"/>
                  </a:lnTo>
                  <a:lnTo>
                    <a:pt x="237" y="104"/>
                  </a:lnTo>
                  <a:lnTo>
                    <a:pt x="237" y="105"/>
                  </a:lnTo>
                  <a:lnTo>
                    <a:pt x="238" y="106"/>
                  </a:lnTo>
                  <a:lnTo>
                    <a:pt x="237" y="106"/>
                  </a:lnTo>
                  <a:lnTo>
                    <a:pt x="236" y="106"/>
                  </a:lnTo>
                  <a:lnTo>
                    <a:pt x="235" y="106"/>
                  </a:lnTo>
                  <a:lnTo>
                    <a:pt x="234" y="106"/>
                  </a:lnTo>
                  <a:lnTo>
                    <a:pt x="233" y="106"/>
                  </a:lnTo>
                  <a:lnTo>
                    <a:pt x="232" y="106"/>
                  </a:lnTo>
                  <a:lnTo>
                    <a:pt x="231" y="106"/>
                  </a:lnTo>
                  <a:lnTo>
                    <a:pt x="231" y="105"/>
                  </a:lnTo>
                  <a:lnTo>
                    <a:pt x="230" y="107"/>
                  </a:lnTo>
                  <a:lnTo>
                    <a:pt x="230" y="108"/>
                  </a:lnTo>
                  <a:lnTo>
                    <a:pt x="229" y="108"/>
                  </a:lnTo>
                  <a:lnTo>
                    <a:pt x="229" y="109"/>
                  </a:lnTo>
                  <a:lnTo>
                    <a:pt x="228" y="110"/>
                  </a:lnTo>
                  <a:lnTo>
                    <a:pt x="228" y="109"/>
                  </a:lnTo>
                  <a:lnTo>
                    <a:pt x="227" y="111"/>
                  </a:lnTo>
                  <a:lnTo>
                    <a:pt x="226" y="111"/>
                  </a:lnTo>
                  <a:lnTo>
                    <a:pt x="225" y="113"/>
                  </a:lnTo>
                  <a:lnTo>
                    <a:pt x="225" y="114"/>
                  </a:lnTo>
                  <a:lnTo>
                    <a:pt x="224" y="114"/>
                  </a:lnTo>
                  <a:lnTo>
                    <a:pt x="223" y="115"/>
                  </a:lnTo>
                  <a:lnTo>
                    <a:pt x="222" y="115"/>
                  </a:lnTo>
                  <a:lnTo>
                    <a:pt x="222" y="116"/>
                  </a:lnTo>
                  <a:lnTo>
                    <a:pt x="221" y="115"/>
                  </a:lnTo>
                  <a:lnTo>
                    <a:pt x="220" y="116"/>
                  </a:lnTo>
                  <a:lnTo>
                    <a:pt x="221" y="117"/>
                  </a:lnTo>
                  <a:lnTo>
                    <a:pt x="221" y="120"/>
                  </a:lnTo>
                  <a:lnTo>
                    <a:pt x="220" y="120"/>
                  </a:lnTo>
                  <a:lnTo>
                    <a:pt x="221" y="121"/>
                  </a:lnTo>
                  <a:lnTo>
                    <a:pt x="222" y="121"/>
                  </a:lnTo>
                  <a:lnTo>
                    <a:pt x="222" y="122"/>
                  </a:lnTo>
                  <a:lnTo>
                    <a:pt x="222" y="123"/>
                  </a:lnTo>
                  <a:lnTo>
                    <a:pt x="223" y="123"/>
                  </a:lnTo>
                  <a:lnTo>
                    <a:pt x="223" y="125"/>
                  </a:lnTo>
                  <a:lnTo>
                    <a:pt x="222" y="124"/>
                  </a:lnTo>
                  <a:lnTo>
                    <a:pt x="221" y="124"/>
                  </a:lnTo>
                  <a:lnTo>
                    <a:pt x="220" y="123"/>
                  </a:lnTo>
                  <a:lnTo>
                    <a:pt x="219" y="123"/>
                  </a:lnTo>
                  <a:lnTo>
                    <a:pt x="217" y="122"/>
                  </a:lnTo>
                  <a:lnTo>
                    <a:pt x="216" y="122"/>
                  </a:lnTo>
                  <a:lnTo>
                    <a:pt x="214" y="122"/>
                  </a:lnTo>
                  <a:lnTo>
                    <a:pt x="214" y="123"/>
                  </a:lnTo>
                  <a:lnTo>
                    <a:pt x="213" y="123"/>
                  </a:lnTo>
                  <a:lnTo>
                    <a:pt x="212" y="123"/>
                  </a:lnTo>
                  <a:lnTo>
                    <a:pt x="211" y="123"/>
                  </a:lnTo>
                  <a:lnTo>
                    <a:pt x="210" y="123"/>
                  </a:lnTo>
                  <a:lnTo>
                    <a:pt x="210" y="124"/>
                  </a:lnTo>
                  <a:lnTo>
                    <a:pt x="209" y="124"/>
                  </a:lnTo>
                  <a:lnTo>
                    <a:pt x="208" y="124"/>
                  </a:lnTo>
                  <a:lnTo>
                    <a:pt x="207" y="124"/>
                  </a:lnTo>
                  <a:lnTo>
                    <a:pt x="206" y="125"/>
                  </a:lnTo>
                  <a:lnTo>
                    <a:pt x="206" y="126"/>
                  </a:lnTo>
                  <a:lnTo>
                    <a:pt x="206" y="127"/>
                  </a:lnTo>
                  <a:lnTo>
                    <a:pt x="205" y="127"/>
                  </a:lnTo>
                  <a:lnTo>
                    <a:pt x="205" y="128"/>
                  </a:lnTo>
                  <a:lnTo>
                    <a:pt x="204" y="128"/>
                  </a:lnTo>
                  <a:lnTo>
                    <a:pt x="203" y="128"/>
                  </a:lnTo>
                  <a:lnTo>
                    <a:pt x="203" y="127"/>
                  </a:lnTo>
                  <a:lnTo>
                    <a:pt x="202" y="127"/>
                  </a:lnTo>
                  <a:lnTo>
                    <a:pt x="202" y="126"/>
                  </a:lnTo>
                  <a:lnTo>
                    <a:pt x="200" y="126"/>
                  </a:lnTo>
                  <a:lnTo>
                    <a:pt x="199" y="126"/>
                  </a:lnTo>
                  <a:lnTo>
                    <a:pt x="198" y="126"/>
                  </a:lnTo>
                  <a:lnTo>
                    <a:pt x="198" y="127"/>
                  </a:lnTo>
                  <a:lnTo>
                    <a:pt x="198" y="126"/>
                  </a:lnTo>
                  <a:lnTo>
                    <a:pt x="197" y="126"/>
                  </a:lnTo>
                  <a:lnTo>
                    <a:pt x="196" y="127"/>
                  </a:lnTo>
                  <a:lnTo>
                    <a:pt x="195" y="127"/>
                  </a:lnTo>
                  <a:lnTo>
                    <a:pt x="194" y="127"/>
                  </a:lnTo>
                  <a:lnTo>
                    <a:pt x="193" y="126"/>
                  </a:lnTo>
                  <a:lnTo>
                    <a:pt x="192" y="126"/>
                  </a:lnTo>
                  <a:lnTo>
                    <a:pt x="192" y="127"/>
                  </a:lnTo>
                  <a:lnTo>
                    <a:pt x="191" y="126"/>
                  </a:lnTo>
                  <a:lnTo>
                    <a:pt x="190" y="127"/>
                  </a:lnTo>
                  <a:lnTo>
                    <a:pt x="189" y="127"/>
                  </a:lnTo>
                  <a:lnTo>
                    <a:pt x="187" y="127"/>
                  </a:lnTo>
                  <a:lnTo>
                    <a:pt x="186" y="129"/>
                  </a:lnTo>
                  <a:lnTo>
                    <a:pt x="186" y="128"/>
                  </a:lnTo>
                  <a:lnTo>
                    <a:pt x="185" y="129"/>
                  </a:lnTo>
                  <a:lnTo>
                    <a:pt x="184" y="129"/>
                  </a:lnTo>
                  <a:lnTo>
                    <a:pt x="183" y="129"/>
                  </a:lnTo>
                  <a:lnTo>
                    <a:pt x="183" y="130"/>
                  </a:lnTo>
                  <a:lnTo>
                    <a:pt x="182" y="130"/>
                  </a:lnTo>
                  <a:lnTo>
                    <a:pt x="182" y="131"/>
                  </a:lnTo>
                  <a:lnTo>
                    <a:pt x="181" y="131"/>
                  </a:lnTo>
                  <a:lnTo>
                    <a:pt x="181" y="132"/>
                  </a:lnTo>
                  <a:lnTo>
                    <a:pt x="181" y="133"/>
                  </a:lnTo>
                  <a:lnTo>
                    <a:pt x="181" y="135"/>
                  </a:lnTo>
                  <a:lnTo>
                    <a:pt x="180" y="135"/>
                  </a:lnTo>
                  <a:lnTo>
                    <a:pt x="179" y="135"/>
                  </a:lnTo>
                  <a:lnTo>
                    <a:pt x="178" y="135"/>
                  </a:lnTo>
                  <a:lnTo>
                    <a:pt x="178" y="136"/>
                  </a:lnTo>
                  <a:lnTo>
                    <a:pt x="178" y="135"/>
                  </a:lnTo>
                  <a:lnTo>
                    <a:pt x="177" y="136"/>
                  </a:lnTo>
                  <a:lnTo>
                    <a:pt x="177" y="137"/>
                  </a:lnTo>
                  <a:lnTo>
                    <a:pt x="176" y="137"/>
                  </a:lnTo>
                  <a:lnTo>
                    <a:pt x="177" y="137"/>
                  </a:lnTo>
                  <a:lnTo>
                    <a:pt x="176" y="137"/>
                  </a:lnTo>
                  <a:lnTo>
                    <a:pt x="175" y="139"/>
                  </a:lnTo>
                  <a:lnTo>
                    <a:pt x="174" y="139"/>
                  </a:lnTo>
                  <a:lnTo>
                    <a:pt x="173" y="139"/>
                  </a:lnTo>
                  <a:lnTo>
                    <a:pt x="173" y="140"/>
                  </a:lnTo>
                  <a:lnTo>
                    <a:pt x="174" y="140"/>
                  </a:lnTo>
                  <a:lnTo>
                    <a:pt x="173" y="142"/>
                  </a:lnTo>
                  <a:lnTo>
                    <a:pt x="172" y="142"/>
                  </a:lnTo>
                  <a:lnTo>
                    <a:pt x="172" y="140"/>
                  </a:lnTo>
                  <a:lnTo>
                    <a:pt x="171" y="139"/>
                  </a:lnTo>
                  <a:lnTo>
                    <a:pt x="170" y="140"/>
                  </a:lnTo>
                  <a:lnTo>
                    <a:pt x="169" y="140"/>
                  </a:lnTo>
                  <a:lnTo>
                    <a:pt x="169" y="139"/>
                  </a:lnTo>
                  <a:lnTo>
                    <a:pt x="168" y="139"/>
                  </a:lnTo>
                  <a:lnTo>
                    <a:pt x="168" y="138"/>
                  </a:lnTo>
                  <a:lnTo>
                    <a:pt x="167" y="138"/>
                  </a:lnTo>
                  <a:lnTo>
                    <a:pt x="163" y="139"/>
                  </a:lnTo>
                  <a:lnTo>
                    <a:pt x="161" y="139"/>
                  </a:lnTo>
                  <a:lnTo>
                    <a:pt x="160" y="139"/>
                  </a:lnTo>
                  <a:lnTo>
                    <a:pt x="159" y="139"/>
                  </a:lnTo>
                  <a:lnTo>
                    <a:pt x="158" y="139"/>
                  </a:lnTo>
                  <a:lnTo>
                    <a:pt x="157" y="138"/>
                  </a:lnTo>
                  <a:lnTo>
                    <a:pt x="157" y="137"/>
                  </a:lnTo>
                  <a:lnTo>
                    <a:pt x="154" y="136"/>
                  </a:lnTo>
                  <a:lnTo>
                    <a:pt x="154" y="137"/>
                  </a:lnTo>
                  <a:lnTo>
                    <a:pt x="153" y="137"/>
                  </a:lnTo>
                  <a:lnTo>
                    <a:pt x="152" y="136"/>
                  </a:lnTo>
                  <a:lnTo>
                    <a:pt x="150" y="135"/>
                  </a:lnTo>
                  <a:lnTo>
                    <a:pt x="149" y="135"/>
                  </a:lnTo>
                  <a:lnTo>
                    <a:pt x="148" y="135"/>
                  </a:lnTo>
                  <a:lnTo>
                    <a:pt x="147" y="135"/>
                  </a:lnTo>
                  <a:lnTo>
                    <a:pt x="147" y="136"/>
                  </a:lnTo>
                  <a:lnTo>
                    <a:pt x="146" y="136"/>
                  </a:lnTo>
                  <a:lnTo>
                    <a:pt x="145" y="136"/>
                  </a:lnTo>
                  <a:lnTo>
                    <a:pt x="145" y="135"/>
                  </a:lnTo>
                  <a:lnTo>
                    <a:pt x="144" y="135"/>
                  </a:lnTo>
                  <a:lnTo>
                    <a:pt x="141" y="135"/>
                  </a:lnTo>
                  <a:lnTo>
                    <a:pt x="140" y="135"/>
                  </a:lnTo>
                  <a:lnTo>
                    <a:pt x="139" y="134"/>
                  </a:lnTo>
                  <a:lnTo>
                    <a:pt x="136" y="134"/>
                  </a:lnTo>
                  <a:lnTo>
                    <a:pt x="135" y="134"/>
                  </a:lnTo>
                  <a:lnTo>
                    <a:pt x="132" y="133"/>
                  </a:lnTo>
                  <a:lnTo>
                    <a:pt x="129" y="133"/>
                  </a:lnTo>
                  <a:lnTo>
                    <a:pt x="126" y="133"/>
                  </a:lnTo>
                  <a:lnTo>
                    <a:pt x="124" y="133"/>
                  </a:lnTo>
                  <a:lnTo>
                    <a:pt x="120" y="132"/>
                  </a:lnTo>
                  <a:lnTo>
                    <a:pt x="117" y="130"/>
                  </a:lnTo>
                  <a:lnTo>
                    <a:pt x="114" y="130"/>
                  </a:lnTo>
                  <a:lnTo>
                    <a:pt x="111" y="131"/>
                  </a:lnTo>
                  <a:lnTo>
                    <a:pt x="108" y="129"/>
                  </a:lnTo>
                  <a:lnTo>
                    <a:pt x="104" y="129"/>
                  </a:lnTo>
                  <a:lnTo>
                    <a:pt x="97" y="127"/>
                  </a:lnTo>
                  <a:lnTo>
                    <a:pt x="95" y="123"/>
                  </a:lnTo>
                  <a:lnTo>
                    <a:pt x="92" y="118"/>
                  </a:lnTo>
                  <a:lnTo>
                    <a:pt x="94" y="117"/>
                  </a:lnTo>
                  <a:lnTo>
                    <a:pt x="93" y="116"/>
                  </a:lnTo>
                  <a:lnTo>
                    <a:pt x="90" y="114"/>
                  </a:lnTo>
                  <a:lnTo>
                    <a:pt x="90" y="111"/>
                  </a:lnTo>
                  <a:lnTo>
                    <a:pt x="89" y="109"/>
                  </a:lnTo>
                  <a:lnTo>
                    <a:pt x="92" y="1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6" name="Freeform 93"/>
            <p:cNvSpPr>
              <a:spLocks/>
            </p:cNvSpPr>
            <p:nvPr/>
          </p:nvSpPr>
          <p:spPr bwMode="auto">
            <a:xfrm>
              <a:off x="3665022" y="4146217"/>
              <a:ext cx="434768" cy="363247"/>
            </a:xfrm>
            <a:custGeom>
              <a:avLst/>
              <a:gdLst>
                <a:gd name="T0" fmla="*/ 2147483647 w 168"/>
                <a:gd name="T1" fmla="*/ 2147483647 h 142"/>
                <a:gd name="T2" fmla="*/ 2147483647 w 168"/>
                <a:gd name="T3" fmla="*/ 2147483647 h 142"/>
                <a:gd name="T4" fmla="*/ 2147483647 w 168"/>
                <a:gd name="T5" fmla="*/ 2147483647 h 142"/>
                <a:gd name="T6" fmla="*/ 2147483647 w 168"/>
                <a:gd name="T7" fmla="*/ 2147483647 h 142"/>
                <a:gd name="T8" fmla="*/ 2147483647 w 168"/>
                <a:gd name="T9" fmla="*/ 2147483647 h 142"/>
                <a:gd name="T10" fmla="*/ 2147483647 w 168"/>
                <a:gd name="T11" fmla="*/ 2147483647 h 142"/>
                <a:gd name="T12" fmla="*/ 2147483647 w 168"/>
                <a:gd name="T13" fmla="*/ 0 h 142"/>
                <a:gd name="T14" fmla="*/ 2147483647 w 168"/>
                <a:gd name="T15" fmla="*/ 2147483647 h 142"/>
                <a:gd name="T16" fmla="*/ 2147483647 w 168"/>
                <a:gd name="T17" fmla="*/ 2147483647 h 142"/>
                <a:gd name="T18" fmla="*/ 2147483647 w 168"/>
                <a:gd name="T19" fmla="*/ 2147483647 h 142"/>
                <a:gd name="T20" fmla="*/ 2147483647 w 168"/>
                <a:gd name="T21" fmla="*/ 2147483647 h 142"/>
                <a:gd name="T22" fmla="*/ 2147483647 w 168"/>
                <a:gd name="T23" fmla="*/ 2147483647 h 142"/>
                <a:gd name="T24" fmla="*/ 2147483647 w 168"/>
                <a:gd name="T25" fmla="*/ 2147483647 h 142"/>
                <a:gd name="T26" fmla="*/ 2147483647 w 168"/>
                <a:gd name="T27" fmla="*/ 2147483647 h 142"/>
                <a:gd name="T28" fmla="*/ 2147483647 w 168"/>
                <a:gd name="T29" fmla="*/ 2147483647 h 142"/>
                <a:gd name="T30" fmla="*/ 2147483647 w 168"/>
                <a:gd name="T31" fmla="*/ 2147483647 h 142"/>
                <a:gd name="T32" fmla="*/ 2147483647 w 168"/>
                <a:gd name="T33" fmla="*/ 2147483647 h 142"/>
                <a:gd name="T34" fmla="*/ 2147483647 w 168"/>
                <a:gd name="T35" fmla="*/ 2147483647 h 142"/>
                <a:gd name="T36" fmla="*/ 2147483647 w 168"/>
                <a:gd name="T37" fmla="*/ 2147483647 h 142"/>
                <a:gd name="T38" fmla="*/ 2147483647 w 168"/>
                <a:gd name="T39" fmla="*/ 2147483647 h 142"/>
                <a:gd name="T40" fmla="*/ 2147483647 w 168"/>
                <a:gd name="T41" fmla="*/ 2147483647 h 142"/>
                <a:gd name="T42" fmla="*/ 2147483647 w 168"/>
                <a:gd name="T43" fmla="*/ 2147483647 h 142"/>
                <a:gd name="T44" fmla="*/ 2147483647 w 168"/>
                <a:gd name="T45" fmla="*/ 2147483647 h 142"/>
                <a:gd name="T46" fmla="*/ 2147483647 w 168"/>
                <a:gd name="T47" fmla="*/ 2147483647 h 142"/>
                <a:gd name="T48" fmla="*/ 2147483647 w 168"/>
                <a:gd name="T49" fmla="*/ 2147483647 h 142"/>
                <a:gd name="T50" fmla="*/ 2147483647 w 168"/>
                <a:gd name="T51" fmla="*/ 2147483647 h 142"/>
                <a:gd name="T52" fmla="*/ 2147483647 w 168"/>
                <a:gd name="T53" fmla="*/ 2147483647 h 142"/>
                <a:gd name="T54" fmla="*/ 2147483647 w 168"/>
                <a:gd name="T55" fmla="*/ 2147483647 h 142"/>
                <a:gd name="T56" fmla="*/ 2147483647 w 168"/>
                <a:gd name="T57" fmla="*/ 2147483647 h 142"/>
                <a:gd name="T58" fmla="*/ 2147483647 w 168"/>
                <a:gd name="T59" fmla="*/ 2147483647 h 142"/>
                <a:gd name="T60" fmla="*/ 2147483647 w 168"/>
                <a:gd name="T61" fmla="*/ 2147483647 h 142"/>
                <a:gd name="T62" fmla="*/ 2147483647 w 168"/>
                <a:gd name="T63" fmla="*/ 2147483647 h 142"/>
                <a:gd name="T64" fmla="*/ 2147483647 w 168"/>
                <a:gd name="T65" fmla="*/ 2147483647 h 142"/>
                <a:gd name="T66" fmla="*/ 2147483647 w 168"/>
                <a:gd name="T67" fmla="*/ 2147483647 h 142"/>
                <a:gd name="T68" fmla="*/ 2147483647 w 168"/>
                <a:gd name="T69" fmla="*/ 2147483647 h 142"/>
                <a:gd name="T70" fmla="*/ 2147483647 w 168"/>
                <a:gd name="T71" fmla="*/ 2147483647 h 142"/>
                <a:gd name="T72" fmla="*/ 2147483647 w 168"/>
                <a:gd name="T73" fmla="*/ 2147483647 h 142"/>
                <a:gd name="T74" fmla="*/ 2147483647 w 168"/>
                <a:gd name="T75" fmla="*/ 2147483647 h 142"/>
                <a:gd name="T76" fmla="*/ 2147483647 w 168"/>
                <a:gd name="T77" fmla="*/ 2147483647 h 142"/>
                <a:gd name="T78" fmla="*/ 2147483647 w 168"/>
                <a:gd name="T79" fmla="*/ 2147483647 h 142"/>
                <a:gd name="T80" fmla="*/ 2147483647 w 168"/>
                <a:gd name="T81" fmla="*/ 2147483647 h 142"/>
                <a:gd name="T82" fmla="*/ 2147483647 w 168"/>
                <a:gd name="T83" fmla="*/ 2147483647 h 142"/>
                <a:gd name="T84" fmla="*/ 2147483647 w 168"/>
                <a:gd name="T85" fmla="*/ 2147483647 h 142"/>
                <a:gd name="T86" fmla="*/ 2147483647 w 168"/>
                <a:gd name="T87" fmla="*/ 2147483647 h 142"/>
                <a:gd name="T88" fmla="*/ 2147483647 w 168"/>
                <a:gd name="T89" fmla="*/ 2147483647 h 142"/>
                <a:gd name="T90" fmla="*/ 2147483647 w 168"/>
                <a:gd name="T91" fmla="*/ 2147483647 h 142"/>
                <a:gd name="T92" fmla="*/ 2147483647 w 168"/>
                <a:gd name="T93" fmla="*/ 2147483647 h 142"/>
                <a:gd name="T94" fmla="*/ 2147483647 w 168"/>
                <a:gd name="T95" fmla="*/ 2147483647 h 142"/>
                <a:gd name="T96" fmla="*/ 2147483647 w 168"/>
                <a:gd name="T97" fmla="*/ 2147483647 h 142"/>
                <a:gd name="T98" fmla="*/ 2147483647 w 168"/>
                <a:gd name="T99" fmla="*/ 2147483647 h 142"/>
                <a:gd name="T100" fmla="*/ 2147483647 w 168"/>
                <a:gd name="T101" fmla="*/ 2147483647 h 142"/>
                <a:gd name="T102" fmla="*/ 2147483647 w 168"/>
                <a:gd name="T103" fmla="*/ 2147483647 h 142"/>
                <a:gd name="T104" fmla="*/ 2147483647 w 168"/>
                <a:gd name="T105" fmla="*/ 2147483647 h 142"/>
                <a:gd name="T106" fmla="*/ 2147483647 w 168"/>
                <a:gd name="T107" fmla="*/ 2147483647 h 142"/>
                <a:gd name="T108" fmla="*/ 2147483647 w 168"/>
                <a:gd name="T109" fmla="*/ 2147483647 h 142"/>
                <a:gd name="T110" fmla="*/ 2147483647 w 168"/>
                <a:gd name="T111" fmla="*/ 2147483647 h 142"/>
                <a:gd name="T112" fmla="*/ 2147483647 w 168"/>
                <a:gd name="T113" fmla="*/ 2147483647 h 142"/>
                <a:gd name="T114" fmla="*/ 2147483647 w 168"/>
                <a:gd name="T115" fmla="*/ 2147483647 h 142"/>
                <a:gd name="T116" fmla="*/ 2147483647 w 168"/>
                <a:gd name="T117" fmla="*/ 2147483647 h 1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8"/>
                <a:gd name="T178" fmla="*/ 0 h 142"/>
                <a:gd name="T179" fmla="*/ 168 w 168"/>
                <a:gd name="T180" fmla="*/ 142 h 1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8" h="142">
                  <a:moveTo>
                    <a:pt x="73" y="26"/>
                  </a:moveTo>
                  <a:lnTo>
                    <a:pt x="73" y="25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4" y="25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2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8" y="22"/>
                  </a:lnTo>
                  <a:lnTo>
                    <a:pt x="79" y="22"/>
                  </a:lnTo>
                  <a:lnTo>
                    <a:pt x="80" y="23"/>
                  </a:lnTo>
                  <a:lnTo>
                    <a:pt x="81" y="21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3" y="23"/>
                  </a:lnTo>
                  <a:lnTo>
                    <a:pt x="83" y="24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23"/>
                  </a:lnTo>
                  <a:lnTo>
                    <a:pt x="85" y="22"/>
                  </a:lnTo>
                  <a:lnTo>
                    <a:pt x="85" y="21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5" y="18"/>
                  </a:lnTo>
                  <a:lnTo>
                    <a:pt x="86" y="17"/>
                  </a:lnTo>
                  <a:lnTo>
                    <a:pt x="87" y="16"/>
                  </a:lnTo>
                  <a:lnTo>
                    <a:pt x="88" y="15"/>
                  </a:lnTo>
                  <a:lnTo>
                    <a:pt x="88" y="14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90" y="13"/>
                  </a:lnTo>
                  <a:lnTo>
                    <a:pt x="91" y="14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4" y="13"/>
                  </a:lnTo>
                  <a:lnTo>
                    <a:pt x="93" y="13"/>
                  </a:lnTo>
                  <a:lnTo>
                    <a:pt x="92" y="12"/>
                  </a:lnTo>
                  <a:lnTo>
                    <a:pt x="92" y="11"/>
                  </a:lnTo>
                  <a:lnTo>
                    <a:pt x="93" y="11"/>
                  </a:lnTo>
                  <a:lnTo>
                    <a:pt x="93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3" y="8"/>
                  </a:lnTo>
                  <a:lnTo>
                    <a:pt x="94" y="7"/>
                  </a:lnTo>
                  <a:lnTo>
                    <a:pt x="94" y="6"/>
                  </a:lnTo>
                  <a:lnTo>
                    <a:pt x="93" y="5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3"/>
                  </a:lnTo>
                  <a:lnTo>
                    <a:pt x="99" y="4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1"/>
                  </a:lnTo>
                  <a:lnTo>
                    <a:pt x="103" y="2"/>
                  </a:lnTo>
                  <a:lnTo>
                    <a:pt x="104" y="2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8" y="3"/>
                  </a:lnTo>
                  <a:lnTo>
                    <a:pt x="109" y="3"/>
                  </a:lnTo>
                  <a:lnTo>
                    <a:pt x="110" y="4"/>
                  </a:lnTo>
                  <a:lnTo>
                    <a:pt x="110" y="5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7" y="8"/>
                  </a:lnTo>
                  <a:lnTo>
                    <a:pt x="119" y="8"/>
                  </a:lnTo>
                  <a:lnTo>
                    <a:pt x="119" y="7"/>
                  </a:lnTo>
                  <a:lnTo>
                    <a:pt x="121" y="7"/>
                  </a:lnTo>
                  <a:lnTo>
                    <a:pt x="122" y="6"/>
                  </a:lnTo>
                  <a:lnTo>
                    <a:pt x="122" y="7"/>
                  </a:lnTo>
                  <a:lnTo>
                    <a:pt x="122" y="8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4" y="9"/>
                  </a:lnTo>
                  <a:lnTo>
                    <a:pt x="124" y="8"/>
                  </a:lnTo>
                  <a:lnTo>
                    <a:pt x="124" y="9"/>
                  </a:lnTo>
                  <a:lnTo>
                    <a:pt x="124" y="8"/>
                  </a:lnTo>
                  <a:lnTo>
                    <a:pt x="125" y="9"/>
                  </a:lnTo>
                  <a:lnTo>
                    <a:pt x="124" y="9"/>
                  </a:lnTo>
                  <a:lnTo>
                    <a:pt x="125" y="9"/>
                  </a:lnTo>
                  <a:lnTo>
                    <a:pt x="125" y="10"/>
                  </a:lnTo>
                  <a:lnTo>
                    <a:pt x="126" y="11"/>
                  </a:lnTo>
                  <a:lnTo>
                    <a:pt x="127" y="12"/>
                  </a:lnTo>
                  <a:lnTo>
                    <a:pt x="129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2" y="13"/>
                  </a:lnTo>
                  <a:lnTo>
                    <a:pt x="134" y="13"/>
                  </a:lnTo>
                  <a:lnTo>
                    <a:pt x="136" y="14"/>
                  </a:lnTo>
                  <a:lnTo>
                    <a:pt x="136" y="13"/>
                  </a:lnTo>
                  <a:lnTo>
                    <a:pt x="137" y="13"/>
                  </a:lnTo>
                  <a:lnTo>
                    <a:pt x="137" y="14"/>
                  </a:lnTo>
                  <a:lnTo>
                    <a:pt x="138" y="14"/>
                  </a:lnTo>
                  <a:lnTo>
                    <a:pt x="139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0" y="13"/>
                  </a:lnTo>
                  <a:lnTo>
                    <a:pt x="141" y="13"/>
                  </a:lnTo>
                  <a:lnTo>
                    <a:pt x="141" y="12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2" y="9"/>
                  </a:lnTo>
                  <a:lnTo>
                    <a:pt x="143" y="9"/>
                  </a:lnTo>
                  <a:lnTo>
                    <a:pt x="144" y="9"/>
                  </a:lnTo>
                  <a:lnTo>
                    <a:pt x="145" y="9"/>
                  </a:lnTo>
                  <a:lnTo>
                    <a:pt x="146" y="10"/>
                  </a:lnTo>
                  <a:lnTo>
                    <a:pt x="146" y="11"/>
                  </a:lnTo>
                  <a:lnTo>
                    <a:pt x="148" y="11"/>
                  </a:lnTo>
                  <a:lnTo>
                    <a:pt x="148" y="10"/>
                  </a:lnTo>
                  <a:lnTo>
                    <a:pt x="149" y="10"/>
                  </a:lnTo>
                  <a:lnTo>
                    <a:pt x="149" y="11"/>
                  </a:lnTo>
                  <a:lnTo>
                    <a:pt x="149" y="12"/>
                  </a:lnTo>
                  <a:lnTo>
                    <a:pt x="150" y="13"/>
                  </a:lnTo>
                  <a:lnTo>
                    <a:pt x="151" y="12"/>
                  </a:lnTo>
                  <a:lnTo>
                    <a:pt x="152" y="13"/>
                  </a:lnTo>
                  <a:lnTo>
                    <a:pt x="152" y="14"/>
                  </a:lnTo>
                  <a:lnTo>
                    <a:pt x="153" y="14"/>
                  </a:lnTo>
                  <a:lnTo>
                    <a:pt x="154" y="14"/>
                  </a:lnTo>
                  <a:lnTo>
                    <a:pt x="155" y="14"/>
                  </a:lnTo>
                  <a:lnTo>
                    <a:pt x="156" y="14"/>
                  </a:lnTo>
                  <a:lnTo>
                    <a:pt x="157" y="13"/>
                  </a:lnTo>
                  <a:lnTo>
                    <a:pt x="157" y="14"/>
                  </a:lnTo>
                  <a:lnTo>
                    <a:pt x="157" y="13"/>
                  </a:lnTo>
                  <a:lnTo>
                    <a:pt x="157" y="14"/>
                  </a:lnTo>
                  <a:lnTo>
                    <a:pt x="158" y="14"/>
                  </a:lnTo>
                  <a:lnTo>
                    <a:pt x="158" y="15"/>
                  </a:lnTo>
                  <a:lnTo>
                    <a:pt x="157" y="15"/>
                  </a:lnTo>
                  <a:lnTo>
                    <a:pt x="158" y="15"/>
                  </a:lnTo>
                  <a:lnTo>
                    <a:pt x="158" y="17"/>
                  </a:lnTo>
                  <a:lnTo>
                    <a:pt x="158" y="18"/>
                  </a:lnTo>
                  <a:lnTo>
                    <a:pt x="159" y="19"/>
                  </a:lnTo>
                  <a:lnTo>
                    <a:pt x="158" y="20"/>
                  </a:lnTo>
                  <a:lnTo>
                    <a:pt x="159" y="21"/>
                  </a:lnTo>
                  <a:lnTo>
                    <a:pt x="159" y="22"/>
                  </a:lnTo>
                  <a:lnTo>
                    <a:pt x="160" y="23"/>
                  </a:lnTo>
                  <a:lnTo>
                    <a:pt x="159" y="23"/>
                  </a:lnTo>
                  <a:lnTo>
                    <a:pt x="159" y="24"/>
                  </a:lnTo>
                  <a:lnTo>
                    <a:pt x="158" y="24"/>
                  </a:lnTo>
                  <a:lnTo>
                    <a:pt x="158" y="25"/>
                  </a:lnTo>
                  <a:lnTo>
                    <a:pt x="157" y="26"/>
                  </a:lnTo>
                  <a:lnTo>
                    <a:pt x="158" y="26"/>
                  </a:lnTo>
                  <a:lnTo>
                    <a:pt x="157" y="26"/>
                  </a:lnTo>
                  <a:lnTo>
                    <a:pt x="157" y="27"/>
                  </a:lnTo>
                  <a:lnTo>
                    <a:pt x="156" y="28"/>
                  </a:lnTo>
                  <a:lnTo>
                    <a:pt x="157" y="29"/>
                  </a:lnTo>
                  <a:lnTo>
                    <a:pt x="156" y="30"/>
                  </a:lnTo>
                  <a:lnTo>
                    <a:pt x="157" y="30"/>
                  </a:lnTo>
                  <a:lnTo>
                    <a:pt x="157" y="31"/>
                  </a:lnTo>
                  <a:lnTo>
                    <a:pt x="156" y="32"/>
                  </a:lnTo>
                  <a:lnTo>
                    <a:pt x="156" y="33"/>
                  </a:lnTo>
                  <a:lnTo>
                    <a:pt x="157" y="33"/>
                  </a:lnTo>
                  <a:lnTo>
                    <a:pt x="158" y="34"/>
                  </a:lnTo>
                  <a:lnTo>
                    <a:pt x="158" y="35"/>
                  </a:lnTo>
                  <a:lnTo>
                    <a:pt x="158" y="36"/>
                  </a:lnTo>
                  <a:lnTo>
                    <a:pt x="159" y="37"/>
                  </a:lnTo>
                  <a:lnTo>
                    <a:pt x="160" y="37"/>
                  </a:lnTo>
                  <a:lnTo>
                    <a:pt x="160" y="38"/>
                  </a:lnTo>
                  <a:lnTo>
                    <a:pt x="160" y="39"/>
                  </a:lnTo>
                  <a:lnTo>
                    <a:pt x="161" y="40"/>
                  </a:lnTo>
                  <a:lnTo>
                    <a:pt x="161" y="41"/>
                  </a:lnTo>
                  <a:lnTo>
                    <a:pt x="161" y="42"/>
                  </a:lnTo>
                  <a:lnTo>
                    <a:pt x="162" y="43"/>
                  </a:lnTo>
                  <a:lnTo>
                    <a:pt x="163" y="44"/>
                  </a:lnTo>
                  <a:lnTo>
                    <a:pt x="164" y="44"/>
                  </a:lnTo>
                  <a:lnTo>
                    <a:pt x="164" y="45"/>
                  </a:lnTo>
                  <a:lnTo>
                    <a:pt x="165" y="45"/>
                  </a:lnTo>
                  <a:lnTo>
                    <a:pt x="164" y="45"/>
                  </a:lnTo>
                  <a:lnTo>
                    <a:pt x="165" y="45"/>
                  </a:lnTo>
                  <a:lnTo>
                    <a:pt x="165" y="46"/>
                  </a:lnTo>
                  <a:lnTo>
                    <a:pt x="165" y="47"/>
                  </a:lnTo>
                  <a:lnTo>
                    <a:pt x="165" y="48"/>
                  </a:lnTo>
                  <a:lnTo>
                    <a:pt x="165" y="49"/>
                  </a:lnTo>
                  <a:lnTo>
                    <a:pt x="165" y="50"/>
                  </a:lnTo>
                  <a:lnTo>
                    <a:pt x="166" y="49"/>
                  </a:lnTo>
                  <a:lnTo>
                    <a:pt x="167" y="50"/>
                  </a:lnTo>
                  <a:lnTo>
                    <a:pt x="168" y="51"/>
                  </a:lnTo>
                  <a:lnTo>
                    <a:pt x="165" y="52"/>
                  </a:lnTo>
                  <a:lnTo>
                    <a:pt x="167" y="53"/>
                  </a:lnTo>
                  <a:lnTo>
                    <a:pt x="165" y="55"/>
                  </a:lnTo>
                  <a:lnTo>
                    <a:pt x="167" y="55"/>
                  </a:lnTo>
                  <a:lnTo>
                    <a:pt x="166" y="56"/>
                  </a:lnTo>
                  <a:lnTo>
                    <a:pt x="166" y="57"/>
                  </a:lnTo>
                  <a:lnTo>
                    <a:pt x="165" y="58"/>
                  </a:lnTo>
                  <a:lnTo>
                    <a:pt x="164" y="58"/>
                  </a:lnTo>
                  <a:lnTo>
                    <a:pt x="163" y="59"/>
                  </a:lnTo>
                  <a:lnTo>
                    <a:pt x="165" y="60"/>
                  </a:lnTo>
                  <a:lnTo>
                    <a:pt x="165" y="61"/>
                  </a:lnTo>
                  <a:lnTo>
                    <a:pt x="165" y="62"/>
                  </a:lnTo>
                  <a:lnTo>
                    <a:pt x="165" y="64"/>
                  </a:lnTo>
                  <a:lnTo>
                    <a:pt x="165" y="66"/>
                  </a:lnTo>
                  <a:lnTo>
                    <a:pt x="167" y="67"/>
                  </a:lnTo>
                  <a:lnTo>
                    <a:pt x="166" y="67"/>
                  </a:lnTo>
                  <a:lnTo>
                    <a:pt x="165" y="67"/>
                  </a:lnTo>
                  <a:lnTo>
                    <a:pt x="162" y="68"/>
                  </a:lnTo>
                  <a:lnTo>
                    <a:pt x="160" y="68"/>
                  </a:lnTo>
                  <a:lnTo>
                    <a:pt x="159" y="66"/>
                  </a:lnTo>
                  <a:lnTo>
                    <a:pt x="158" y="67"/>
                  </a:lnTo>
                  <a:lnTo>
                    <a:pt x="158" y="69"/>
                  </a:lnTo>
                  <a:lnTo>
                    <a:pt x="155" y="69"/>
                  </a:lnTo>
                  <a:lnTo>
                    <a:pt x="155" y="68"/>
                  </a:lnTo>
                  <a:lnTo>
                    <a:pt x="154" y="67"/>
                  </a:lnTo>
                  <a:lnTo>
                    <a:pt x="154" y="66"/>
                  </a:lnTo>
                  <a:lnTo>
                    <a:pt x="152" y="66"/>
                  </a:lnTo>
                  <a:lnTo>
                    <a:pt x="151" y="66"/>
                  </a:lnTo>
                  <a:lnTo>
                    <a:pt x="151" y="65"/>
                  </a:lnTo>
                  <a:lnTo>
                    <a:pt x="149" y="65"/>
                  </a:lnTo>
                  <a:lnTo>
                    <a:pt x="149" y="66"/>
                  </a:lnTo>
                  <a:lnTo>
                    <a:pt x="148" y="66"/>
                  </a:lnTo>
                  <a:lnTo>
                    <a:pt x="148" y="67"/>
                  </a:lnTo>
                  <a:lnTo>
                    <a:pt x="147" y="68"/>
                  </a:lnTo>
                  <a:lnTo>
                    <a:pt x="146" y="68"/>
                  </a:lnTo>
                  <a:lnTo>
                    <a:pt x="146" y="69"/>
                  </a:lnTo>
                  <a:lnTo>
                    <a:pt x="145" y="69"/>
                  </a:lnTo>
                  <a:lnTo>
                    <a:pt x="145" y="70"/>
                  </a:lnTo>
                  <a:lnTo>
                    <a:pt x="144" y="70"/>
                  </a:lnTo>
                  <a:lnTo>
                    <a:pt x="145" y="71"/>
                  </a:lnTo>
                  <a:lnTo>
                    <a:pt x="146" y="71"/>
                  </a:lnTo>
                  <a:lnTo>
                    <a:pt x="146" y="72"/>
                  </a:lnTo>
                  <a:lnTo>
                    <a:pt x="147" y="72"/>
                  </a:lnTo>
                  <a:lnTo>
                    <a:pt x="148" y="71"/>
                  </a:lnTo>
                  <a:lnTo>
                    <a:pt x="149" y="72"/>
                  </a:lnTo>
                  <a:lnTo>
                    <a:pt x="150" y="73"/>
                  </a:lnTo>
                  <a:lnTo>
                    <a:pt x="151" y="72"/>
                  </a:lnTo>
                  <a:lnTo>
                    <a:pt x="152" y="72"/>
                  </a:lnTo>
                  <a:lnTo>
                    <a:pt x="152" y="73"/>
                  </a:lnTo>
                  <a:lnTo>
                    <a:pt x="153" y="73"/>
                  </a:lnTo>
                  <a:lnTo>
                    <a:pt x="152" y="73"/>
                  </a:lnTo>
                  <a:lnTo>
                    <a:pt x="153" y="75"/>
                  </a:lnTo>
                  <a:lnTo>
                    <a:pt x="152" y="75"/>
                  </a:lnTo>
                  <a:lnTo>
                    <a:pt x="153" y="75"/>
                  </a:lnTo>
                  <a:lnTo>
                    <a:pt x="154" y="75"/>
                  </a:lnTo>
                  <a:lnTo>
                    <a:pt x="154" y="76"/>
                  </a:lnTo>
                  <a:lnTo>
                    <a:pt x="154" y="77"/>
                  </a:lnTo>
                  <a:lnTo>
                    <a:pt x="154" y="78"/>
                  </a:lnTo>
                  <a:lnTo>
                    <a:pt x="153" y="79"/>
                  </a:lnTo>
                  <a:lnTo>
                    <a:pt x="153" y="78"/>
                  </a:lnTo>
                  <a:lnTo>
                    <a:pt x="152" y="79"/>
                  </a:lnTo>
                  <a:lnTo>
                    <a:pt x="153" y="80"/>
                  </a:lnTo>
                  <a:lnTo>
                    <a:pt x="153" y="81"/>
                  </a:lnTo>
                  <a:lnTo>
                    <a:pt x="152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50" y="83"/>
                  </a:lnTo>
                  <a:lnTo>
                    <a:pt x="151" y="84"/>
                  </a:lnTo>
                  <a:lnTo>
                    <a:pt x="150" y="84"/>
                  </a:lnTo>
                  <a:lnTo>
                    <a:pt x="149" y="84"/>
                  </a:lnTo>
                  <a:lnTo>
                    <a:pt x="148" y="84"/>
                  </a:lnTo>
                  <a:lnTo>
                    <a:pt x="148" y="85"/>
                  </a:lnTo>
                  <a:lnTo>
                    <a:pt x="147" y="85"/>
                  </a:lnTo>
                  <a:lnTo>
                    <a:pt x="147" y="84"/>
                  </a:lnTo>
                  <a:lnTo>
                    <a:pt x="147" y="85"/>
                  </a:lnTo>
                  <a:lnTo>
                    <a:pt x="147" y="84"/>
                  </a:lnTo>
                  <a:lnTo>
                    <a:pt x="146" y="84"/>
                  </a:lnTo>
                  <a:lnTo>
                    <a:pt x="146" y="85"/>
                  </a:lnTo>
                  <a:lnTo>
                    <a:pt x="146" y="86"/>
                  </a:lnTo>
                  <a:lnTo>
                    <a:pt x="146" y="87"/>
                  </a:lnTo>
                  <a:lnTo>
                    <a:pt x="145" y="87"/>
                  </a:lnTo>
                  <a:lnTo>
                    <a:pt x="146" y="88"/>
                  </a:lnTo>
                  <a:lnTo>
                    <a:pt x="148" y="91"/>
                  </a:lnTo>
                  <a:lnTo>
                    <a:pt x="147" y="91"/>
                  </a:lnTo>
                  <a:lnTo>
                    <a:pt x="147" y="92"/>
                  </a:lnTo>
                  <a:lnTo>
                    <a:pt x="146" y="92"/>
                  </a:lnTo>
                  <a:lnTo>
                    <a:pt x="146" y="93"/>
                  </a:lnTo>
                  <a:lnTo>
                    <a:pt x="146" y="94"/>
                  </a:lnTo>
                  <a:lnTo>
                    <a:pt x="145" y="95"/>
                  </a:lnTo>
                  <a:lnTo>
                    <a:pt x="145" y="94"/>
                  </a:lnTo>
                  <a:lnTo>
                    <a:pt x="145" y="95"/>
                  </a:lnTo>
                  <a:lnTo>
                    <a:pt x="145" y="96"/>
                  </a:lnTo>
                  <a:lnTo>
                    <a:pt x="146" y="96"/>
                  </a:lnTo>
                  <a:lnTo>
                    <a:pt x="147" y="97"/>
                  </a:lnTo>
                  <a:lnTo>
                    <a:pt x="146" y="98"/>
                  </a:lnTo>
                  <a:lnTo>
                    <a:pt x="147" y="98"/>
                  </a:lnTo>
                  <a:lnTo>
                    <a:pt x="149" y="98"/>
                  </a:lnTo>
                  <a:lnTo>
                    <a:pt x="149" y="99"/>
                  </a:lnTo>
                  <a:lnTo>
                    <a:pt x="148" y="99"/>
                  </a:lnTo>
                  <a:lnTo>
                    <a:pt x="148" y="100"/>
                  </a:lnTo>
                  <a:lnTo>
                    <a:pt x="147" y="100"/>
                  </a:lnTo>
                  <a:lnTo>
                    <a:pt x="147" y="101"/>
                  </a:lnTo>
                  <a:lnTo>
                    <a:pt x="148" y="101"/>
                  </a:lnTo>
                  <a:lnTo>
                    <a:pt x="148" y="102"/>
                  </a:lnTo>
                  <a:lnTo>
                    <a:pt x="149" y="102"/>
                  </a:lnTo>
                  <a:lnTo>
                    <a:pt x="149" y="103"/>
                  </a:lnTo>
                  <a:lnTo>
                    <a:pt x="147" y="104"/>
                  </a:lnTo>
                  <a:lnTo>
                    <a:pt x="146" y="104"/>
                  </a:lnTo>
                  <a:lnTo>
                    <a:pt x="146" y="105"/>
                  </a:lnTo>
                  <a:lnTo>
                    <a:pt x="147" y="105"/>
                  </a:lnTo>
                  <a:lnTo>
                    <a:pt x="148" y="104"/>
                  </a:lnTo>
                  <a:lnTo>
                    <a:pt x="148" y="105"/>
                  </a:lnTo>
                  <a:lnTo>
                    <a:pt x="149" y="106"/>
                  </a:lnTo>
                  <a:lnTo>
                    <a:pt x="148" y="106"/>
                  </a:lnTo>
                  <a:lnTo>
                    <a:pt x="147" y="106"/>
                  </a:lnTo>
                  <a:lnTo>
                    <a:pt x="146" y="106"/>
                  </a:lnTo>
                  <a:lnTo>
                    <a:pt x="145" y="106"/>
                  </a:lnTo>
                  <a:lnTo>
                    <a:pt x="144" y="106"/>
                  </a:lnTo>
                  <a:lnTo>
                    <a:pt x="143" y="106"/>
                  </a:lnTo>
                  <a:lnTo>
                    <a:pt x="142" y="106"/>
                  </a:lnTo>
                  <a:lnTo>
                    <a:pt x="142" y="105"/>
                  </a:lnTo>
                  <a:lnTo>
                    <a:pt x="141" y="107"/>
                  </a:lnTo>
                  <a:lnTo>
                    <a:pt x="141" y="108"/>
                  </a:lnTo>
                  <a:lnTo>
                    <a:pt x="140" y="108"/>
                  </a:lnTo>
                  <a:lnTo>
                    <a:pt x="140" y="109"/>
                  </a:lnTo>
                  <a:lnTo>
                    <a:pt x="139" y="110"/>
                  </a:lnTo>
                  <a:lnTo>
                    <a:pt x="139" y="109"/>
                  </a:lnTo>
                  <a:lnTo>
                    <a:pt x="138" y="111"/>
                  </a:lnTo>
                  <a:lnTo>
                    <a:pt x="137" y="111"/>
                  </a:lnTo>
                  <a:lnTo>
                    <a:pt x="136" y="113"/>
                  </a:lnTo>
                  <a:lnTo>
                    <a:pt x="136" y="114"/>
                  </a:lnTo>
                  <a:lnTo>
                    <a:pt x="135" y="114"/>
                  </a:lnTo>
                  <a:lnTo>
                    <a:pt x="134" y="115"/>
                  </a:lnTo>
                  <a:lnTo>
                    <a:pt x="133" y="115"/>
                  </a:lnTo>
                  <a:lnTo>
                    <a:pt x="133" y="116"/>
                  </a:lnTo>
                  <a:lnTo>
                    <a:pt x="132" y="115"/>
                  </a:lnTo>
                  <a:lnTo>
                    <a:pt x="131" y="116"/>
                  </a:lnTo>
                  <a:lnTo>
                    <a:pt x="132" y="117"/>
                  </a:lnTo>
                  <a:lnTo>
                    <a:pt x="132" y="120"/>
                  </a:lnTo>
                  <a:lnTo>
                    <a:pt x="131" y="120"/>
                  </a:lnTo>
                  <a:lnTo>
                    <a:pt x="132" y="121"/>
                  </a:lnTo>
                  <a:lnTo>
                    <a:pt x="133" y="121"/>
                  </a:lnTo>
                  <a:lnTo>
                    <a:pt x="133" y="122"/>
                  </a:lnTo>
                  <a:lnTo>
                    <a:pt x="133" y="123"/>
                  </a:lnTo>
                  <a:lnTo>
                    <a:pt x="134" y="123"/>
                  </a:lnTo>
                  <a:lnTo>
                    <a:pt x="134" y="125"/>
                  </a:lnTo>
                  <a:lnTo>
                    <a:pt x="133" y="124"/>
                  </a:lnTo>
                  <a:lnTo>
                    <a:pt x="132" y="124"/>
                  </a:lnTo>
                  <a:lnTo>
                    <a:pt x="131" y="123"/>
                  </a:lnTo>
                  <a:lnTo>
                    <a:pt x="130" y="123"/>
                  </a:lnTo>
                  <a:lnTo>
                    <a:pt x="128" y="122"/>
                  </a:lnTo>
                  <a:lnTo>
                    <a:pt x="127" y="122"/>
                  </a:lnTo>
                  <a:lnTo>
                    <a:pt x="125" y="122"/>
                  </a:lnTo>
                  <a:lnTo>
                    <a:pt x="125" y="123"/>
                  </a:lnTo>
                  <a:lnTo>
                    <a:pt x="124" y="123"/>
                  </a:lnTo>
                  <a:lnTo>
                    <a:pt x="123" y="123"/>
                  </a:lnTo>
                  <a:lnTo>
                    <a:pt x="122" y="123"/>
                  </a:lnTo>
                  <a:lnTo>
                    <a:pt x="121" y="123"/>
                  </a:lnTo>
                  <a:lnTo>
                    <a:pt x="121" y="124"/>
                  </a:lnTo>
                  <a:lnTo>
                    <a:pt x="120" y="124"/>
                  </a:lnTo>
                  <a:lnTo>
                    <a:pt x="119" y="124"/>
                  </a:lnTo>
                  <a:lnTo>
                    <a:pt x="118" y="124"/>
                  </a:lnTo>
                  <a:lnTo>
                    <a:pt x="117" y="125"/>
                  </a:lnTo>
                  <a:lnTo>
                    <a:pt x="117" y="126"/>
                  </a:lnTo>
                  <a:lnTo>
                    <a:pt x="117" y="127"/>
                  </a:lnTo>
                  <a:lnTo>
                    <a:pt x="116" y="127"/>
                  </a:lnTo>
                  <a:lnTo>
                    <a:pt x="116" y="128"/>
                  </a:lnTo>
                  <a:lnTo>
                    <a:pt x="115" y="128"/>
                  </a:lnTo>
                  <a:lnTo>
                    <a:pt x="114" y="128"/>
                  </a:lnTo>
                  <a:lnTo>
                    <a:pt x="114" y="127"/>
                  </a:lnTo>
                  <a:lnTo>
                    <a:pt x="113" y="127"/>
                  </a:lnTo>
                  <a:lnTo>
                    <a:pt x="113" y="126"/>
                  </a:lnTo>
                  <a:lnTo>
                    <a:pt x="111" y="126"/>
                  </a:lnTo>
                  <a:lnTo>
                    <a:pt x="110" y="126"/>
                  </a:lnTo>
                  <a:lnTo>
                    <a:pt x="109" y="126"/>
                  </a:lnTo>
                  <a:lnTo>
                    <a:pt x="109" y="127"/>
                  </a:lnTo>
                  <a:lnTo>
                    <a:pt x="109" y="126"/>
                  </a:lnTo>
                  <a:lnTo>
                    <a:pt x="108" y="126"/>
                  </a:lnTo>
                  <a:lnTo>
                    <a:pt x="107" y="127"/>
                  </a:lnTo>
                  <a:lnTo>
                    <a:pt x="106" y="127"/>
                  </a:lnTo>
                  <a:lnTo>
                    <a:pt x="105" y="127"/>
                  </a:lnTo>
                  <a:lnTo>
                    <a:pt x="104" y="126"/>
                  </a:lnTo>
                  <a:lnTo>
                    <a:pt x="103" y="126"/>
                  </a:lnTo>
                  <a:lnTo>
                    <a:pt x="103" y="127"/>
                  </a:lnTo>
                  <a:lnTo>
                    <a:pt x="102" y="126"/>
                  </a:lnTo>
                  <a:lnTo>
                    <a:pt x="101" y="127"/>
                  </a:lnTo>
                  <a:lnTo>
                    <a:pt x="100" y="127"/>
                  </a:lnTo>
                  <a:lnTo>
                    <a:pt x="98" y="127"/>
                  </a:lnTo>
                  <a:lnTo>
                    <a:pt x="97" y="129"/>
                  </a:lnTo>
                  <a:lnTo>
                    <a:pt x="97" y="128"/>
                  </a:lnTo>
                  <a:lnTo>
                    <a:pt x="96" y="129"/>
                  </a:lnTo>
                  <a:lnTo>
                    <a:pt x="95" y="129"/>
                  </a:lnTo>
                  <a:lnTo>
                    <a:pt x="94" y="129"/>
                  </a:lnTo>
                  <a:lnTo>
                    <a:pt x="94" y="130"/>
                  </a:lnTo>
                  <a:lnTo>
                    <a:pt x="93" y="130"/>
                  </a:lnTo>
                  <a:lnTo>
                    <a:pt x="93" y="131"/>
                  </a:lnTo>
                  <a:lnTo>
                    <a:pt x="92" y="131"/>
                  </a:lnTo>
                  <a:lnTo>
                    <a:pt x="92" y="132"/>
                  </a:lnTo>
                  <a:lnTo>
                    <a:pt x="92" y="133"/>
                  </a:lnTo>
                  <a:lnTo>
                    <a:pt x="92" y="135"/>
                  </a:lnTo>
                  <a:lnTo>
                    <a:pt x="91" y="135"/>
                  </a:lnTo>
                  <a:lnTo>
                    <a:pt x="90" y="135"/>
                  </a:lnTo>
                  <a:lnTo>
                    <a:pt x="89" y="135"/>
                  </a:lnTo>
                  <a:lnTo>
                    <a:pt x="89" y="136"/>
                  </a:lnTo>
                  <a:lnTo>
                    <a:pt x="89" y="135"/>
                  </a:lnTo>
                  <a:lnTo>
                    <a:pt x="88" y="136"/>
                  </a:lnTo>
                  <a:lnTo>
                    <a:pt x="88" y="137"/>
                  </a:lnTo>
                  <a:lnTo>
                    <a:pt x="87" y="137"/>
                  </a:lnTo>
                  <a:lnTo>
                    <a:pt x="88" y="137"/>
                  </a:lnTo>
                  <a:lnTo>
                    <a:pt x="87" y="137"/>
                  </a:lnTo>
                  <a:lnTo>
                    <a:pt x="86" y="139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4" y="140"/>
                  </a:lnTo>
                  <a:lnTo>
                    <a:pt x="85" y="140"/>
                  </a:lnTo>
                  <a:lnTo>
                    <a:pt x="84" y="142"/>
                  </a:lnTo>
                  <a:lnTo>
                    <a:pt x="83" y="142"/>
                  </a:lnTo>
                  <a:lnTo>
                    <a:pt x="83" y="140"/>
                  </a:lnTo>
                  <a:lnTo>
                    <a:pt x="82" y="139"/>
                  </a:lnTo>
                  <a:lnTo>
                    <a:pt x="81" y="140"/>
                  </a:lnTo>
                  <a:lnTo>
                    <a:pt x="80" y="140"/>
                  </a:lnTo>
                  <a:lnTo>
                    <a:pt x="80" y="139"/>
                  </a:lnTo>
                  <a:lnTo>
                    <a:pt x="79" y="139"/>
                  </a:lnTo>
                  <a:lnTo>
                    <a:pt x="79" y="138"/>
                  </a:lnTo>
                  <a:lnTo>
                    <a:pt x="78" y="138"/>
                  </a:lnTo>
                  <a:lnTo>
                    <a:pt x="74" y="139"/>
                  </a:lnTo>
                  <a:lnTo>
                    <a:pt x="72" y="139"/>
                  </a:lnTo>
                  <a:lnTo>
                    <a:pt x="71" y="139"/>
                  </a:lnTo>
                  <a:lnTo>
                    <a:pt x="70" y="139"/>
                  </a:lnTo>
                  <a:lnTo>
                    <a:pt x="69" y="139"/>
                  </a:lnTo>
                  <a:lnTo>
                    <a:pt x="68" y="138"/>
                  </a:lnTo>
                  <a:lnTo>
                    <a:pt x="68" y="137"/>
                  </a:lnTo>
                  <a:lnTo>
                    <a:pt x="65" y="136"/>
                  </a:lnTo>
                  <a:lnTo>
                    <a:pt x="65" y="137"/>
                  </a:lnTo>
                  <a:lnTo>
                    <a:pt x="64" y="137"/>
                  </a:lnTo>
                  <a:lnTo>
                    <a:pt x="63" y="136"/>
                  </a:lnTo>
                  <a:lnTo>
                    <a:pt x="61" y="135"/>
                  </a:lnTo>
                  <a:lnTo>
                    <a:pt x="60" y="135"/>
                  </a:lnTo>
                  <a:lnTo>
                    <a:pt x="59" y="135"/>
                  </a:lnTo>
                  <a:lnTo>
                    <a:pt x="58" y="135"/>
                  </a:lnTo>
                  <a:lnTo>
                    <a:pt x="58" y="136"/>
                  </a:lnTo>
                  <a:lnTo>
                    <a:pt x="57" y="136"/>
                  </a:lnTo>
                  <a:lnTo>
                    <a:pt x="56" y="136"/>
                  </a:lnTo>
                  <a:lnTo>
                    <a:pt x="56" y="135"/>
                  </a:lnTo>
                  <a:lnTo>
                    <a:pt x="55" y="135"/>
                  </a:lnTo>
                  <a:lnTo>
                    <a:pt x="52" y="135"/>
                  </a:lnTo>
                  <a:lnTo>
                    <a:pt x="51" y="135"/>
                  </a:lnTo>
                  <a:lnTo>
                    <a:pt x="50" y="134"/>
                  </a:lnTo>
                  <a:lnTo>
                    <a:pt x="47" y="134"/>
                  </a:lnTo>
                  <a:lnTo>
                    <a:pt x="46" y="134"/>
                  </a:lnTo>
                  <a:lnTo>
                    <a:pt x="43" y="133"/>
                  </a:lnTo>
                  <a:lnTo>
                    <a:pt x="40" y="133"/>
                  </a:lnTo>
                  <a:lnTo>
                    <a:pt x="37" y="133"/>
                  </a:lnTo>
                  <a:lnTo>
                    <a:pt x="35" y="133"/>
                  </a:lnTo>
                  <a:lnTo>
                    <a:pt x="31" y="132"/>
                  </a:lnTo>
                  <a:lnTo>
                    <a:pt x="28" y="130"/>
                  </a:lnTo>
                  <a:lnTo>
                    <a:pt x="25" y="130"/>
                  </a:lnTo>
                  <a:lnTo>
                    <a:pt x="22" y="131"/>
                  </a:lnTo>
                  <a:lnTo>
                    <a:pt x="19" y="129"/>
                  </a:lnTo>
                  <a:lnTo>
                    <a:pt x="15" y="129"/>
                  </a:lnTo>
                  <a:lnTo>
                    <a:pt x="8" y="127"/>
                  </a:lnTo>
                  <a:lnTo>
                    <a:pt x="6" y="123"/>
                  </a:lnTo>
                  <a:lnTo>
                    <a:pt x="3" y="118"/>
                  </a:lnTo>
                  <a:lnTo>
                    <a:pt x="5" y="117"/>
                  </a:lnTo>
                  <a:lnTo>
                    <a:pt x="4" y="116"/>
                  </a:lnTo>
                  <a:lnTo>
                    <a:pt x="1" y="114"/>
                  </a:lnTo>
                  <a:lnTo>
                    <a:pt x="1" y="111"/>
                  </a:lnTo>
                  <a:lnTo>
                    <a:pt x="0" y="109"/>
                  </a:lnTo>
                  <a:lnTo>
                    <a:pt x="3" y="106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7" name="Freeform 94"/>
            <p:cNvSpPr>
              <a:spLocks/>
            </p:cNvSpPr>
            <p:nvPr/>
          </p:nvSpPr>
          <p:spPr bwMode="auto">
            <a:xfrm>
              <a:off x="3434699" y="4184588"/>
              <a:ext cx="419240" cy="271156"/>
            </a:xfrm>
            <a:custGeom>
              <a:avLst/>
              <a:gdLst>
                <a:gd name="T0" fmla="*/ 2147483647 w 162"/>
                <a:gd name="T1" fmla="*/ 2147483647 h 106"/>
                <a:gd name="T2" fmla="*/ 2147483647 w 162"/>
                <a:gd name="T3" fmla="*/ 2147483647 h 106"/>
                <a:gd name="T4" fmla="*/ 2147483647 w 162"/>
                <a:gd name="T5" fmla="*/ 2147483647 h 106"/>
                <a:gd name="T6" fmla="*/ 2147483647 w 162"/>
                <a:gd name="T7" fmla="*/ 2147483647 h 106"/>
                <a:gd name="T8" fmla="*/ 2147483647 w 162"/>
                <a:gd name="T9" fmla="*/ 2147483647 h 106"/>
                <a:gd name="T10" fmla="*/ 2147483647 w 162"/>
                <a:gd name="T11" fmla="*/ 2147483647 h 106"/>
                <a:gd name="T12" fmla="*/ 2147483647 w 162"/>
                <a:gd name="T13" fmla="*/ 2147483647 h 106"/>
                <a:gd name="T14" fmla="*/ 2147483647 w 162"/>
                <a:gd name="T15" fmla="*/ 2147483647 h 106"/>
                <a:gd name="T16" fmla="*/ 2147483647 w 162"/>
                <a:gd name="T17" fmla="*/ 2147483647 h 106"/>
                <a:gd name="T18" fmla="*/ 2147483647 w 162"/>
                <a:gd name="T19" fmla="*/ 2147483647 h 106"/>
                <a:gd name="T20" fmla="*/ 2147483647 w 162"/>
                <a:gd name="T21" fmla="*/ 2147483647 h 106"/>
                <a:gd name="T22" fmla="*/ 2147483647 w 162"/>
                <a:gd name="T23" fmla="*/ 2147483647 h 106"/>
                <a:gd name="T24" fmla="*/ 2147483647 w 162"/>
                <a:gd name="T25" fmla="*/ 2147483647 h 106"/>
                <a:gd name="T26" fmla="*/ 2147483647 w 162"/>
                <a:gd name="T27" fmla="*/ 2147483647 h 106"/>
                <a:gd name="T28" fmla="*/ 2147483647 w 162"/>
                <a:gd name="T29" fmla="*/ 2147483647 h 106"/>
                <a:gd name="T30" fmla="*/ 2147483647 w 162"/>
                <a:gd name="T31" fmla="*/ 2147483647 h 106"/>
                <a:gd name="T32" fmla="*/ 2147483647 w 162"/>
                <a:gd name="T33" fmla="*/ 2147483647 h 106"/>
                <a:gd name="T34" fmla="*/ 2147483647 w 162"/>
                <a:gd name="T35" fmla="*/ 2147483647 h 106"/>
                <a:gd name="T36" fmla="*/ 2147483647 w 162"/>
                <a:gd name="T37" fmla="*/ 2147483647 h 106"/>
                <a:gd name="T38" fmla="*/ 2147483647 w 162"/>
                <a:gd name="T39" fmla="*/ 2147483647 h 106"/>
                <a:gd name="T40" fmla="*/ 2147483647 w 162"/>
                <a:gd name="T41" fmla="*/ 2147483647 h 106"/>
                <a:gd name="T42" fmla="*/ 2147483647 w 162"/>
                <a:gd name="T43" fmla="*/ 2147483647 h 106"/>
                <a:gd name="T44" fmla="*/ 2147483647 w 162"/>
                <a:gd name="T45" fmla="*/ 2147483647 h 106"/>
                <a:gd name="T46" fmla="*/ 2147483647 w 162"/>
                <a:gd name="T47" fmla="*/ 2147483647 h 106"/>
                <a:gd name="T48" fmla="*/ 2147483647 w 162"/>
                <a:gd name="T49" fmla="*/ 2147483647 h 106"/>
                <a:gd name="T50" fmla="*/ 2147483647 w 162"/>
                <a:gd name="T51" fmla="*/ 2147483647 h 106"/>
                <a:gd name="T52" fmla="*/ 2147483647 w 162"/>
                <a:gd name="T53" fmla="*/ 2147483647 h 106"/>
                <a:gd name="T54" fmla="*/ 2147483647 w 162"/>
                <a:gd name="T55" fmla="*/ 2147483647 h 106"/>
                <a:gd name="T56" fmla="*/ 2147483647 w 162"/>
                <a:gd name="T57" fmla="*/ 2147483647 h 106"/>
                <a:gd name="T58" fmla="*/ 2147483647 w 162"/>
                <a:gd name="T59" fmla="*/ 2147483647 h 106"/>
                <a:gd name="T60" fmla="*/ 2147483647 w 162"/>
                <a:gd name="T61" fmla="*/ 2147483647 h 106"/>
                <a:gd name="T62" fmla="*/ 2147483647 w 162"/>
                <a:gd name="T63" fmla="*/ 2147483647 h 106"/>
                <a:gd name="T64" fmla="*/ 2147483647 w 162"/>
                <a:gd name="T65" fmla="*/ 2147483647 h 106"/>
                <a:gd name="T66" fmla="*/ 2147483647 w 162"/>
                <a:gd name="T67" fmla="*/ 2147483647 h 106"/>
                <a:gd name="T68" fmla="*/ 2147483647 w 162"/>
                <a:gd name="T69" fmla="*/ 2147483647 h 106"/>
                <a:gd name="T70" fmla="*/ 2147483647 w 162"/>
                <a:gd name="T71" fmla="*/ 2147483647 h 106"/>
                <a:gd name="T72" fmla="*/ 2147483647 w 162"/>
                <a:gd name="T73" fmla="*/ 2147483647 h 106"/>
                <a:gd name="T74" fmla="*/ 2147483647 w 162"/>
                <a:gd name="T75" fmla="*/ 2147483647 h 106"/>
                <a:gd name="T76" fmla="*/ 2147483647 w 162"/>
                <a:gd name="T77" fmla="*/ 2147483647 h 106"/>
                <a:gd name="T78" fmla="*/ 2147483647 w 162"/>
                <a:gd name="T79" fmla="*/ 2147483647 h 106"/>
                <a:gd name="T80" fmla="*/ 2147483647 w 162"/>
                <a:gd name="T81" fmla="*/ 2147483647 h 106"/>
                <a:gd name="T82" fmla="*/ 2147483647 w 162"/>
                <a:gd name="T83" fmla="*/ 2147483647 h 106"/>
                <a:gd name="T84" fmla="*/ 2147483647 w 162"/>
                <a:gd name="T85" fmla="*/ 2147483647 h 106"/>
                <a:gd name="T86" fmla="*/ 2147483647 w 162"/>
                <a:gd name="T87" fmla="*/ 2147483647 h 106"/>
                <a:gd name="T88" fmla="*/ 2147483647 w 162"/>
                <a:gd name="T89" fmla="*/ 2147483647 h 106"/>
                <a:gd name="T90" fmla="*/ 2147483647 w 162"/>
                <a:gd name="T91" fmla="*/ 2147483647 h 106"/>
                <a:gd name="T92" fmla="*/ 2147483647 w 162"/>
                <a:gd name="T93" fmla="*/ 2147483647 h 106"/>
                <a:gd name="T94" fmla="*/ 2147483647 w 162"/>
                <a:gd name="T95" fmla="*/ 2147483647 h 106"/>
                <a:gd name="T96" fmla="*/ 2147483647 w 162"/>
                <a:gd name="T97" fmla="*/ 2147483647 h 106"/>
                <a:gd name="T98" fmla="*/ 2147483647 w 162"/>
                <a:gd name="T99" fmla="*/ 2147483647 h 106"/>
                <a:gd name="T100" fmla="*/ 2147483647 w 162"/>
                <a:gd name="T101" fmla="*/ 2147483647 h 106"/>
                <a:gd name="T102" fmla="*/ 2147483647 w 162"/>
                <a:gd name="T103" fmla="*/ 2147483647 h 106"/>
                <a:gd name="T104" fmla="*/ 2147483647 w 162"/>
                <a:gd name="T105" fmla="*/ 0 h 106"/>
                <a:gd name="T106" fmla="*/ 2147483647 w 162"/>
                <a:gd name="T107" fmla="*/ 2147483647 h 106"/>
                <a:gd name="T108" fmla="*/ 2147483647 w 162"/>
                <a:gd name="T109" fmla="*/ 2147483647 h 106"/>
                <a:gd name="T110" fmla="*/ 2147483647 w 162"/>
                <a:gd name="T111" fmla="*/ 2147483647 h 106"/>
                <a:gd name="T112" fmla="*/ 2147483647 w 162"/>
                <a:gd name="T113" fmla="*/ 2147483647 h 106"/>
                <a:gd name="T114" fmla="*/ 2147483647 w 162"/>
                <a:gd name="T115" fmla="*/ 2147483647 h 106"/>
                <a:gd name="T116" fmla="*/ 2147483647 w 162"/>
                <a:gd name="T117" fmla="*/ 2147483647 h 106"/>
                <a:gd name="T118" fmla="*/ 2147483647 w 162"/>
                <a:gd name="T119" fmla="*/ 2147483647 h 1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2"/>
                <a:gd name="T181" fmla="*/ 0 h 106"/>
                <a:gd name="T182" fmla="*/ 162 w 162"/>
                <a:gd name="T183" fmla="*/ 106 h 1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2" h="106">
                  <a:moveTo>
                    <a:pt x="92" y="91"/>
                  </a:moveTo>
                  <a:lnTo>
                    <a:pt x="92" y="90"/>
                  </a:lnTo>
                  <a:lnTo>
                    <a:pt x="89" y="89"/>
                  </a:lnTo>
                  <a:lnTo>
                    <a:pt x="88" y="90"/>
                  </a:lnTo>
                  <a:lnTo>
                    <a:pt x="86" y="90"/>
                  </a:lnTo>
                  <a:lnTo>
                    <a:pt x="82" y="91"/>
                  </a:lnTo>
                  <a:lnTo>
                    <a:pt x="75" y="96"/>
                  </a:lnTo>
                  <a:lnTo>
                    <a:pt x="74" y="97"/>
                  </a:lnTo>
                  <a:lnTo>
                    <a:pt x="71" y="96"/>
                  </a:lnTo>
                  <a:lnTo>
                    <a:pt x="66" y="94"/>
                  </a:lnTo>
                  <a:lnTo>
                    <a:pt x="64" y="96"/>
                  </a:lnTo>
                  <a:lnTo>
                    <a:pt x="62" y="97"/>
                  </a:lnTo>
                  <a:lnTo>
                    <a:pt x="56" y="97"/>
                  </a:lnTo>
                  <a:lnTo>
                    <a:pt x="53" y="101"/>
                  </a:lnTo>
                  <a:lnTo>
                    <a:pt x="50" y="106"/>
                  </a:lnTo>
                  <a:lnTo>
                    <a:pt x="48" y="105"/>
                  </a:lnTo>
                  <a:lnTo>
                    <a:pt x="45" y="106"/>
                  </a:lnTo>
                  <a:lnTo>
                    <a:pt x="41" y="104"/>
                  </a:lnTo>
                  <a:lnTo>
                    <a:pt x="38" y="102"/>
                  </a:lnTo>
                  <a:lnTo>
                    <a:pt x="37" y="102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2"/>
                  </a:lnTo>
                  <a:lnTo>
                    <a:pt x="31" y="100"/>
                  </a:lnTo>
                  <a:lnTo>
                    <a:pt x="32" y="99"/>
                  </a:lnTo>
                  <a:lnTo>
                    <a:pt x="32" y="98"/>
                  </a:lnTo>
                  <a:lnTo>
                    <a:pt x="31" y="97"/>
                  </a:lnTo>
                  <a:lnTo>
                    <a:pt x="30" y="97"/>
                  </a:lnTo>
                  <a:lnTo>
                    <a:pt x="29" y="97"/>
                  </a:lnTo>
                  <a:lnTo>
                    <a:pt x="30" y="96"/>
                  </a:lnTo>
                  <a:lnTo>
                    <a:pt x="29" y="95"/>
                  </a:lnTo>
                  <a:lnTo>
                    <a:pt x="29" y="94"/>
                  </a:lnTo>
                  <a:lnTo>
                    <a:pt x="28" y="95"/>
                  </a:lnTo>
                  <a:lnTo>
                    <a:pt x="27" y="95"/>
                  </a:lnTo>
                  <a:lnTo>
                    <a:pt x="26" y="96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99"/>
                  </a:lnTo>
                  <a:lnTo>
                    <a:pt x="25" y="99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3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2"/>
                  </a:lnTo>
                  <a:lnTo>
                    <a:pt x="21" y="102"/>
                  </a:lnTo>
                  <a:lnTo>
                    <a:pt x="20" y="102"/>
                  </a:lnTo>
                  <a:lnTo>
                    <a:pt x="19" y="102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6" y="100"/>
                  </a:lnTo>
                  <a:lnTo>
                    <a:pt x="15" y="99"/>
                  </a:lnTo>
                  <a:lnTo>
                    <a:pt x="15" y="100"/>
                  </a:lnTo>
                  <a:lnTo>
                    <a:pt x="14" y="99"/>
                  </a:lnTo>
                  <a:lnTo>
                    <a:pt x="13" y="99"/>
                  </a:lnTo>
                  <a:lnTo>
                    <a:pt x="12" y="99"/>
                  </a:lnTo>
                  <a:lnTo>
                    <a:pt x="12" y="98"/>
                  </a:lnTo>
                  <a:lnTo>
                    <a:pt x="11" y="97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4"/>
                  </a:lnTo>
                  <a:lnTo>
                    <a:pt x="11" y="93"/>
                  </a:lnTo>
                  <a:lnTo>
                    <a:pt x="10" y="93"/>
                  </a:lnTo>
                  <a:lnTo>
                    <a:pt x="9" y="93"/>
                  </a:lnTo>
                  <a:lnTo>
                    <a:pt x="8" y="93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7" y="91"/>
                  </a:lnTo>
                  <a:lnTo>
                    <a:pt x="6" y="91"/>
                  </a:lnTo>
                  <a:lnTo>
                    <a:pt x="5" y="91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2" y="90"/>
                  </a:lnTo>
                  <a:lnTo>
                    <a:pt x="3" y="89"/>
                  </a:lnTo>
                  <a:lnTo>
                    <a:pt x="4" y="89"/>
                  </a:lnTo>
                  <a:lnTo>
                    <a:pt x="3" y="88"/>
                  </a:lnTo>
                  <a:lnTo>
                    <a:pt x="4" y="87"/>
                  </a:lnTo>
                  <a:lnTo>
                    <a:pt x="3" y="87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2" y="85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2" y="83"/>
                  </a:lnTo>
                  <a:lnTo>
                    <a:pt x="1" y="82"/>
                  </a:lnTo>
                  <a:lnTo>
                    <a:pt x="1" y="81"/>
                  </a:lnTo>
                  <a:lnTo>
                    <a:pt x="0" y="79"/>
                  </a:lnTo>
                  <a:lnTo>
                    <a:pt x="1" y="78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3" y="74"/>
                  </a:lnTo>
                  <a:lnTo>
                    <a:pt x="4" y="74"/>
                  </a:lnTo>
                  <a:lnTo>
                    <a:pt x="5" y="74"/>
                  </a:lnTo>
                  <a:lnTo>
                    <a:pt x="5" y="73"/>
                  </a:lnTo>
                  <a:lnTo>
                    <a:pt x="4" y="72"/>
                  </a:lnTo>
                  <a:lnTo>
                    <a:pt x="4" y="71"/>
                  </a:lnTo>
                  <a:lnTo>
                    <a:pt x="4" y="70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7" y="65"/>
                  </a:lnTo>
                  <a:lnTo>
                    <a:pt x="8" y="63"/>
                  </a:lnTo>
                  <a:lnTo>
                    <a:pt x="9" y="62"/>
                  </a:lnTo>
                  <a:lnTo>
                    <a:pt x="11" y="63"/>
                  </a:lnTo>
                  <a:lnTo>
                    <a:pt x="10" y="64"/>
                  </a:lnTo>
                  <a:lnTo>
                    <a:pt x="12" y="66"/>
                  </a:lnTo>
                  <a:lnTo>
                    <a:pt x="16" y="65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20" y="71"/>
                  </a:lnTo>
                  <a:lnTo>
                    <a:pt x="19" y="72"/>
                  </a:lnTo>
                  <a:lnTo>
                    <a:pt x="20" y="75"/>
                  </a:lnTo>
                  <a:lnTo>
                    <a:pt x="23" y="73"/>
                  </a:lnTo>
                  <a:lnTo>
                    <a:pt x="24" y="74"/>
                  </a:lnTo>
                  <a:lnTo>
                    <a:pt x="24" y="78"/>
                  </a:lnTo>
                  <a:lnTo>
                    <a:pt x="22" y="79"/>
                  </a:lnTo>
                  <a:lnTo>
                    <a:pt x="24" y="79"/>
                  </a:lnTo>
                  <a:lnTo>
                    <a:pt x="28" y="78"/>
                  </a:lnTo>
                  <a:lnTo>
                    <a:pt x="33" y="71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3" y="64"/>
                  </a:lnTo>
                  <a:lnTo>
                    <a:pt x="33" y="66"/>
                  </a:lnTo>
                  <a:lnTo>
                    <a:pt x="36" y="67"/>
                  </a:lnTo>
                  <a:lnTo>
                    <a:pt x="37" y="65"/>
                  </a:lnTo>
                  <a:lnTo>
                    <a:pt x="39" y="66"/>
                  </a:lnTo>
                  <a:lnTo>
                    <a:pt x="42" y="67"/>
                  </a:lnTo>
                  <a:lnTo>
                    <a:pt x="42" y="68"/>
                  </a:lnTo>
                  <a:lnTo>
                    <a:pt x="46" y="67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7" y="69"/>
                  </a:lnTo>
                  <a:lnTo>
                    <a:pt x="48" y="69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3" y="73"/>
                  </a:lnTo>
                  <a:lnTo>
                    <a:pt x="55" y="71"/>
                  </a:lnTo>
                  <a:lnTo>
                    <a:pt x="57" y="70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60" y="70"/>
                  </a:lnTo>
                  <a:lnTo>
                    <a:pt x="63" y="70"/>
                  </a:lnTo>
                  <a:lnTo>
                    <a:pt x="63" y="69"/>
                  </a:lnTo>
                  <a:lnTo>
                    <a:pt x="64" y="68"/>
                  </a:lnTo>
                  <a:lnTo>
                    <a:pt x="65" y="67"/>
                  </a:lnTo>
                  <a:lnTo>
                    <a:pt x="69" y="66"/>
                  </a:lnTo>
                  <a:lnTo>
                    <a:pt x="69" y="64"/>
                  </a:lnTo>
                  <a:lnTo>
                    <a:pt x="71" y="63"/>
                  </a:lnTo>
                  <a:lnTo>
                    <a:pt x="72" y="63"/>
                  </a:lnTo>
                  <a:lnTo>
                    <a:pt x="76" y="63"/>
                  </a:lnTo>
                  <a:lnTo>
                    <a:pt x="78" y="63"/>
                  </a:lnTo>
                  <a:lnTo>
                    <a:pt x="80" y="62"/>
                  </a:lnTo>
                  <a:lnTo>
                    <a:pt x="83" y="61"/>
                  </a:lnTo>
                  <a:lnTo>
                    <a:pt x="86" y="61"/>
                  </a:lnTo>
                  <a:lnTo>
                    <a:pt x="90" y="63"/>
                  </a:lnTo>
                  <a:lnTo>
                    <a:pt x="90" y="60"/>
                  </a:lnTo>
                  <a:lnTo>
                    <a:pt x="90" y="57"/>
                  </a:lnTo>
                  <a:lnTo>
                    <a:pt x="92" y="55"/>
                  </a:lnTo>
                  <a:lnTo>
                    <a:pt x="92" y="57"/>
                  </a:lnTo>
                  <a:lnTo>
                    <a:pt x="92" y="58"/>
                  </a:lnTo>
                  <a:lnTo>
                    <a:pt x="95" y="57"/>
                  </a:lnTo>
                  <a:lnTo>
                    <a:pt x="97" y="58"/>
                  </a:lnTo>
                  <a:lnTo>
                    <a:pt x="99" y="57"/>
                  </a:lnTo>
                  <a:lnTo>
                    <a:pt x="99" y="60"/>
                  </a:lnTo>
                  <a:lnTo>
                    <a:pt x="101" y="62"/>
                  </a:lnTo>
                  <a:lnTo>
                    <a:pt x="102" y="61"/>
                  </a:lnTo>
                  <a:lnTo>
                    <a:pt x="103" y="61"/>
                  </a:lnTo>
                  <a:lnTo>
                    <a:pt x="104" y="61"/>
                  </a:lnTo>
                  <a:lnTo>
                    <a:pt x="104" y="60"/>
                  </a:lnTo>
                  <a:lnTo>
                    <a:pt x="107" y="60"/>
                  </a:lnTo>
                  <a:lnTo>
                    <a:pt x="109" y="60"/>
                  </a:lnTo>
                  <a:lnTo>
                    <a:pt x="109" y="61"/>
                  </a:lnTo>
                  <a:lnTo>
                    <a:pt x="111" y="63"/>
                  </a:lnTo>
                  <a:lnTo>
                    <a:pt x="110" y="65"/>
                  </a:lnTo>
                  <a:lnTo>
                    <a:pt x="111" y="67"/>
                  </a:lnTo>
                  <a:lnTo>
                    <a:pt x="112" y="67"/>
                  </a:lnTo>
                  <a:lnTo>
                    <a:pt x="117" y="70"/>
                  </a:lnTo>
                  <a:lnTo>
                    <a:pt x="118" y="70"/>
                  </a:lnTo>
                  <a:lnTo>
                    <a:pt x="120" y="69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0" y="58"/>
                  </a:lnTo>
                  <a:lnTo>
                    <a:pt x="118" y="57"/>
                  </a:lnTo>
                  <a:lnTo>
                    <a:pt x="116" y="57"/>
                  </a:lnTo>
                  <a:lnTo>
                    <a:pt x="114" y="57"/>
                  </a:lnTo>
                  <a:lnTo>
                    <a:pt x="115" y="55"/>
                  </a:lnTo>
                  <a:lnTo>
                    <a:pt x="114" y="54"/>
                  </a:lnTo>
                  <a:lnTo>
                    <a:pt x="117" y="49"/>
                  </a:lnTo>
                  <a:lnTo>
                    <a:pt x="114" y="43"/>
                  </a:lnTo>
                  <a:lnTo>
                    <a:pt x="113" y="43"/>
                  </a:lnTo>
                  <a:lnTo>
                    <a:pt x="113" y="42"/>
                  </a:lnTo>
                  <a:lnTo>
                    <a:pt x="113" y="40"/>
                  </a:lnTo>
                  <a:lnTo>
                    <a:pt x="110" y="39"/>
                  </a:lnTo>
                  <a:lnTo>
                    <a:pt x="109" y="37"/>
                  </a:lnTo>
                  <a:lnTo>
                    <a:pt x="109" y="35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3" y="33"/>
                  </a:lnTo>
                  <a:lnTo>
                    <a:pt x="113" y="31"/>
                  </a:lnTo>
                  <a:lnTo>
                    <a:pt x="116" y="31"/>
                  </a:lnTo>
                  <a:lnTo>
                    <a:pt x="117" y="30"/>
                  </a:lnTo>
                  <a:lnTo>
                    <a:pt x="119" y="27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28" y="25"/>
                  </a:lnTo>
                  <a:lnTo>
                    <a:pt x="130" y="21"/>
                  </a:lnTo>
                  <a:lnTo>
                    <a:pt x="131" y="18"/>
                  </a:lnTo>
                  <a:lnTo>
                    <a:pt x="132" y="14"/>
                  </a:lnTo>
                  <a:lnTo>
                    <a:pt x="131" y="11"/>
                  </a:lnTo>
                  <a:lnTo>
                    <a:pt x="133" y="11"/>
                  </a:lnTo>
                  <a:lnTo>
                    <a:pt x="134" y="9"/>
                  </a:lnTo>
                  <a:lnTo>
                    <a:pt x="136" y="11"/>
                  </a:lnTo>
                  <a:lnTo>
                    <a:pt x="137" y="11"/>
                  </a:lnTo>
                  <a:lnTo>
                    <a:pt x="141" y="13"/>
                  </a:lnTo>
                  <a:lnTo>
                    <a:pt x="142" y="10"/>
                  </a:lnTo>
                  <a:lnTo>
                    <a:pt x="144" y="11"/>
                  </a:lnTo>
                  <a:lnTo>
                    <a:pt x="144" y="9"/>
                  </a:lnTo>
                  <a:lnTo>
                    <a:pt x="145" y="3"/>
                  </a:lnTo>
                  <a:lnTo>
                    <a:pt x="143" y="2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8" y="2"/>
                  </a:lnTo>
                  <a:lnTo>
                    <a:pt x="149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1" y="4"/>
                  </a:lnTo>
                  <a:lnTo>
                    <a:pt x="151" y="5"/>
                  </a:lnTo>
                  <a:lnTo>
                    <a:pt x="152" y="5"/>
                  </a:lnTo>
                  <a:lnTo>
                    <a:pt x="152" y="6"/>
                  </a:lnTo>
                  <a:lnTo>
                    <a:pt x="151" y="6"/>
                  </a:lnTo>
                  <a:lnTo>
                    <a:pt x="150" y="6"/>
                  </a:lnTo>
                  <a:lnTo>
                    <a:pt x="151" y="7"/>
                  </a:lnTo>
                  <a:lnTo>
                    <a:pt x="151" y="8"/>
                  </a:lnTo>
                  <a:lnTo>
                    <a:pt x="152" y="8"/>
                  </a:lnTo>
                  <a:lnTo>
                    <a:pt x="153" y="8"/>
                  </a:lnTo>
                  <a:lnTo>
                    <a:pt x="153" y="9"/>
                  </a:lnTo>
                  <a:lnTo>
                    <a:pt x="153" y="8"/>
                  </a:lnTo>
                  <a:lnTo>
                    <a:pt x="153" y="9"/>
                  </a:lnTo>
                  <a:lnTo>
                    <a:pt x="154" y="9"/>
                  </a:lnTo>
                  <a:lnTo>
                    <a:pt x="155" y="9"/>
                  </a:lnTo>
                  <a:lnTo>
                    <a:pt x="156" y="9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9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1" y="11"/>
                  </a:lnTo>
                  <a:lnTo>
                    <a:pt x="162" y="11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8" name="Freeform 95"/>
            <p:cNvSpPr>
              <a:spLocks/>
            </p:cNvSpPr>
            <p:nvPr/>
          </p:nvSpPr>
          <p:spPr bwMode="auto">
            <a:xfrm>
              <a:off x="3160382" y="4412257"/>
              <a:ext cx="1141266" cy="1243226"/>
            </a:xfrm>
            <a:custGeom>
              <a:avLst/>
              <a:gdLst>
                <a:gd name="T0" fmla="*/ 2147483647 w 441"/>
                <a:gd name="T1" fmla="*/ 2147483647 h 486"/>
                <a:gd name="T2" fmla="*/ 2147483647 w 441"/>
                <a:gd name="T3" fmla="*/ 2147483647 h 486"/>
                <a:gd name="T4" fmla="*/ 2147483647 w 441"/>
                <a:gd name="T5" fmla="*/ 2147483647 h 486"/>
                <a:gd name="T6" fmla="*/ 2147483647 w 441"/>
                <a:gd name="T7" fmla="*/ 2147483647 h 486"/>
                <a:gd name="T8" fmla="*/ 2147483647 w 441"/>
                <a:gd name="T9" fmla="*/ 2147483647 h 486"/>
                <a:gd name="T10" fmla="*/ 2147483647 w 441"/>
                <a:gd name="T11" fmla="*/ 2147483647 h 486"/>
                <a:gd name="T12" fmla="*/ 2147483647 w 441"/>
                <a:gd name="T13" fmla="*/ 2147483647 h 486"/>
                <a:gd name="T14" fmla="*/ 2147483647 w 441"/>
                <a:gd name="T15" fmla="*/ 2147483647 h 486"/>
                <a:gd name="T16" fmla="*/ 2147483647 w 441"/>
                <a:gd name="T17" fmla="*/ 2147483647 h 486"/>
                <a:gd name="T18" fmla="*/ 2147483647 w 441"/>
                <a:gd name="T19" fmla="*/ 2147483647 h 486"/>
                <a:gd name="T20" fmla="*/ 2147483647 w 441"/>
                <a:gd name="T21" fmla="*/ 2147483647 h 486"/>
                <a:gd name="T22" fmla="*/ 2147483647 w 441"/>
                <a:gd name="T23" fmla="*/ 2147483647 h 486"/>
                <a:gd name="T24" fmla="*/ 2147483647 w 441"/>
                <a:gd name="T25" fmla="*/ 2147483647 h 486"/>
                <a:gd name="T26" fmla="*/ 2147483647 w 441"/>
                <a:gd name="T27" fmla="*/ 2147483647 h 486"/>
                <a:gd name="T28" fmla="*/ 2147483647 w 441"/>
                <a:gd name="T29" fmla="*/ 2147483647 h 486"/>
                <a:gd name="T30" fmla="*/ 2147483647 w 441"/>
                <a:gd name="T31" fmla="*/ 2147483647 h 486"/>
                <a:gd name="T32" fmla="*/ 2147483647 w 441"/>
                <a:gd name="T33" fmla="*/ 2147483647 h 486"/>
                <a:gd name="T34" fmla="*/ 2147483647 w 441"/>
                <a:gd name="T35" fmla="*/ 2147483647 h 486"/>
                <a:gd name="T36" fmla="*/ 2147483647 w 441"/>
                <a:gd name="T37" fmla="*/ 2147483647 h 486"/>
                <a:gd name="T38" fmla="*/ 2147483647 w 441"/>
                <a:gd name="T39" fmla="*/ 2147483647 h 486"/>
                <a:gd name="T40" fmla="*/ 2147483647 w 441"/>
                <a:gd name="T41" fmla="*/ 2147483647 h 486"/>
                <a:gd name="T42" fmla="*/ 2147483647 w 441"/>
                <a:gd name="T43" fmla="*/ 2147483647 h 486"/>
                <a:gd name="T44" fmla="*/ 2147483647 w 441"/>
                <a:gd name="T45" fmla="*/ 2147483647 h 486"/>
                <a:gd name="T46" fmla="*/ 2147483647 w 441"/>
                <a:gd name="T47" fmla="*/ 2147483647 h 486"/>
                <a:gd name="T48" fmla="*/ 2147483647 w 441"/>
                <a:gd name="T49" fmla="*/ 2147483647 h 486"/>
                <a:gd name="T50" fmla="*/ 2147483647 w 441"/>
                <a:gd name="T51" fmla="*/ 2147483647 h 486"/>
                <a:gd name="T52" fmla="*/ 2147483647 w 441"/>
                <a:gd name="T53" fmla="*/ 2147483647 h 486"/>
                <a:gd name="T54" fmla="*/ 2147483647 w 441"/>
                <a:gd name="T55" fmla="*/ 2147483647 h 486"/>
                <a:gd name="T56" fmla="*/ 2147483647 w 441"/>
                <a:gd name="T57" fmla="*/ 2147483647 h 486"/>
                <a:gd name="T58" fmla="*/ 2147483647 w 441"/>
                <a:gd name="T59" fmla="*/ 2147483647 h 486"/>
                <a:gd name="T60" fmla="*/ 2147483647 w 441"/>
                <a:gd name="T61" fmla="*/ 2147483647 h 486"/>
                <a:gd name="T62" fmla="*/ 2147483647 w 441"/>
                <a:gd name="T63" fmla="*/ 2147483647 h 486"/>
                <a:gd name="T64" fmla="*/ 2147483647 w 441"/>
                <a:gd name="T65" fmla="*/ 2147483647 h 486"/>
                <a:gd name="T66" fmla="*/ 2147483647 w 441"/>
                <a:gd name="T67" fmla="*/ 2147483647 h 486"/>
                <a:gd name="T68" fmla="*/ 2147483647 w 441"/>
                <a:gd name="T69" fmla="*/ 2147483647 h 486"/>
                <a:gd name="T70" fmla="*/ 2147483647 w 441"/>
                <a:gd name="T71" fmla="*/ 2147483647 h 486"/>
                <a:gd name="T72" fmla="*/ 2147483647 w 441"/>
                <a:gd name="T73" fmla="*/ 2147483647 h 486"/>
                <a:gd name="T74" fmla="*/ 2147483647 w 441"/>
                <a:gd name="T75" fmla="*/ 2147483647 h 486"/>
                <a:gd name="T76" fmla="*/ 2147483647 w 441"/>
                <a:gd name="T77" fmla="*/ 2147483647 h 486"/>
                <a:gd name="T78" fmla="*/ 2147483647 w 441"/>
                <a:gd name="T79" fmla="*/ 2147483647 h 486"/>
                <a:gd name="T80" fmla="*/ 2147483647 w 441"/>
                <a:gd name="T81" fmla="*/ 2147483647 h 486"/>
                <a:gd name="T82" fmla="*/ 2147483647 w 441"/>
                <a:gd name="T83" fmla="*/ 2147483647 h 486"/>
                <a:gd name="T84" fmla="*/ 2147483647 w 441"/>
                <a:gd name="T85" fmla="*/ 2147483647 h 486"/>
                <a:gd name="T86" fmla="*/ 2147483647 w 441"/>
                <a:gd name="T87" fmla="*/ 2147483647 h 486"/>
                <a:gd name="T88" fmla="*/ 2147483647 w 441"/>
                <a:gd name="T89" fmla="*/ 2147483647 h 486"/>
                <a:gd name="T90" fmla="*/ 2147483647 w 441"/>
                <a:gd name="T91" fmla="*/ 2147483647 h 486"/>
                <a:gd name="T92" fmla="*/ 2147483647 w 441"/>
                <a:gd name="T93" fmla="*/ 2147483647 h 486"/>
                <a:gd name="T94" fmla="*/ 2147483647 w 441"/>
                <a:gd name="T95" fmla="*/ 2147483647 h 486"/>
                <a:gd name="T96" fmla="*/ 2147483647 w 441"/>
                <a:gd name="T97" fmla="*/ 2147483647 h 486"/>
                <a:gd name="T98" fmla="*/ 2147483647 w 441"/>
                <a:gd name="T99" fmla="*/ 2147483647 h 486"/>
                <a:gd name="T100" fmla="*/ 2147483647 w 441"/>
                <a:gd name="T101" fmla="*/ 2147483647 h 486"/>
                <a:gd name="T102" fmla="*/ 2147483647 w 441"/>
                <a:gd name="T103" fmla="*/ 2147483647 h 486"/>
                <a:gd name="T104" fmla="*/ 2147483647 w 441"/>
                <a:gd name="T105" fmla="*/ 2147483647 h 486"/>
                <a:gd name="T106" fmla="*/ 2147483647 w 441"/>
                <a:gd name="T107" fmla="*/ 2147483647 h 486"/>
                <a:gd name="T108" fmla="*/ 2147483647 w 441"/>
                <a:gd name="T109" fmla="*/ 2147483647 h 486"/>
                <a:gd name="T110" fmla="*/ 2147483647 w 441"/>
                <a:gd name="T111" fmla="*/ 2147483647 h 486"/>
                <a:gd name="T112" fmla="*/ 2147483647 w 441"/>
                <a:gd name="T113" fmla="*/ 2147483647 h 486"/>
                <a:gd name="T114" fmla="*/ 2147483647 w 441"/>
                <a:gd name="T115" fmla="*/ 2147483647 h 486"/>
                <a:gd name="T116" fmla="*/ 2147483647 w 441"/>
                <a:gd name="T117" fmla="*/ 2147483647 h 486"/>
                <a:gd name="T118" fmla="*/ 2147483647 w 441"/>
                <a:gd name="T119" fmla="*/ 2147483647 h 486"/>
                <a:gd name="T120" fmla="*/ 2147483647 w 441"/>
                <a:gd name="T121" fmla="*/ 2147483647 h 486"/>
                <a:gd name="T122" fmla="*/ 2147483647 w 441"/>
                <a:gd name="T123" fmla="*/ 2147483647 h 486"/>
                <a:gd name="T124" fmla="*/ 2147483647 w 441"/>
                <a:gd name="T125" fmla="*/ 2147483647 h 4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41"/>
                <a:gd name="T190" fmla="*/ 0 h 486"/>
                <a:gd name="T191" fmla="*/ 441 w 441"/>
                <a:gd name="T192" fmla="*/ 486 h 4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41" h="486">
                  <a:moveTo>
                    <a:pt x="202" y="123"/>
                  </a:moveTo>
                  <a:lnTo>
                    <a:pt x="202" y="124"/>
                  </a:lnTo>
                  <a:lnTo>
                    <a:pt x="204" y="123"/>
                  </a:lnTo>
                  <a:lnTo>
                    <a:pt x="204" y="120"/>
                  </a:lnTo>
                  <a:lnTo>
                    <a:pt x="205" y="120"/>
                  </a:lnTo>
                  <a:lnTo>
                    <a:pt x="205" y="121"/>
                  </a:lnTo>
                  <a:lnTo>
                    <a:pt x="207" y="121"/>
                  </a:lnTo>
                  <a:lnTo>
                    <a:pt x="207" y="120"/>
                  </a:lnTo>
                  <a:lnTo>
                    <a:pt x="207" y="117"/>
                  </a:lnTo>
                  <a:lnTo>
                    <a:pt x="208" y="115"/>
                  </a:lnTo>
                  <a:lnTo>
                    <a:pt x="207" y="113"/>
                  </a:lnTo>
                  <a:lnTo>
                    <a:pt x="205" y="113"/>
                  </a:lnTo>
                  <a:lnTo>
                    <a:pt x="204" y="111"/>
                  </a:lnTo>
                  <a:lnTo>
                    <a:pt x="203" y="111"/>
                  </a:lnTo>
                  <a:lnTo>
                    <a:pt x="202" y="110"/>
                  </a:lnTo>
                  <a:lnTo>
                    <a:pt x="201" y="108"/>
                  </a:lnTo>
                  <a:lnTo>
                    <a:pt x="200" y="105"/>
                  </a:lnTo>
                  <a:lnTo>
                    <a:pt x="200" y="102"/>
                  </a:lnTo>
                  <a:lnTo>
                    <a:pt x="199" y="102"/>
                  </a:lnTo>
                  <a:lnTo>
                    <a:pt x="198" y="103"/>
                  </a:lnTo>
                  <a:lnTo>
                    <a:pt x="198" y="102"/>
                  </a:lnTo>
                  <a:lnTo>
                    <a:pt x="197" y="99"/>
                  </a:lnTo>
                  <a:lnTo>
                    <a:pt x="197" y="97"/>
                  </a:lnTo>
                  <a:lnTo>
                    <a:pt x="199" y="89"/>
                  </a:lnTo>
                  <a:lnTo>
                    <a:pt x="201" y="87"/>
                  </a:lnTo>
                  <a:lnTo>
                    <a:pt x="202" y="86"/>
                  </a:lnTo>
                  <a:lnTo>
                    <a:pt x="205" y="86"/>
                  </a:lnTo>
                  <a:lnTo>
                    <a:pt x="207" y="86"/>
                  </a:lnTo>
                  <a:lnTo>
                    <a:pt x="207" y="84"/>
                  </a:lnTo>
                  <a:lnTo>
                    <a:pt x="208" y="84"/>
                  </a:lnTo>
                  <a:lnTo>
                    <a:pt x="209" y="86"/>
                  </a:lnTo>
                  <a:lnTo>
                    <a:pt x="207" y="87"/>
                  </a:lnTo>
                  <a:lnTo>
                    <a:pt x="206" y="88"/>
                  </a:lnTo>
                  <a:lnTo>
                    <a:pt x="204" y="89"/>
                  </a:lnTo>
                  <a:lnTo>
                    <a:pt x="204" y="90"/>
                  </a:lnTo>
                  <a:lnTo>
                    <a:pt x="205" y="90"/>
                  </a:lnTo>
                  <a:lnTo>
                    <a:pt x="211" y="86"/>
                  </a:lnTo>
                  <a:lnTo>
                    <a:pt x="217" y="83"/>
                  </a:lnTo>
                  <a:lnTo>
                    <a:pt x="224" y="80"/>
                  </a:lnTo>
                  <a:lnTo>
                    <a:pt x="226" y="79"/>
                  </a:lnTo>
                  <a:lnTo>
                    <a:pt x="227" y="78"/>
                  </a:lnTo>
                  <a:lnTo>
                    <a:pt x="228" y="77"/>
                  </a:lnTo>
                  <a:lnTo>
                    <a:pt x="230" y="76"/>
                  </a:lnTo>
                  <a:lnTo>
                    <a:pt x="227" y="75"/>
                  </a:lnTo>
                  <a:lnTo>
                    <a:pt x="228" y="74"/>
                  </a:lnTo>
                  <a:lnTo>
                    <a:pt x="232" y="72"/>
                  </a:lnTo>
                  <a:lnTo>
                    <a:pt x="233" y="73"/>
                  </a:lnTo>
                  <a:lnTo>
                    <a:pt x="237" y="74"/>
                  </a:lnTo>
                  <a:lnTo>
                    <a:pt x="239" y="75"/>
                  </a:lnTo>
                  <a:lnTo>
                    <a:pt x="239" y="74"/>
                  </a:lnTo>
                  <a:lnTo>
                    <a:pt x="241" y="74"/>
                  </a:lnTo>
                  <a:lnTo>
                    <a:pt x="242" y="74"/>
                  </a:lnTo>
                  <a:lnTo>
                    <a:pt x="244" y="73"/>
                  </a:lnTo>
                  <a:lnTo>
                    <a:pt x="243" y="71"/>
                  </a:lnTo>
                  <a:lnTo>
                    <a:pt x="244" y="71"/>
                  </a:lnTo>
                  <a:lnTo>
                    <a:pt x="245" y="71"/>
                  </a:lnTo>
                  <a:lnTo>
                    <a:pt x="246" y="71"/>
                  </a:lnTo>
                  <a:lnTo>
                    <a:pt x="247" y="73"/>
                  </a:lnTo>
                  <a:lnTo>
                    <a:pt x="250" y="78"/>
                  </a:lnTo>
                  <a:lnTo>
                    <a:pt x="251" y="80"/>
                  </a:lnTo>
                  <a:lnTo>
                    <a:pt x="250" y="80"/>
                  </a:lnTo>
                  <a:lnTo>
                    <a:pt x="250" y="81"/>
                  </a:lnTo>
                  <a:lnTo>
                    <a:pt x="251" y="82"/>
                  </a:lnTo>
                  <a:lnTo>
                    <a:pt x="253" y="83"/>
                  </a:lnTo>
                  <a:lnTo>
                    <a:pt x="254" y="82"/>
                  </a:lnTo>
                  <a:lnTo>
                    <a:pt x="256" y="80"/>
                  </a:lnTo>
                  <a:lnTo>
                    <a:pt x="256" y="78"/>
                  </a:lnTo>
                  <a:lnTo>
                    <a:pt x="254" y="74"/>
                  </a:lnTo>
                  <a:lnTo>
                    <a:pt x="251" y="73"/>
                  </a:lnTo>
                  <a:lnTo>
                    <a:pt x="249" y="72"/>
                  </a:lnTo>
                  <a:lnTo>
                    <a:pt x="246" y="69"/>
                  </a:lnTo>
                  <a:lnTo>
                    <a:pt x="244" y="68"/>
                  </a:lnTo>
                  <a:lnTo>
                    <a:pt x="245" y="66"/>
                  </a:lnTo>
                  <a:lnTo>
                    <a:pt x="247" y="65"/>
                  </a:lnTo>
                  <a:lnTo>
                    <a:pt x="247" y="63"/>
                  </a:lnTo>
                  <a:lnTo>
                    <a:pt x="245" y="60"/>
                  </a:lnTo>
                  <a:lnTo>
                    <a:pt x="242" y="60"/>
                  </a:lnTo>
                  <a:lnTo>
                    <a:pt x="241" y="59"/>
                  </a:lnTo>
                  <a:lnTo>
                    <a:pt x="244" y="55"/>
                  </a:lnTo>
                  <a:lnTo>
                    <a:pt x="245" y="53"/>
                  </a:lnTo>
                  <a:lnTo>
                    <a:pt x="245" y="51"/>
                  </a:lnTo>
                  <a:lnTo>
                    <a:pt x="243" y="50"/>
                  </a:lnTo>
                  <a:lnTo>
                    <a:pt x="242" y="48"/>
                  </a:lnTo>
                  <a:lnTo>
                    <a:pt x="241" y="47"/>
                  </a:lnTo>
                  <a:lnTo>
                    <a:pt x="238" y="48"/>
                  </a:lnTo>
                  <a:lnTo>
                    <a:pt x="237" y="47"/>
                  </a:lnTo>
                  <a:lnTo>
                    <a:pt x="236" y="45"/>
                  </a:lnTo>
                  <a:lnTo>
                    <a:pt x="241" y="42"/>
                  </a:lnTo>
                  <a:lnTo>
                    <a:pt x="242" y="40"/>
                  </a:lnTo>
                  <a:lnTo>
                    <a:pt x="244" y="38"/>
                  </a:lnTo>
                  <a:lnTo>
                    <a:pt x="246" y="36"/>
                  </a:lnTo>
                  <a:lnTo>
                    <a:pt x="247" y="35"/>
                  </a:lnTo>
                  <a:lnTo>
                    <a:pt x="247" y="32"/>
                  </a:lnTo>
                  <a:lnTo>
                    <a:pt x="246" y="31"/>
                  </a:lnTo>
                  <a:lnTo>
                    <a:pt x="245" y="30"/>
                  </a:lnTo>
                  <a:lnTo>
                    <a:pt x="241" y="30"/>
                  </a:lnTo>
                  <a:lnTo>
                    <a:pt x="238" y="29"/>
                  </a:lnTo>
                  <a:lnTo>
                    <a:pt x="232" y="29"/>
                  </a:lnTo>
                  <a:lnTo>
                    <a:pt x="230" y="29"/>
                  </a:lnTo>
                  <a:lnTo>
                    <a:pt x="223" y="26"/>
                  </a:lnTo>
                  <a:lnTo>
                    <a:pt x="220" y="26"/>
                  </a:lnTo>
                  <a:lnTo>
                    <a:pt x="217" y="27"/>
                  </a:lnTo>
                  <a:lnTo>
                    <a:pt x="214" y="25"/>
                  </a:lnTo>
                  <a:lnTo>
                    <a:pt x="210" y="25"/>
                  </a:lnTo>
                  <a:lnTo>
                    <a:pt x="203" y="23"/>
                  </a:lnTo>
                  <a:lnTo>
                    <a:pt x="201" y="19"/>
                  </a:lnTo>
                  <a:lnTo>
                    <a:pt x="198" y="14"/>
                  </a:lnTo>
                  <a:lnTo>
                    <a:pt x="200" y="13"/>
                  </a:lnTo>
                  <a:lnTo>
                    <a:pt x="199" y="12"/>
                  </a:lnTo>
                  <a:lnTo>
                    <a:pt x="196" y="10"/>
                  </a:lnTo>
                  <a:lnTo>
                    <a:pt x="196" y="7"/>
                  </a:lnTo>
                  <a:lnTo>
                    <a:pt x="195" y="5"/>
                  </a:lnTo>
                  <a:lnTo>
                    <a:pt x="198" y="2"/>
                  </a:lnTo>
                  <a:lnTo>
                    <a:pt x="198" y="1"/>
                  </a:lnTo>
                  <a:lnTo>
                    <a:pt x="195" y="0"/>
                  </a:lnTo>
                  <a:lnTo>
                    <a:pt x="192" y="1"/>
                  </a:lnTo>
                  <a:lnTo>
                    <a:pt x="188" y="2"/>
                  </a:lnTo>
                  <a:lnTo>
                    <a:pt x="180" y="8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70" y="7"/>
                  </a:lnTo>
                  <a:lnTo>
                    <a:pt x="168" y="8"/>
                  </a:lnTo>
                  <a:lnTo>
                    <a:pt x="162" y="8"/>
                  </a:lnTo>
                  <a:lnTo>
                    <a:pt x="159" y="12"/>
                  </a:lnTo>
                  <a:lnTo>
                    <a:pt x="156" y="17"/>
                  </a:lnTo>
                  <a:lnTo>
                    <a:pt x="154" y="16"/>
                  </a:lnTo>
                  <a:lnTo>
                    <a:pt x="151" y="17"/>
                  </a:lnTo>
                  <a:lnTo>
                    <a:pt x="147" y="15"/>
                  </a:lnTo>
                  <a:lnTo>
                    <a:pt x="144" y="13"/>
                  </a:lnTo>
                  <a:lnTo>
                    <a:pt x="143" y="13"/>
                  </a:lnTo>
                  <a:lnTo>
                    <a:pt x="141" y="14"/>
                  </a:lnTo>
                  <a:lnTo>
                    <a:pt x="137" y="14"/>
                  </a:lnTo>
                  <a:lnTo>
                    <a:pt x="137" y="16"/>
                  </a:lnTo>
                  <a:lnTo>
                    <a:pt x="138" y="19"/>
                  </a:lnTo>
                  <a:lnTo>
                    <a:pt x="136" y="23"/>
                  </a:lnTo>
                  <a:lnTo>
                    <a:pt x="138" y="26"/>
                  </a:lnTo>
                  <a:lnTo>
                    <a:pt x="137" y="29"/>
                  </a:lnTo>
                  <a:lnTo>
                    <a:pt x="134" y="29"/>
                  </a:lnTo>
                  <a:lnTo>
                    <a:pt x="131" y="29"/>
                  </a:lnTo>
                  <a:lnTo>
                    <a:pt x="130" y="26"/>
                  </a:lnTo>
                  <a:lnTo>
                    <a:pt x="128" y="25"/>
                  </a:lnTo>
                  <a:lnTo>
                    <a:pt x="126" y="25"/>
                  </a:lnTo>
                  <a:lnTo>
                    <a:pt x="124" y="27"/>
                  </a:lnTo>
                  <a:lnTo>
                    <a:pt x="123" y="28"/>
                  </a:lnTo>
                  <a:lnTo>
                    <a:pt x="124" y="30"/>
                  </a:lnTo>
                  <a:lnTo>
                    <a:pt x="123" y="33"/>
                  </a:lnTo>
                  <a:lnTo>
                    <a:pt x="126" y="35"/>
                  </a:lnTo>
                  <a:lnTo>
                    <a:pt x="127" y="37"/>
                  </a:lnTo>
                  <a:lnTo>
                    <a:pt x="125" y="39"/>
                  </a:lnTo>
                  <a:lnTo>
                    <a:pt x="127" y="42"/>
                  </a:lnTo>
                  <a:lnTo>
                    <a:pt x="127" y="45"/>
                  </a:lnTo>
                  <a:lnTo>
                    <a:pt x="125" y="46"/>
                  </a:lnTo>
                  <a:lnTo>
                    <a:pt x="123" y="46"/>
                  </a:lnTo>
                  <a:lnTo>
                    <a:pt x="122" y="44"/>
                  </a:lnTo>
                  <a:lnTo>
                    <a:pt x="123" y="42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21" y="37"/>
                  </a:lnTo>
                  <a:lnTo>
                    <a:pt x="120" y="36"/>
                  </a:lnTo>
                  <a:lnTo>
                    <a:pt x="118" y="37"/>
                  </a:lnTo>
                  <a:lnTo>
                    <a:pt x="114" y="37"/>
                  </a:lnTo>
                  <a:lnTo>
                    <a:pt x="113" y="38"/>
                  </a:lnTo>
                  <a:lnTo>
                    <a:pt x="112" y="41"/>
                  </a:lnTo>
                  <a:lnTo>
                    <a:pt x="107" y="42"/>
                  </a:lnTo>
                  <a:lnTo>
                    <a:pt x="106" y="41"/>
                  </a:lnTo>
                  <a:lnTo>
                    <a:pt x="102" y="36"/>
                  </a:lnTo>
                  <a:lnTo>
                    <a:pt x="102" y="34"/>
                  </a:lnTo>
                  <a:lnTo>
                    <a:pt x="102" y="32"/>
                  </a:lnTo>
                  <a:lnTo>
                    <a:pt x="101" y="31"/>
                  </a:lnTo>
                  <a:lnTo>
                    <a:pt x="99" y="31"/>
                  </a:lnTo>
                  <a:lnTo>
                    <a:pt x="96" y="32"/>
                  </a:lnTo>
                  <a:lnTo>
                    <a:pt x="95" y="33"/>
                  </a:lnTo>
                  <a:lnTo>
                    <a:pt x="95" y="35"/>
                  </a:lnTo>
                  <a:lnTo>
                    <a:pt x="95" y="38"/>
                  </a:lnTo>
                  <a:lnTo>
                    <a:pt x="96" y="42"/>
                  </a:lnTo>
                  <a:lnTo>
                    <a:pt x="96" y="45"/>
                  </a:lnTo>
                  <a:lnTo>
                    <a:pt x="93" y="48"/>
                  </a:lnTo>
                  <a:lnTo>
                    <a:pt x="92" y="50"/>
                  </a:lnTo>
                  <a:lnTo>
                    <a:pt x="86" y="56"/>
                  </a:lnTo>
                  <a:lnTo>
                    <a:pt x="86" y="57"/>
                  </a:lnTo>
                  <a:lnTo>
                    <a:pt x="87" y="62"/>
                  </a:lnTo>
                  <a:lnTo>
                    <a:pt x="87" y="64"/>
                  </a:lnTo>
                  <a:lnTo>
                    <a:pt x="87" y="66"/>
                  </a:lnTo>
                  <a:lnTo>
                    <a:pt x="86" y="68"/>
                  </a:lnTo>
                  <a:lnTo>
                    <a:pt x="85" y="68"/>
                  </a:lnTo>
                  <a:lnTo>
                    <a:pt x="83" y="66"/>
                  </a:lnTo>
                  <a:lnTo>
                    <a:pt x="84" y="64"/>
                  </a:lnTo>
                  <a:lnTo>
                    <a:pt x="84" y="62"/>
                  </a:lnTo>
                  <a:lnTo>
                    <a:pt x="78" y="57"/>
                  </a:lnTo>
                  <a:lnTo>
                    <a:pt x="81" y="54"/>
                  </a:lnTo>
                  <a:lnTo>
                    <a:pt x="81" y="52"/>
                  </a:lnTo>
                  <a:lnTo>
                    <a:pt x="79" y="51"/>
                  </a:lnTo>
                  <a:lnTo>
                    <a:pt x="76" y="51"/>
                  </a:lnTo>
                  <a:lnTo>
                    <a:pt x="73" y="51"/>
                  </a:lnTo>
                  <a:lnTo>
                    <a:pt x="69" y="45"/>
                  </a:lnTo>
                  <a:lnTo>
                    <a:pt x="68" y="43"/>
                  </a:lnTo>
                  <a:lnTo>
                    <a:pt x="67" y="42"/>
                  </a:lnTo>
                  <a:lnTo>
                    <a:pt x="69" y="35"/>
                  </a:lnTo>
                  <a:lnTo>
                    <a:pt x="68" y="32"/>
                  </a:lnTo>
                  <a:lnTo>
                    <a:pt x="66" y="32"/>
                  </a:lnTo>
                  <a:lnTo>
                    <a:pt x="65" y="32"/>
                  </a:lnTo>
                  <a:lnTo>
                    <a:pt x="62" y="36"/>
                  </a:lnTo>
                  <a:lnTo>
                    <a:pt x="54" y="42"/>
                  </a:lnTo>
                  <a:lnTo>
                    <a:pt x="54" y="43"/>
                  </a:lnTo>
                  <a:lnTo>
                    <a:pt x="56" y="48"/>
                  </a:lnTo>
                  <a:lnTo>
                    <a:pt x="56" y="50"/>
                  </a:lnTo>
                  <a:lnTo>
                    <a:pt x="52" y="52"/>
                  </a:lnTo>
                  <a:lnTo>
                    <a:pt x="51" y="53"/>
                  </a:lnTo>
                  <a:lnTo>
                    <a:pt x="50" y="56"/>
                  </a:lnTo>
                  <a:lnTo>
                    <a:pt x="47" y="57"/>
                  </a:lnTo>
                  <a:lnTo>
                    <a:pt x="45" y="60"/>
                  </a:lnTo>
                  <a:lnTo>
                    <a:pt x="41" y="59"/>
                  </a:lnTo>
                  <a:lnTo>
                    <a:pt x="39" y="57"/>
                  </a:lnTo>
                  <a:lnTo>
                    <a:pt x="37" y="58"/>
                  </a:lnTo>
                  <a:lnTo>
                    <a:pt x="35" y="57"/>
                  </a:lnTo>
                  <a:lnTo>
                    <a:pt x="32" y="59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3" y="62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8" y="59"/>
                  </a:lnTo>
                  <a:lnTo>
                    <a:pt x="17" y="59"/>
                  </a:lnTo>
                  <a:lnTo>
                    <a:pt x="14" y="62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9" y="63"/>
                  </a:lnTo>
                  <a:lnTo>
                    <a:pt x="9" y="64"/>
                  </a:lnTo>
                  <a:lnTo>
                    <a:pt x="8" y="66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11" y="71"/>
                  </a:lnTo>
                  <a:lnTo>
                    <a:pt x="12" y="73"/>
                  </a:lnTo>
                  <a:lnTo>
                    <a:pt x="15" y="74"/>
                  </a:lnTo>
                  <a:lnTo>
                    <a:pt x="14" y="79"/>
                  </a:lnTo>
                  <a:lnTo>
                    <a:pt x="17" y="80"/>
                  </a:lnTo>
                  <a:lnTo>
                    <a:pt x="17" y="83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17" y="97"/>
                  </a:lnTo>
                  <a:lnTo>
                    <a:pt x="14" y="97"/>
                  </a:lnTo>
                  <a:lnTo>
                    <a:pt x="12" y="97"/>
                  </a:lnTo>
                  <a:lnTo>
                    <a:pt x="11" y="98"/>
                  </a:lnTo>
                  <a:lnTo>
                    <a:pt x="9" y="99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5" y="99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1" y="106"/>
                  </a:lnTo>
                  <a:lnTo>
                    <a:pt x="3" y="107"/>
                  </a:lnTo>
                  <a:lnTo>
                    <a:pt x="3" y="110"/>
                  </a:lnTo>
                  <a:lnTo>
                    <a:pt x="4" y="113"/>
                  </a:lnTo>
                  <a:lnTo>
                    <a:pt x="6" y="115"/>
                  </a:lnTo>
                  <a:lnTo>
                    <a:pt x="11" y="116"/>
                  </a:lnTo>
                  <a:lnTo>
                    <a:pt x="12" y="117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4" y="123"/>
                  </a:lnTo>
                  <a:lnTo>
                    <a:pt x="15" y="124"/>
                  </a:lnTo>
                  <a:lnTo>
                    <a:pt x="14" y="126"/>
                  </a:lnTo>
                  <a:lnTo>
                    <a:pt x="12" y="125"/>
                  </a:lnTo>
                  <a:lnTo>
                    <a:pt x="11" y="124"/>
                  </a:lnTo>
                  <a:lnTo>
                    <a:pt x="10" y="126"/>
                  </a:lnTo>
                  <a:lnTo>
                    <a:pt x="9" y="129"/>
                  </a:lnTo>
                  <a:lnTo>
                    <a:pt x="8" y="131"/>
                  </a:lnTo>
                  <a:lnTo>
                    <a:pt x="7" y="131"/>
                  </a:lnTo>
                  <a:lnTo>
                    <a:pt x="6" y="133"/>
                  </a:lnTo>
                  <a:lnTo>
                    <a:pt x="7" y="135"/>
                  </a:lnTo>
                  <a:lnTo>
                    <a:pt x="8" y="137"/>
                  </a:lnTo>
                  <a:lnTo>
                    <a:pt x="7" y="138"/>
                  </a:lnTo>
                  <a:lnTo>
                    <a:pt x="8" y="139"/>
                  </a:lnTo>
                  <a:lnTo>
                    <a:pt x="6" y="142"/>
                  </a:lnTo>
                  <a:lnTo>
                    <a:pt x="10" y="145"/>
                  </a:lnTo>
                  <a:lnTo>
                    <a:pt x="11" y="149"/>
                  </a:lnTo>
                  <a:lnTo>
                    <a:pt x="16" y="151"/>
                  </a:lnTo>
                  <a:lnTo>
                    <a:pt x="18" y="152"/>
                  </a:lnTo>
                  <a:lnTo>
                    <a:pt x="19" y="152"/>
                  </a:lnTo>
                  <a:lnTo>
                    <a:pt x="21" y="154"/>
                  </a:lnTo>
                  <a:lnTo>
                    <a:pt x="23" y="154"/>
                  </a:lnTo>
                  <a:lnTo>
                    <a:pt x="27" y="154"/>
                  </a:lnTo>
                  <a:lnTo>
                    <a:pt x="31" y="155"/>
                  </a:lnTo>
                  <a:lnTo>
                    <a:pt x="33" y="153"/>
                  </a:lnTo>
                  <a:lnTo>
                    <a:pt x="34" y="154"/>
                  </a:lnTo>
                  <a:lnTo>
                    <a:pt x="33" y="156"/>
                  </a:lnTo>
                  <a:lnTo>
                    <a:pt x="36" y="158"/>
                  </a:lnTo>
                  <a:lnTo>
                    <a:pt x="36" y="159"/>
                  </a:lnTo>
                  <a:lnTo>
                    <a:pt x="36" y="160"/>
                  </a:lnTo>
                  <a:lnTo>
                    <a:pt x="36" y="161"/>
                  </a:lnTo>
                  <a:lnTo>
                    <a:pt x="33" y="161"/>
                  </a:lnTo>
                  <a:lnTo>
                    <a:pt x="33" y="162"/>
                  </a:lnTo>
                  <a:lnTo>
                    <a:pt x="32" y="164"/>
                  </a:lnTo>
                  <a:lnTo>
                    <a:pt x="30" y="165"/>
                  </a:lnTo>
                  <a:lnTo>
                    <a:pt x="30" y="168"/>
                  </a:lnTo>
                  <a:lnTo>
                    <a:pt x="27" y="168"/>
                  </a:lnTo>
                  <a:lnTo>
                    <a:pt x="28" y="172"/>
                  </a:lnTo>
                  <a:lnTo>
                    <a:pt x="29" y="174"/>
                  </a:lnTo>
                  <a:lnTo>
                    <a:pt x="31" y="174"/>
                  </a:lnTo>
                  <a:lnTo>
                    <a:pt x="32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40" y="171"/>
                  </a:lnTo>
                  <a:lnTo>
                    <a:pt x="42" y="171"/>
                  </a:lnTo>
                  <a:lnTo>
                    <a:pt x="44" y="171"/>
                  </a:lnTo>
                  <a:lnTo>
                    <a:pt x="49" y="168"/>
                  </a:lnTo>
                  <a:lnTo>
                    <a:pt x="51" y="164"/>
                  </a:lnTo>
                  <a:lnTo>
                    <a:pt x="51" y="162"/>
                  </a:lnTo>
                  <a:lnTo>
                    <a:pt x="54" y="160"/>
                  </a:lnTo>
                  <a:lnTo>
                    <a:pt x="55" y="157"/>
                  </a:lnTo>
                  <a:lnTo>
                    <a:pt x="56" y="156"/>
                  </a:lnTo>
                  <a:lnTo>
                    <a:pt x="60" y="153"/>
                  </a:lnTo>
                  <a:lnTo>
                    <a:pt x="61" y="153"/>
                  </a:lnTo>
                  <a:lnTo>
                    <a:pt x="65" y="146"/>
                  </a:lnTo>
                  <a:lnTo>
                    <a:pt x="69" y="144"/>
                  </a:lnTo>
                  <a:lnTo>
                    <a:pt x="72" y="142"/>
                  </a:lnTo>
                  <a:lnTo>
                    <a:pt x="73" y="141"/>
                  </a:lnTo>
                  <a:lnTo>
                    <a:pt x="75" y="141"/>
                  </a:lnTo>
                  <a:lnTo>
                    <a:pt x="77" y="141"/>
                  </a:lnTo>
                  <a:lnTo>
                    <a:pt x="88" y="146"/>
                  </a:lnTo>
                  <a:lnTo>
                    <a:pt x="89" y="148"/>
                  </a:lnTo>
                  <a:lnTo>
                    <a:pt x="90" y="148"/>
                  </a:lnTo>
                  <a:lnTo>
                    <a:pt x="90" y="147"/>
                  </a:lnTo>
                  <a:lnTo>
                    <a:pt x="91" y="146"/>
                  </a:lnTo>
                  <a:lnTo>
                    <a:pt x="93" y="148"/>
                  </a:lnTo>
                  <a:lnTo>
                    <a:pt x="96" y="150"/>
                  </a:lnTo>
                  <a:lnTo>
                    <a:pt x="98" y="152"/>
                  </a:lnTo>
                  <a:lnTo>
                    <a:pt x="99" y="153"/>
                  </a:lnTo>
                  <a:lnTo>
                    <a:pt x="101" y="153"/>
                  </a:lnTo>
                  <a:lnTo>
                    <a:pt x="104" y="159"/>
                  </a:lnTo>
                  <a:lnTo>
                    <a:pt x="108" y="159"/>
                  </a:lnTo>
                  <a:lnTo>
                    <a:pt x="110" y="161"/>
                  </a:lnTo>
                  <a:lnTo>
                    <a:pt x="111" y="163"/>
                  </a:lnTo>
                  <a:lnTo>
                    <a:pt x="112" y="162"/>
                  </a:lnTo>
                  <a:lnTo>
                    <a:pt x="111" y="160"/>
                  </a:lnTo>
                  <a:lnTo>
                    <a:pt x="112" y="160"/>
                  </a:lnTo>
                  <a:lnTo>
                    <a:pt x="113" y="160"/>
                  </a:lnTo>
                  <a:lnTo>
                    <a:pt x="115" y="162"/>
                  </a:lnTo>
                  <a:lnTo>
                    <a:pt x="117" y="163"/>
                  </a:lnTo>
                  <a:lnTo>
                    <a:pt x="118" y="163"/>
                  </a:lnTo>
                  <a:lnTo>
                    <a:pt x="121" y="165"/>
                  </a:lnTo>
                  <a:lnTo>
                    <a:pt x="123" y="168"/>
                  </a:lnTo>
                  <a:lnTo>
                    <a:pt x="124" y="169"/>
                  </a:lnTo>
                  <a:lnTo>
                    <a:pt x="125" y="171"/>
                  </a:lnTo>
                  <a:lnTo>
                    <a:pt x="126" y="175"/>
                  </a:lnTo>
                  <a:lnTo>
                    <a:pt x="126" y="182"/>
                  </a:lnTo>
                  <a:lnTo>
                    <a:pt x="127" y="184"/>
                  </a:lnTo>
                  <a:lnTo>
                    <a:pt x="127" y="187"/>
                  </a:lnTo>
                  <a:lnTo>
                    <a:pt x="127" y="191"/>
                  </a:lnTo>
                  <a:lnTo>
                    <a:pt x="130" y="196"/>
                  </a:lnTo>
                  <a:lnTo>
                    <a:pt x="132" y="198"/>
                  </a:lnTo>
                  <a:lnTo>
                    <a:pt x="132" y="201"/>
                  </a:lnTo>
                  <a:lnTo>
                    <a:pt x="136" y="207"/>
                  </a:lnTo>
                  <a:lnTo>
                    <a:pt x="135" y="218"/>
                  </a:lnTo>
                  <a:lnTo>
                    <a:pt x="134" y="220"/>
                  </a:lnTo>
                  <a:lnTo>
                    <a:pt x="134" y="221"/>
                  </a:lnTo>
                  <a:lnTo>
                    <a:pt x="135" y="223"/>
                  </a:lnTo>
                  <a:lnTo>
                    <a:pt x="136" y="222"/>
                  </a:lnTo>
                  <a:lnTo>
                    <a:pt x="136" y="221"/>
                  </a:lnTo>
                  <a:lnTo>
                    <a:pt x="138" y="221"/>
                  </a:lnTo>
                  <a:lnTo>
                    <a:pt x="142" y="221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3" y="229"/>
                  </a:lnTo>
                  <a:lnTo>
                    <a:pt x="144" y="232"/>
                  </a:lnTo>
                  <a:lnTo>
                    <a:pt x="148" y="232"/>
                  </a:lnTo>
                  <a:lnTo>
                    <a:pt x="150" y="233"/>
                  </a:lnTo>
                  <a:lnTo>
                    <a:pt x="152" y="237"/>
                  </a:lnTo>
                  <a:lnTo>
                    <a:pt x="154" y="238"/>
                  </a:lnTo>
                  <a:lnTo>
                    <a:pt x="156" y="242"/>
                  </a:lnTo>
                  <a:lnTo>
                    <a:pt x="158" y="244"/>
                  </a:lnTo>
                  <a:lnTo>
                    <a:pt x="158" y="248"/>
                  </a:lnTo>
                  <a:lnTo>
                    <a:pt x="156" y="248"/>
                  </a:lnTo>
                  <a:lnTo>
                    <a:pt x="156" y="249"/>
                  </a:lnTo>
                  <a:lnTo>
                    <a:pt x="155" y="250"/>
                  </a:lnTo>
                  <a:lnTo>
                    <a:pt x="156" y="252"/>
                  </a:lnTo>
                  <a:lnTo>
                    <a:pt x="159" y="253"/>
                  </a:lnTo>
                  <a:lnTo>
                    <a:pt x="161" y="251"/>
                  </a:lnTo>
                  <a:lnTo>
                    <a:pt x="163" y="251"/>
                  </a:lnTo>
                  <a:lnTo>
                    <a:pt x="169" y="253"/>
                  </a:lnTo>
                  <a:lnTo>
                    <a:pt x="172" y="254"/>
                  </a:lnTo>
                  <a:lnTo>
                    <a:pt x="175" y="256"/>
                  </a:lnTo>
                  <a:lnTo>
                    <a:pt x="175" y="258"/>
                  </a:lnTo>
                  <a:lnTo>
                    <a:pt x="177" y="259"/>
                  </a:lnTo>
                  <a:lnTo>
                    <a:pt x="179" y="262"/>
                  </a:lnTo>
                  <a:lnTo>
                    <a:pt x="180" y="264"/>
                  </a:lnTo>
                  <a:lnTo>
                    <a:pt x="182" y="269"/>
                  </a:lnTo>
                  <a:lnTo>
                    <a:pt x="183" y="270"/>
                  </a:lnTo>
                  <a:lnTo>
                    <a:pt x="185" y="270"/>
                  </a:lnTo>
                  <a:lnTo>
                    <a:pt x="187" y="271"/>
                  </a:lnTo>
                  <a:lnTo>
                    <a:pt x="194" y="276"/>
                  </a:lnTo>
                  <a:lnTo>
                    <a:pt x="197" y="280"/>
                  </a:lnTo>
                  <a:lnTo>
                    <a:pt x="198" y="283"/>
                  </a:lnTo>
                  <a:lnTo>
                    <a:pt x="199" y="285"/>
                  </a:lnTo>
                  <a:lnTo>
                    <a:pt x="205" y="290"/>
                  </a:lnTo>
                  <a:lnTo>
                    <a:pt x="208" y="293"/>
                  </a:lnTo>
                  <a:lnTo>
                    <a:pt x="210" y="296"/>
                  </a:lnTo>
                  <a:lnTo>
                    <a:pt x="211" y="299"/>
                  </a:lnTo>
                  <a:lnTo>
                    <a:pt x="213" y="301"/>
                  </a:lnTo>
                  <a:lnTo>
                    <a:pt x="214" y="301"/>
                  </a:lnTo>
                  <a:lnTo>
                    <a:pt x="216" y="302"/>
                  </a:lnTo>
                  <a:lnTo>
                    <a:pt x="218" y="304"/>
                  </a:lnTo>
                  <a:lnTo>
                    <a:pt x="220" y="304"/>
                  </a:lnTo>
                  <a:lnTo>
                    <a:pt x="222" y="305"/>
                  </a:lnTo>
                  <a:lnTo>
                    <a:pt x="225" y="307"/>
                  </a:lnTo>
                  <a:lnTo>
                    <a:pt x="227" y="309"/>
                  </a:lnTo>
                  <a:lnTo>
                    <a:pt x="229" y="314"/>
                  </a:lnTo>
                  <a:lnTo>
                    <a:pt x="231" y="314"/>
                  </a:lnTo>
                  <a:lnTo>
                    <a:pt x="232" y="313"/>
                  </a:lnTo>
                  <a:lnTo>
                    <a:pt x="232" y="312"/>
                  </a:lnTo>
                  <a:lnTo>
                    <a:pt x="234" y="310"/>
                  </a:lnTo>
                  <a:lnTo>
                    <a:pt x="237" y="309"/>
                  </a:lnTo>
                  <a:lnTo>
                    <a:pt x="241" y="310"/>
                  </a:lnTo>
                  <a:lnTo>
                    <a:pt x="244" y="312"/>
                  </a:lnTo>
                  <a:lnTo>
                    <a:pt x="246" y="314"/>
                  </a:lnTo>
                  <a:lnTo>
                    <a:pt x="249" y="315"/>
                  </a:lnTo>
                  <a:lnTo>
                    <a:pt x="250" y="314"/>
                  </a:lnTo>
                  <a:lnTo>
                    <a:pt x="249" y="313"/>
                  </a:lnTo>
                  <a:lnTo>
                    <a:pt x="250" y="312"/>
                  </a:lnTo>
                  <a:lnTo>
                    <a:pt x="253" y="312"/>
                  </a:lnTo>
                  <a:lnTo>
                    <a:pt x="255" y="313"/>
                  </a:lnTo>
                  <a:lnTo>
                    <a:pt x="259" y="319"/>
                  </a:lnTo>
                  <a:lnTo>
                    <a:pt x="260" y="321"/>
                  </a:lnTo>
                  <a:lnTo>
                    <a:pt x="262" y="326"/>
                  </a:lnTo>
                  <a:lnTo>
                    <a:pt x="266" y="330"/>
                  </a:lnTo>
                  <a:lnTo>
                    <a:pt x="266" y="332"/>
                  </a:lnTo>
                  <a:lnTo>
                    <a:pt x="267" y="336"/>
                  </a:lnTo>
                  <a:lnTo>
                    <a:pt x="268" y="338"/>
                  </a:lnTo>
                  <a:lnTo>
                    <a:pt x="269" y="337"/>
                  </a:lnTo>
                  <a:lnTo>
                    <a:pt x="269" y="336"/>
                  </a:lnTo>
                  <a:lnTo>
                    <a:pt x="272" y="335"/>
                  </a:lnTo>
                  <a:lnTo>
                    <a:pt x="278" y="335"/>
                  </a:lnTo>
                  <a:lnTo>
                    <a:pt x="279" y="335"/>
                  </a:lnTo>
                  <a:lnTo>
                    <a:pt x="281" y="339"/>
                  </a:lnTo>
                  <a:lnTo>
                    <a:pt x="283" y="339"/>
                  </a:lnTo>
                  <a:lnTo>
                    <a:pt x="284" y="341"/>
                  </a:lnTo>
                  <a:lnTo>
                    <a:pt x="283" y="342"/>
                  </a:lnTo>
                  <a:lnTo>
                    <a:pt x="283" y="344"/>
                  </a:lnTo>
                  <a:lnTo>
                    <a:pt x="282" y="345"/>
                  </a:lnTo>
                  <a:lnTo>
                    <a:pt x="280" y="345"/>
                  </a:lnTo>
                  <a:lnTo>
                    <a:pt x="279" y="347"/>
                  </a:lnTo>
                  <a:lnTo>
                    <a:pt x="280" y="348"/>
                  </a:lnTo>
                  <a:lnTo>
                    <a:pt x="281" y="347"/>
                  </a:lnTo>
                  <a:lnTo>
                    <a:pt x="283" y="346"/>
                  </a:lnTo>
                  <a:lnTo>
                    <a:pt x="286" y="345"/>
                  </a:lnTo>
                  <a:lnTo>
                    <a:pt x="288" y="346"/>
                  </a:lnTo>
                  <a:lnTo>
                    <a:pt x="290" y="344"/>
                  </a:lnTo>
                  <a:lnTo>
                    <a:pt x="292" y="344"/>
                  </a:lnTo>
                  <a:lnTo>
                    <a:pt x="294" y="342"/>
                  </a:lnTo>
                  <a:lnTo>
                    <a:pt x="295" y="341"/>
                  </a:lnTo>
                  <a:lnTo>
                    <a:pt x="297" y="343"/>
                  </a:lnTo>
                  <a:lnTo>
                    <a:pt x="302" y="350"/>
                  </a:lnTo>
                  <a:lnTo>
                    <a:pt x="302" y="353"/>
                  </a:lnTo>
                  <a:lnTo>
                    <a:pt x="305" y="358"/>
                  </a:lnTo>
                  <a:lnTo>
                    <a:pt x="304" y="359"/>
                  </a:lnTo>
                  <a:lnTo>
                    <a:pt x="303" y="360"/>
                  </a:lnTo>
                  <a:lnTo>
                    <a:pt x="302" y="362"/>
                  </a:lnTo>
                  <a:lnTo>
                    <a:pt x="302" y="364"/>
                  </a:lnTo>
                  <a:lnTo>
                    <a:pt x="302" y="365"/>
                  </a:lnTo>
                  <a:lnTo>
                    <a:pt x="304" y="366"/>
                  </a:lnTo>
                  <a:lnTo>
                    <a:pt x="306" y="369"/>
                  </a:lnTo>
                  <a:lnTo>
                    <a:pt x="308" y="369"/>
                  </a:lnTo>
                  <a:lnTo>
                    <a:pt x="311" y="370"/>
                  </a:lnTo>
                  <a:lnTo>
                    <a:pt x="312" y="371"/>
                  </a:lnTo>
                  <a:lnTo>
                    <a:pt x="316" y="374"/>
                  </a:lnTo>
                  <a:lnTo>
                    <a:pt x="317" y="376"/>
                  </a:lnTo>
                  <a:lnTo>
                    <a:pt x="322" y="377"/>
                  </a:lnTo>
                  <a:lnTo>
                    <a:pt x="324" y="375"/>
                  </a:lnTo>
                  <a:lnTo>
                    <a:pt x="326" y="374"/>
                  </a:lnTo>
                  <a:lnTo>
                    <a:pt x="328" y="374"/>
                  </a:lnTo>
                  <a:lnTo>
                    <a:pt x="330" y="374"/>
                  </a:lnTo>
                  <a:lnTo>
                    <a:pt x="331" y="375"/>
                  </a:lnTo>
                  <a:lnTo>
                    <a:pt x="334" y="379"/>
                  </a:lnTo>
                  <a:lnTo>
                    <a:pt x="336" y="382"/>
                  </a:lnTo>
                  <a:lnTo>
                    <a:pt x="337" y="384"/>
                  </a:lnTo>
                  <a:lnTo>
                    <a:pt x="338" y="388"/>
                  </a:lnTo>
                  <a:lnTo>
                    <a:pt x="338" y="391"/>
                  </a:lnTo>
                  <a:lnTo>
                    <a:pt x="340" y="399"/>
                  </a:lnTo>
                  <a:lnTo>
                    <a:pt x="344" y="403"/>
                  </a:lnTo>
                  <a:lnTo>
                    <a:pt x="347" y="411"/>
                  </a:lnTo>
                  <a:lnTo>
                    <a:pt x="349" y="424"/>
                  </a:lnTo>
                  <a:lnTo>
                    <a:pt x="350" y="426"/>
                  </a:lnTo>
                  <a:lnTo>
                    <a:pt x="351" y="427"/>
                  </a:lnTo>
                  <a:lnTo>
                    <a:pt x="353" y="430"/>
                  </a:lnTo>
                  <a:lnTo>
                    <a:pt x="355" y="431"/>
                  </a:lnTo>
                  <a:lnTo>
                    <a:pt x="356" y="433"/>
                  </a:lnTo>
                  <a:lnTo>
                    <a:pt x="356" y="439"/>
                  </a:lnTo>
                  <a:lnTo>
                    <a:pt x="355" y="441"/>
                  </a:lnTo>
                  <a:lnTo>
                    <a:pt x="353" y="443"/>
                  </a:lnTo>
                  <a:lnTo>
                    <a:pt x="349" y="443"/>
                  </a:lnTo>
                  <a:lnTo>
                    <a:pt x="347" y="444"/>
                  </a:lnTo>
                  <a:lnTo>
                    <a:pt x="347" y="445"/>
                  </a:lnTo>
                  <a:lnTo>
                    <a:pt x="346" y="446"/>
                  </a:lnTo>
                  <a:lnTo>
                    <a:pt x="343" y="446"/>
                  </a:lnTo>
                  <a:lnTo>
                    <a:pt x="342" y="447"/>
                  </a:lnTo>
                  <a:lnTo>
                    <a:pt x="341" y="449"/>
                  </a:lnTo>
                  <a:lnTo>
                    <a:pt x="345" y="453"/>
                  </a:lnTo>
                  <a:lnTo>
                    <a:pt x="345" y="455"/>
                  </a:lnTo>
                  <a:lnTo>
                    <a:pt x="346" y="457"/>
                  </a:lnTo>
                  <a:lnTo>
                    <a:pt x="343" y="462"/>
                  </a:lnTo>
                  <a:lnTo>
                    <a:pt x="342" y="465"/>
                  </a:lnTo>
                  <a:lnTo>
                    <a:pt x="341" y="467"/>
                  </a:lnTo>
                  <a:lnTo>
                    <a:pt x="338" y="470"/>
                  </a:lnTo>
                  <a:lnTo>
                    <a:pt x="337" y="470"/>
                  </a:lnTo>
                  <a:lnTo>
                    <a:pt x="336" y="470"/>
                  </a:lnTo>
                  <a:lnTo>
                    <a:pt x="335" y="470"/>
                  </a:lnTo>
                  <a:lnTo>
                    <a:pt x="334" y="471"/>
                  </a:lnTo>
                  <a:lnTo>
                    <a:pt x="335" y="474"/>
                  </a:lnTo>
                  <a:lnTo>
                    <a:pt x="335" y="475"/>
                  </a:lnTo>
                  <a:lnTo>
                    <a:pt x="335" y="478"/>
                  </a:lnTo>
                  <a:lnTo>
                    <a:pt x="335" y="479"/>
                  </a:lnTo>
                  <a:lnTo>
                    <a:pt x="335" y="481"/>
                  </a:lnTo>
                  <a:lnTo>
                    <a:pt x="336" y="482"/>
                  </a:lnTo>
                  <a:lnTo>
                    <a:pt x="337" y="484"/>
                  </a:lnTo>
                  <a:lnTo>
                    <a:pt x="340" y="485"/>
                  </a:lnTo>
                  <a:lnTo>
                    <a:pt x="341" y="486"/>
                  </a:lnTo>
                  <a:lnTo>
                    <a:pt x="349" y="486"/>
                  </a:lnTo>
                  <a:lnTo>
                    <a:pt x="352" y="485"/>
                  </a:lnTo>
                  <a:lnTo>
                    <a:pt x="353" y="484"/>
                  </a:lnTo>
                  <a:lnTo>
                    <a:pt x="356" y="478"/>
                  </a:lnTo>
                  <a:lnTo>
                    <a:pt x="356" y="476"/>
                  </a:lnTo>
                  <a:lnTo>
                    <a:pt x="356" y="473"/>
                  </a:lnTo>
                  <a:lnTo>
                    <a:pt x="357" y="472"/>
                  </a:lnTo>
                  <a:lnTo>
                    <a:pt x="358" y="470"/>
                  </a:lnTo>
                  <a:lnTo>
                    <a:pt x="362" y="465"/>
                  </a:lnTo>
                  <a:lnTo>
                    <a:pt x="363" y="464"/>
                  </a:lnTo>
                  <a:lnTo>
                    <a:pt x="368" y="463"/>
                  </a:lnTo>
                  <a:lnTo>
                    <a:pt x="369" y="461"/>
                  </a:lnTo>
                  <a:lnTo>
                    <a:pt x="372" y="457"/>
                  </a:lnTo>
                  <a:lnTo>
                    <a:pt x="372" y="455"/>
                  </a:lnTo>
                  <a:lnTo>
                    <a:pt x="371" y="451"/>
                  </a:lnTo>
                  <a:lnTo>
                    <a:pt x="371" y="450"/>
                  </a:lnTo>
                  <a:lnTo>
                    <a:pt x="371" y="449"/>
                  </a:lnTo>
                  <a:lnTo>
                    <a:pt x="369" y="444"/>
                  </a:lnTo>
                  <a:lnTo>
                    <a:pt x="369" y="442"/>
                  </a:lnTo>
                  <a:lnTo>
                    <a:pt x="371" y="439"/>
                  </a:lnTo>
                  <a:lnTo>
                    <a:pt x="372" y="437"/>
                  </a:lnTo>
                  <a:lnTo>
                    <a:pt x="374" y="435"/>
                  </a:lnTo>
                  <a:lnTo>
                    <a:pt x="376" y="434"/>
                  </a:lnTo>
                  <a:lnTo>
                    <a:pt x="381" y="431"/>
                  </a:lnTo>
                  <a:lnTo>
                    <a:pt x="384" y="430"/>
                  </a:lnTo>
                  <a:lnTo>
                    <a:pt x="386" y="431"/>
                  </a:lnTo>
                  <a:lnTo>
                    <a:pt x="387" y="430"/>
                  </a:lnTo>
                  <a:lnTo>
                    <a:pt x="389" y="432"/>
                  </a:lnTo>
                  <a:lnTo>
                    <a:pt x="390" y="432"/>
                  </a:lnTo>
                  <a:lnTo>
                    <a:pt x="390" y="430"/>
                  </a:lnTo>
                  <a:lnTo>
                    <a:pt x="393" y="426"/>
                  </a:lnTo>
                  <a:lnTo>
                    <a:pt x="394" y="424"/>
                  </a:lnTo>
                  <a:lnTo>
                    <a:pt x="393" y="424"/>
                  </a:lnTo>
                  <a:lnTo>
                    <a:pt x="392" y="424"/>
                  </a:lnTo>
                  <a:lnTo>
                    <a:pt x="390" y="421"/>
                  </a:lnTo>
                  <a:lnTo>
                    <a:pt x="389" y="421"/>
                  </a:lnTo>
                  <a:lnTo>
                    <a:pt x="390" y="406"/>
                  </a:lnTo>
                  <a:lnTo>
                    <a:pt x="391" y="405"/>
                  </a:lnTo>
                  <a:lnTo>
                    <a:pt x="390" y="404"/>
                  </a:lnTo>
                  <a:lnTo>
                    <a:pt x="386" y="401"/>
                  </a:lnTo>
                  <a:lnTo>
                    <a:pt x="380" y="398"/>
                  </a:lnTo>
                  <a:lnTo>
                    <a:pt x="378" y="397"/>
                  </a:lnTo>
                  <a:lnTo>
                    <a:pt x="374" y="394"/>
                  </a:lnTo>
                  <a:lnTo>
                    <a:pt x="371" y="394"/>
                  </a:lnTo>
                  <a:lnTo>
                    <a:pt x="368" y="394"/>
                  </a:lnTo>
                  <a:lnTo>
                    <a:pt x="366" y="393"/>
                  </a:lnTo>
                  <a:lnTo>
                    <a:pt x="365" y="391"/>
                  </a:lnTo>
                  <a:lnTo>
                    <a:pt x="365" y="390"/>
                  </a:lnTo>
                  <a:lnTo>
                    <a:pt x="364" y="388"/>
                  </a:lnTo>
                  <a:lnTo>
                    <a:pt x="364" y="384"/>
                  </a:lnTo>
                  <a:lnTo>
                    <a:pt x="366" y="382"/>
                  </a:lnTo>
                  <a:lnTo>
                    <a:pt x="367" y="379"/>
                  </a:lnTo>
                  <a:lnTo>
                    <a:pt x="368" y="378"/>
                  </a:lnTo>
                  <a:lnTo>
                    <a:pt x="369" y="377"/>
                  </a:lnTo>
                  <a:lnTo>
                    <a:pt x="369" y="375"/>
                  </a:lnTo>
                  <a:lnTo>
                    <a:pt x="368" y="374"/>
                  </a:lnTo>
                  <a:lnTo>
                    <a:pt x="368" y="372"/>
                  </a:lnTo>
                  <a:lnTo>
                    <a:pt x="369" y="369"/>
                  </a:lnTo>
                  <a:lnTo>
                    <a:pt x="371" y="366"/>
                  </a:lnTo>
                  <a:lnTo>
                    <a:pt x="372" y="362"/>
                  </a:lnTo>
                  <a:lnTo>
                    <a:pt x="374" y="359"/>
                  </a:lnTo>
                  <a:lnTo>
                    <a:pt x="375" y="357"/>
                  </a:lnTo>
                  <a:lnTo>
                    <a:pt x="375" y="354"/>
                  </a:lnTo>
                  <a:lnTo>
                    <a:pt x="377" y="352"/>
                  </a:lnTo>
                  <a:lnTo>
                    <a:pt x="379" y="348"/>
                  </a:lnTo>
                  <a:lnTo>
                    <a:pt x="381" y="347"/>
                  </a:lnTo>
                  <a:lnTo>
                    <a:pt x="384" y="345"/>
                  </a:lnTo>
                  <a:lnTo>
                    <a:pt x="386" y="345"/>
                  </a:lnTo>
                  <a:lnTo>
                    <a:pt x="387" y="345"/>
                  </a:lnTo>
                  <a:lnTo>
                    <a:pt x="389" y="346"/>
                  </a:lnTo>
                  <a:lnTo>
                    <a:pt x="390" y="345"/>
                  </a:lnTo>
                  <a:lnTo>
                    <a:pt x="393" y="345"/>
                  </a:lnTo>
                  <a:lnTo>
                    <a:pt x="393" y="346"/>
                  </a:lnTo>
                  <a:lnTo>
                    <a:pt x="393" y="347"/>
                  </a:lnTo>
                  <a:lnTo>
                    <a:pt x="391" y="347"/>
                  </a:lnTo>
                  <a:lnTo>
                    <a:pt x="390" y="348"/>
                  </a:lnTo>
                  <a:lnTo>
                    <a:pt x="390" y="349"/>
                  </a:lnTo>
                  <a:lnTo>
                    <a:pt x="390" y="350"/>
                  </a:lnTo>
                  <a:lnTo>
                    <a:pt x="390" y="351"/>
                  </a:lnTo>
                  <a:lnTo>
                    <a:pt x="393" y="351"/>
                  </a:lnTo>
                  <a:lnTo>
                    <a:pt x="395" y="353"/>
                  </a:lnTo>
                  <a:lnTo>
                    <a:pt x="401" y="354"/>
                  </a:lnTo>
                  <a:lnTo>
                    <a:pt x="401" y="355"/>
                  </a:lnTo>
                  <a:lnTo>
                    <a:pt x="409" y="354"/>
                  </a:lnTo>
                  <a:lnTo>
                    <a:pt x="414" y="355"/>
                  </a:lnTo>
                  <a:lnTo>
                    <a:pt x="417" y="357"/>
                  </a:lnTo>
                  <a:lnTo>
                    <a:pt x="417" y="360"/>
                  </a:lnTo>
                  <a:lnTo>
                    <a:pt x="418" y="360"/>
                  </a:lnTo>
                  <a:lnTo>
                    <a:pt x="420" y="362"/>
                  </a:lnTo>
                  <a:lnTo>
                    <a:pt x="422" y="364"/>
                  </a:lnTo>
                  <a:lnTo>
                    <a:pt x="422" y="365"/>
                  </a:lnTo>
                  <a:lnTo>
                    <a:pt x="421" y="366"/>
                  </a:lnTo>
                  <a:lnTo>
                    <a:pt x="423" y="368"/>
                  </a:lnTo>
                  <a:lnTo>
                    <a:pt x="423" y="369"/>
                  </a:lnTo>
                  <a:lnTo>
                    <a:pt x="422" y="369"/>
                  </a:lnTo>
                  <a:lnTo>
                    <a:pt x="421" y="370"/>
                  </a:lnTo>
                  <a:lnTo>
                    <a:pt x="422" y="371"/>
                  </a:lnTo>
                  <a:lnTo>
                    <a:pt x="423" y="372"/>
                  </a:lnTo>
                  <a:lnTo>
                    <a:pt x="425" y="374"/>
                  </a:lnTo>
                  <a:lnTo>
                    <a:pt x="426" y="376"/>
                  </a:lnTo>
                  <a:lnTo>
                    <a:pt x="429" y="377"/>
                  </a:lnTo>
                  <a:lnTo>
                    <a:pt x="432" y="378"/>
                  </a:lnTo>
                  <a:lnTo>
                    <a:pt x="434" y="379"/>
                  </a:lnTo>
                  <a:lnTo>
                    <a:pt x="436" y="381"/>
                  </a:lnTo>
                  <a:lnTo>
                    <a:pt x="437" y="379"/>
                  </a:lnTo>
                  <a:lnTo>
                    <a:pt x="438" y="378"/>
                  </a:lnTo>
                  <a:lnTo>
                    <a:pt x="438" y="375"/>
                  </a:lnTo>
                  <a:lnTo>
                    <a:pt x="437" y="373"/>
                  </a:lnTo>
                  <a:lnTo>
                    <a:pt x="438" y="369"/>
                  </a:lnTo>
                  <a:lnTo>
                    <a:pt x="439" y="365"/>
                  </a:lnTo>
                  <a:lnTo>
                    <a:pt x="441" y="363"/>
                  </a:lnTo>
                  <a:lnTo>
                    <a:pt x="441" y="361"/>
                  </a:lnTo>
                  <a:lnTo>
                    <a:pt x="440" y="359"/>
                  </a:lnTo>
                  <a:lnTo>
                    <a:pt x="439" y="357"/>
                  </a:lnTo>
                  <a:lnTo>
                    <a:pt x="438" y="354"/>
                  </a:lnTo>
                  <a:lnTo>
                    <a:pt x="437" y="353"/>
                  </a:lnTo>
                  <a:lnTo>
                    <a:pt x="435" y="351"/>
                  </a:lnTo>
                  <a:lnTo>
                    <a:pt x="432" y="347"/>
                  </a:lnTo>
                  <a:lnTo>
                    <a:pt x="428" y="344"/>
                  </a:lnTo>
                  <a:lnTo>
                    <a:pt x="425" y="342"/>
                  </a:lnTo>
                  <a:lnTo>
                    <a:pt x="422" y="339"/>
                  </a:lnTo>
                  <a:lnTo>
                    <a:pt x="422" y="337"/>
                  </a:lnTo>
                  <a:lnTo>
                    <a:pt x="420" y="336"/>
                  </a:lnTo>
                  <a:lnTo>
                    <a:pt x="417" y="336"/>
                  </a:lnTo>
                  <a:lnTo>
                    <a:pt x="417" y="335"/>
                  </a:lnTo>
                  <a:lnTo>
                    <a:pt x="413" y="333"/>
                  </a:lnTo>
                  <a:lnTo>
                    <a:pt x="411" y="333"/>
                  </a:lnTo>
                  <a:lnTo>
                    <a:pt x="408" y="330"/>
                  </a:lnTo>
                  <a:lnTo>
                    <a:pt x="407" y="330"/>
                  </a:lnTo>
                  <a:lnTo>
                    <a:pt x="404" y="329"/>
                  </a:lnTo>
                  <a:lnTo>
                    <a:pt x="401" y="329"/>
                  </a:lnTo>
                  <a:lnTo>
                    <a:pt x="400" y="327"/>
                  </a:lnTo>
                  <a:lnTo>
                    <a:pt x="398" y="326"/>
                  </a:lnTo>
                  <a:lnTo>
                    <a:pt x="396" y="325"/>
                  </a:lnTo>
                  <a:lnTo>
                    <a:pt x="395" y="323"/>
                  </a:lnTo>
                  <a:lnTo>
                    <a:pt x="392" y="321"/>
                  </a:lnTo>
                  <a:lnTo>
                    <a:pt x="390" y="320"/>
                  </a:lnTo>
                  <a:lnTo>
                    <a:pt x="388" y="319"/>
                  </a:lnTo>
                  <a:lnTo>
                    <a:pt x="387" y="317"/>
                  </a:lnTo>
                  <a:lnTo>
                    <a:pt x="385" y="317"/>
                  </a:lnTo>
                  <a:lnTo>
                    <a:pt x="383" y="315"/>
                  </a:lnTo>
                  <a:lnTo>
                    <a:pt x="381" y="314"/>
                  </a:lnTo>
                  <a:lnTo>
                    <a:pt x="369" y="311"/>
                  </a:lnTo>
                  <a:lnTo>
                    <a:pt x="368" y="309"/>
                  </a:lnTo>
                  <a:lnTo>
                    <a:pt x="365" y="309"/>
                  </a:lnTo>
                  <a:lnTo>
                    <a:pt x="361" y="308"/>
                  </a:lnTo>
                  <a:lnTo>
                    <a:pt x="358" y="306"/>
                  </a:lnTo>
                  <a:lnTo>
                    <a:pt x="356" y="305"/>
                  </a:lnTo>
                  <a:lnTo>
                    <a:pt x="352" y="304"/>
                  </a:lnTo>
                  <a:lnTo>
                    <a:pt x="350" y="303"/>
                  </a:lnTo>
                  <a:lnTo>
                    <a:pt x="345" y="300"/>
                  </a:lnTo>
                  <a:lnTo>
                    <a:pt x="342" y="299"/>
                  </a:lnTo>
                  <a:lnTo>
                    <a:pt x="339" y="296"/>
                  </a:lnTo>
                  <a:lnTo>
                    <a:pt x="337" y="294"/>
                  </a:lnTo>
                  <a:lnTo>
                    <a:pt x="337" y="291"/>
                  </a:lnTo>
                  <a:lnTo>
                    <a:pt x="337" y="289"/>
                  </a:lnTo>
                  <a:lnTo>
                    <a:pt x="340" y="287"/>
                  </a:lnTo>
                  <a:lnTo>
                    <a:pt x="343" y="286"/>
                  </a:lnTo>
                  <a:lnTo>
                    <a:pt x="347" y="280"/>
                  </a:lnTo>
                  <a:lnTo>
                    <a:pt x="347" y="279"/>
                  </a:lnTo>
                  <a:lnTo>
                    <a:pt x="347" y="277"/>
                  </a:lnTo>
                  <a:lnTo>
                    <a:pt x="346" y="275"/>
                  </a:lnTo>
                  <a:lnTo>
                    <a:pt x="346" y="274"/>
                  </a:lnTo>
                  <a:lnTo>
                    <a:pt x="343" y="272"/>
                  </a:lnTo>
                  <a:lnTo>
                    <a:pt x="342" y="271"/>
                  </a:lnTo>
                  <a:lnTo>
                    <a:pt x="329" y="273"/>
                  </a:lnTo>
                  <a:lnTo>
                    <a:pt x="326" y="272"/>
                  </a:lnTo>
                  <a:lnTo>
                    <a:pt x="320" y="273"/>
                  </a:lnTo>
                  <a:lnTo>
                    <a:pt x="317" y="273"/>
                  </a:lnTo>
                  <a:lnTo>
                    <a:pt x="316" y="274"/>
                  </a:lnTo>
                  <a:lnTo>
                    <a:pt x="310" y="274"/>
                  </a:lnTo>
                  <a:lnTo>
                    <a:pt x="308" y="274"/>
                  </a:lnTo>
                  <a:lnTo>
                    <a:pt x="301" y="269"/>
                  </a:lnTo>
                  <a:lnTo>
                    <a:pt x="298" y="269"/>
                  </a:lnTo>
                  <a:lnTo>
                    <a:pt x="295" y="268"/>
                  </a:lnTo>
                  <a:lnTo>
                    <a:pt x="293" y="266"/>
                  </a:lnTo>
                  <a:lnTo>
                    <a:pt x="292" y="265"/>
                  </a:lnTo>
                  <a:lnTo>
                    <a:pt x="292" y="262"/>
                  </a:lnTo>
                  <a:lnTo>
                    <a:pt x="290" y="261"/>
                  </a:lnTo>
                  <a:lnTo>
                    <a:pt x="286" y="259"/>
                  </a:lnTo>
                  <a:lnTo>
                    <a:pt x="281" y="254"/>
                  </a:lnTo>
                  <a:lnTo>
                    <a:pt x="277" y="251"/>
                  </a:lnTo>
                  <a:lnTo>
                    <a:pt x="273" y="248"/>
                  </a:lnTo>
                  <a:lnTo>
                    <a:pt x="269" y="243"/>
                  </a:lnTo>
                  <a:lnTo>
                    <a:pt x="265" y="236"/>
                  </a:lnTo>
                  <a:lnTo>
                    <a:pt x="262" y="232"/>
                  </a:lnTo>
                  <a:lnTo>
                    <a:pt x="261" y="227"/>
                  </a:lnTo>
                  <a:lnTo>
                    <a:pt x="260" y="224"/>
                  </a:lnTo>
                  <a:lnTo>
                    <a:pt x="258" y="218"/>
                  </a:lnTo>
                  <a:lnTo>
                    <a:pt x="258" y="217"/>
                  </a:lnTo>
                  <a:lnTo>
                    <a:pt x="256" y="212"/>
                  </a:lnTo>
                  <a:lnTo>
                    <a:pt x="254" y="208"/>
                  </a:lnTo>
                  <a:lnTo>
                    <a:pt x="253" y="204"/>
                  </a:lnTo>
                  <a:lnTo>
                    <a:pt x="251" y="199"/>
                  </a:lnTo>
                  <a:lnTo>
                    <a:pt x="250" y="196"/>
                  </a:lnTo>
                  <a:lnTo>
                    <a:pt x="249" y="192"/>
                  </a:lnTo>
                  <a:lnTo>
                    <a:pt x="248" y="190"/>
                  </a:lnTo>
                  <a:lnTo>
                    <a:pt x="246" y="188"/>
                  </a:lnTo>
                  <a:lnTo>
                    <a:pt x="244" y="186"/>
                  </a:lnTo>
                  <a:lnTo>
                    <a:pt x="242" y="186"/>
                  </a:lnTo>
                  <a:lnTo>
                    <a:pt x="241" y="186"/>
                  </a:lnTo>
                  <a:lnTo>
                    <a:pt x="237" y="184"/>
                  </a:lnTo>
                  <a:lnTo>
                    <a:pt x="231" y="180"/>
                  </a:lnTo>
                  <a:lnTo>
                    <a:pt x="228" y="176"/>
                  </a:lnTo>
                  <a:lnTo>
                    <a:pt x="226" y="174"/>
                  </a:lnTo>
                  <a:lnTo>
                    <a:pt x="222" y="171"/>
                  </a:lnTo>
                  <a:lnTo>
                    <a:pt x="218" y="169"/>
                  </a:lnTo>
                  <a:lnTo>
                    <a:pt x="214" y="166"/>
                  </a:lnTo>
                  <a:lnTo>
                    <a:pt x="206" y="159"/>
                  </a:lnTo>
                  <a:lnTo>
                    <a:pt x="204" y="156"/>
                  </a:lnTo>
                  <a:lnTo>
                    <a:pt x="201" y="149"/>
                  </a:lnTo>
                  <a:lnTo>
                    <a:pt x="200" y="146"/>
                  </a:lnTo>
                  <a:lnTo>
                    <a:pt x="200" y="144"/>
                  </a:lnTo>
                  <a:lnTo>
                    <a:pt x="199" y="142"/>
                  </a:lnTo>
                  <a:lnTo>
                    <a:pt x="199" y="140"/>
                  </a:lnTo>
                  <a:lnTo>
                    <a:pt x="199" y="136"/>
                  </a:lnTo>
                  <a:lnTo>
                    <a:pt x="199" y="135"/>
                  </a:lnTo>
                  <a:lnTo>
                    <a:pt x="198" y="133"/>
                  </a:lnTo>
                  <a:lnTo>
                    <a:pt x="197" y="132"/>
                  </a:lnTo>
                  <a:lnTo>
                    <a:pt x="197" y="129"/>
                  </a:lnTo>
                  <a:lnTo>
                    <a:pt x="196" y="127"/>
                  </a:lnTo>
                  <a:lnTo>
                    <a:pt x="198" y="127"/>
                  </a:lnTo>
                  <a:lnTo>
                    <a:pt x="198" y="124"/>
                  </a:lnTo>
                  <a:lnTo>
                    <a:pt x="198" y="122"/>
                  </a:lnTo>
                  <a:lnTo>
                    <a:pt x="202" y="123"/>
                  </a:lnTo>
                  <a:lnTo>
                    <a:pt x="208" y="171"/>
                  </a:lnTo>
                  <a:lnTo>
                    <a:pt x="205" y="171"/>
                  </a:lnTo>
                  <a:lnTo>
                    <a:pt x="205" y="169"/>
                  </a:lnTo>
                  <a:lnTo>
                    <a:pt x="208" y="167"/>
                  </a:lnTo>
                  <a:lnTo>
                    <a:pt x="208" y="171"/>
                  </a:lnTo>
                  <a:lnTo>
                    <a:pt x="202" y="12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89" name="Freeform 96"/>
            <p:cNvSpPr>
              <a:spLocks/>
            </p:cNvSpPr>
            <p:nvPr/>
          </p:nvSpPr>
          <p:spPr bwMode="auto">
            <a:xfrm>
              <a:off x="3160382" y="4412257"/>
              <a:ext cx="1141266" cy="1243226"/>
            </a:xfrm>
            <a:custGeom>
              <a:avLst/>
              <a:gdLst>
                <a:gd name="T0" fmla="*/ 2147483647 w 441"/>
                <a:gd name="T1" fmla="*/ 2147483647 h 486"/>
                <a:gd name="T2" fmla="*/ 2147483647 w 441"/>
                <a:gd name="T3" fmla="*/ 2147483647 h 486"/>
                <a:gd name="T4" fmla="*/ 2147483647 w 441"/>
                <a:gd name="T5" fmla="*/ 2147483647 h 486"/>
                <a:gd name="T6" fmla="*/ 2147483647 w 441"/>
                <a:gd name="T7" fmla="*/ 2147483647 h 486"/>
                <a:gd name="T8" fmla="*/ 2147483647 w 441"/>
                <a:gd name="T9" fmla="*/ 2147483647 h 486"/>
                <a:gd name="T10" fmla="*/ 2147483647 w 441"/>
                <a:gd name="T11" fmla="*/ 2147483647 h 486"/>
                <a:gd name="T12" fmla="*/ 2147483647 w 441"/>
                <a:gd name="T13" fmla="*/ 2147483647 h 486"/>
                <a:gd name="T14" fmla="*/ 2147483647 w 441"/>
                <a:gd name="T15" fmla="*/ 2147483647 h 486"/>
                <a:gd name="T16" fmla="*/ 2147483647 w 441"/>
                <a:gd name="T17" fmla="*/ 2147483647 h 486"/>
                <a:gd name="T18" fmla="*/ 2147483647 w 441"/>
                <a:gd name="T19" fmla="*/ 2147483647 h 486"/>
                <a:gd name="T20" fmla="*/ 2147483647 w 441"/>
                <a:gd name="T21" fmla="*/ 2147483647 h 486"/>
                <a:gd name="T22" fmla="*/ 2147483647 w 441"/>
                <a:gd name="T23" fmla="*/ 2147483647 h 486"/>
                <a:gd name="T24" fmla="*/ 2147483647 w 441"/>
                <a:gd name="T25" fmla="*/ 2147483647 h 486"/>
                <a:gd name="T26" fmla="*/ 2147483647 w 441"/>
                <a:gd name="T27" fmla="*/ 2147483647 h 486"/>
                <a:gd name="T28" fmla="*/ 2147483647 w 441"/>
                <a:gd name="T29" fmla="*/ 2147483647 h 486"/>
                <a:gd name="T30" fmla="*/ 2147483647 w 441"/>
                <a:gd name="T31" fmla="*/ 2147483647 h 486"/>
                <a:gd name="T32" fmla="*/ 2147483647 w 441"/>
                <a:gd name="T33" fmla="*/ 2147483647 h 486"/>
                <a:gd name="T34" fmla="*/ 2147483647 w 441"/>
                <a:gd name="T35" fmla="*/ 2147483647 h 486"/>
                <a:gd name="T36" fmla="*/ 2147483647 w 441"/>
                <a:gd name="T37" fmla="*/ 2147483647 h 486"/>
                <a:gd name="T38" fmla="*/ 2147483647 w 441"/>
                <a:gd name="T39" fmla="*/ 2147483647 h 486"/>
                <a:gd name="T40" fmla="*/ 2147483647 w 441"/>
                <a:gd name="T41" fmla="*/ 2147483647 h 486"/>
                <a:gd name="T42" fmla="*/ 2147483647 w 441"/>
                <a:gd name="T43" fmla="*/ 2147483647 h 486"/>
                <a:gd name="T44" fmla="*/ 2147483647 w 441"/>
                <a:gd name="T45" fmla="*/ 2147483647 h 486"/>
                <a:gd name="T46" fmla="*/ 2147483647 w 441"/>
                <a:gd name="T47" fmla="*/ 2147483647 h 486"/>
                <a:gd name="T48" fmla="*/ 2147483647 w 441"/>
                <a:gd name="T49" fmla="*/ 2147483647 h 486"/>
                <a:gd name="T50" fmla="*/ 2147483647 w 441"/>
                <a:gd name="T51" fmla="*/ 2147483647 h 486"/>
                <a:gd name="T52" fmla="*/ 2147483647 w 441"/>
                <a:gd name="T53" fmla="*/ 2147483647 h 486"/>
                <a:gd name="T54" fmla="*/ 2147483647 w 441"/>
                <a:gd name="T55" fmla="*/ 2147483647 h 486"/>
                <a:gd name="T56" fmla="*/ 2147483647 w 441"/>
                <a:gd name="T57" fmla="*/ 2147483647 h 486"/>
                <a:gd name="T58" fmla="*/ 2147483647 w 441"/>
                <a:gd name="T59" fmla="*/ 2147483647 h 486"/>
                <a:gd name="T60" fmla="*/ 2147483647 w 441"/>
                <a:gd name="T61" fmla="*/ 2147483647 h 486"/>
                <a:gd name="T62" fmla="*/ 2147483647 w 441"/>
                <a:gd name="T63" fmla="*/ 2147483647 h 486"/>
                <a:gd name="T64" fmla="*/ 2147483647 w 441"/>
                <a:gd name="T65" fmla="*/ 2147483647 h 486"/>
                <a:gd name="T66" fmla="*/ 2147483647 w 441"/>
                <a:gd name="T67" fmla="*/ 2147483647 h 486"/>
                <a:gd name="T68" fmla="*/ 2147483647 w 441"/>
                <a:gd name="T69" fmla="*/ 2147483647 h 486"/>
                <a:gd name="T70" fmla="*/ 2147483647 w 441"/>
                <a:gd name="T71" fmla="*/ 2147483647 h 486"/>
                <a:gd name="T72" fmla="*/ 2147483647 w 441"/>
                <a:gd name="T73" fmla="*/ 2147483647 h 486"/>
                <a:gd name="T74" fmla="*/ 2147483647 w 441"/>
                <a:gd name="T75" fmla="*/ 2147483647 h 486"/>
                <a:gd name="T76" fmla="*/ 2147483647 w 441"/>
                <a:gd name="T77" fmla="*/ 2147483647 h 486"/>
                <a:gd name="T78" fmla="*/ 2147483647 w 441"/>
                <a:gd name="T79" fmla="*/ 2147483647 h 486"/>
                <a:gd name="T80" fmla="*/ 2147483647 w 441"/>
                <a:gd name="T81" fmla="*/ 2147483647 h 486"/>
                <a:gd name="T82" fmla="*/ 2147483647 w 441"/>
                <a:gd name="T83" fmla="*/ 2147483647 h 486"/>
                <a:gd name="T84" fmla="*/ 2147483647 w 441"/>
                <a:gd name="T85" fmla="*/ 2147483647 h 486"/>
                <a:gd name="T86" fmla="*/ 2147483647 w 441"/>
                <a:gd name="T87" fmla="*/ 2147483647 h 486"/>
                <a:gd name="T88" fmla="*/ 2147483647 w 441"/>
                <a:gd name="T89" fmla="*/ 2147483647 h 486"/>
                <a:gd name="T90" fmla="*/ 2147483647 w 441"/>
                <a:gd name="T91" fmla="*/ 2147483647 h 486"/>
                <a:gd name="T92" fmla="*/ 2147483647 w 441"/>
                <a:gd name="T93" fmla="*/ 2147483647 h 486"/>
                <a:gd name="T94" fmla="*/ 2147483647 w 441"/>
                <a:gd name="T95" fmla="*/ 2147483647 h 486"/>
                <a:gd name="T96" fmla="*/ 2147483647 w 441"/>
                <a:gd name="T97" fmla="*/ 2147483647 h 486"/>
                <a:gd name="T98" fmla="*/ 2147483647 w 441"/>
                <a:gd name="T99" fmla="*/ 2147483647 h 486"/>
                <a:gd name="T100" fmla="*/ 2147483647 w 441"/>
                <a:gd name="T101" fmla="*/ 2147483647 h 486"/>
                <a:gd name="T102" fmla="*/ 2147483647 w 441"/>
                <a:gd name="T103" fmla="*/ 2147483647 h 486"/>
                <a:gd name="T104" fmla="*/ 2147483647 w 441"/>
                <a:gd name="T105" fmla="*/ 2147483647 h 486"/>
                <a:gd name="T106" fmla="*/ 2147483647 w 441"/>
                <a:gd name="T107" fmla="*/ 2147483647 h 486"/>
                <a:gd name="T108" fmla="*/ 2147483647 w 441"/>
                <a:gd name="T109" fmla="*/ 2147483647 h 486"/>
                <a:gd name="T110" fmla="*/ 2147483647 w 441"/>
                <a:gd name="T111" fmla="*/ 2147483647 h 486"/>
                <a:gd name="T112" fmla="*/ 2147483647 w 441"/>
                <a:gd name="T113" fmla="*/ 2147483647 h 486"/>
                <a:gd name="T114" fmla="*/ 2147483647 w 441"/>
                <a:gd name="T115" fmla="*/ 2147483647 h 486"/>
                <a:gd name="T116" fmla="*/ 2147483647 w 441"/>
                <a:gd name="T117" fmla="*/ 2147483647 h 486"/>
                <a:gd name="T118" fmla="*/ 2147483647 w 441"/>
                <a:gd name="T119" fmla="*/ 2147483647 h 486"/>
                <a:gd name="T120" fmla="*/ 2147483647 w 441"/>
                <a:gd name="T121" fmla="*/ 2147483647 h 486"/>
                <a:gd name="T122" fmla="*/ 2147483647 w 441"/>
                <a:gd name="T123" fmla="*/ 2147483647 h 4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41"/>
                <a:gd name="T187" fmla="*/ 0 h 486"/>
                <a:gd name="T188" fmla="*/ 441 w 441"/>
                <a:gd name="T189" fmla="*/ 486 h 48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41" h="486">
                  <a:moveTo>
                    <a:pt x="202" y="123"/>
                  </a:moveTo>
                  <a:lnTo>
                    <a:pt x="202" y="124"/>
                  </a:lnTo>
                  <a:lnTo>
                    <a:pt x="204" y="123"/>
                  </a:lnTo>
                  <a:lnTo>
                    <a:pt x="204" y="120"/>
                  </a:lnTo>
                  <a:lnTo>
                    <a:pt x="205" y="120"/>
                  </a:lnTo>
                  <a:lnTo>
                    <a:pt x="205" y="121"/>
                  </a:lnTo>
                  <a:lnTo>
                    <a:pt x="207" y="121"/>
                  </a:lnTo>
                  <a:lnTo>
                    <a:pt x="207" y="120"/>
                  </a:lnTo>
                  <a:lnTo>
                    <a:pt x="207" y="117"/>
                  </a:lnTo>
                  <a:lnTo>
                    <a:pt x="208" y="115"/>
                  </a:lnTo>
                  <a:lnTo>
                    <a:pt x="207" y="113"/>
                  </a:lnTo>
                  <a:lnTo>
                    <a:pt x="205" y="113"/>
                  </a:lnTo>
                  <a:lnTo>
                    <a:pt x="204" y="111"/>
                  </a:lnTo>
                  <a:lnTo>
                    <a:pt x="203" y="111"/>
                  </a:lnTo>
                  <a:lnTo>
                    <a:pt x="202" y="110"/>
                  </a:lnTo>
                  <a:lnTo>
                    <a:pt x="201" y="108"/>
                  </a:lnTo>
                  <a:lnTo>
                    <a:pt x="200" y="105"/>
                  </a:lnTo>
                  <a:lnTo>
                    <a:pt x="200" y="102"/>
                  </a:lnTo>
                  <a:lnTo>
                    <a:pt x="199" y="102"/>
                  </a:lnTo>
                  <a:lnTo>
                    <a:pt x="198" y="103"/>
                  </a:lnTo>
                  <a:lnTo>
                    <a:pt x="198" y="102"/>
                  </a:lnTo>
                  <a:lnTo>
                    <a:pt x="197" y="99"/>
                  </a:lnTo>
                  <a:lnTo>
                    <a:pt x="197" y="97"/>
                  </a:lnTo>
                  <a:lnTo>
                    <a:pt x="199" y="89"/>
                  </a:lnTo>
                  <a:lnTo>
                    <a:pt x="201" y="87"/>
                  </a:lnTo>
                  <a:lnTo>
                    <a:pt x="202" y="86"/>
                  </a:lnTo>
                  <a:lnTo>
                    <a:pt x="205" y="86"/>
                  </a:lnTo>
                  <a:lnTo>
                    <a:pt x="207" y="86"/>
                  </a:lnTo>
                  <a:lnTo>
                    <a:pt x="207" y="84"/>
                  </a:lnTo>
                  <a:lnTo>
                    <a:pt x="208" y="84"/>
                  </a:lnTo>
                  <a:lnTo>
                    <a:pt x="209" y="86"/>
                  </a:lnTo>
                  <a:lnTo>
                    <a:pt x="207" y="87"/>
                  </a:lnTo>
                  <a:lnTo>
                    <a:pt x="206" y="88"/>
                  </a:lnTo>
                  <a:lnTo>
                    <a:pt x="204" y="89"/>
                  </a:lnTo>
                  <a:lnTo>
                    <a:pt x="204" y="90"/>
                  </a:lnTo>
                  <a:lnTo>
                    <a:pt x="205" y="90"/>
                  </a:lnTo>
                  <a:lnTo>
                    <a:pt x="211" y="86"/>
                  </a:lnTo>
                  <a:lnTo>
                    <a:pt x="217" y="83"/>
                  </a:lnTo>
                  <a:lnTo>
                    <a:pt x="224" y="80"/>
                  </a:lnTo>
                  <a:lnTo>
                    <a:pt x="226" y="79"/>
                  </a:lnTo>
                  <a:lnTo>
                    <a:pt x="227" y="78"/>
                  </a:lnTo>
                  <a:lnTo>
                    <a:pt x="228" y="77"/>
                  </a:lnTo>
                  <a:lnTo>
                    <a:pt x="230" y="76"/>
                  </a:lnTo>
                  <a:lnTo>
                    <a:pt x="227" y="75"/>
                  </a:lnTo>
                  <a:lnTo>
                    <a:pt x="228" y="74"/>
                  </a:lnTo>
                  <a:lnTo>
                    <a:pt x="232" y="72"/>
                  </a:lnTo>
                  <a:lnTo>
                    <a:pt x="233" y="73"/>
                  </a:lnTo>
                  <a:lnTo>
                    <a:pt x="237" y="74"/>
                  </a:lnTo>
                  <a:lnTo>
                    <a:pt x="239" y="75"/>
                  </a:lnTo>
                  <a:lnTo>
                    <a:pt x="239" y="74"/>
                  </a:lnTo>
                  <a:lnTo>
                    <a:pt x="241" y="74"/>
                  </a:lnTo>
                  <a:lnTo>
                    <a:pt x="242" y="74"/>
                  </a:lnTo>
                  <a:lnTo>
                    <a:pt x="244" y="73"/>
                  </a:lnTo>
                  <a:lnTo>
                    <a:pt x="243" y="71"/>
                  </a:lnTo>
                  <a:lnTo>
                    <a:pt x="244" y="71"/>
                  </a:lnTo>
                  <a:lnTo>
                    <a:pt x="245" y="71"/>
                  </a:lnTo>
                  <a:lnTo>
                    <a:pt x="246" y="71"/>
                  </a:lnTo>
                  <a:lnTo>
                    <a:pt x="247" y="73"/>
                  </a:lnTo>
                  <a:lnTo>
                    <a:pt x="250" y="78"/>
                  </a:lnTo>
                  <a:lnTo>
                    <a:pt x="251" y="80"/>
                  </a:lnTo>
                  <a:lnTo>
                    <a:pt x="250" y="80"/>
                  </a:lnTo>
                  <a:lnTo>
                    <a:pt x="250" y="81"/>
                  </a:lnTo>
                  <a:lnTo>
                    <a:pt x="251" y="82"/>
                  </a:lnTo>
                  <a:lnTo>
                    <a:pt x="253" y="83"/>
                  </a:lnTo>
                  <a:lnTo>
                    <a:pt x="254" y="82"/>
                  </a:lnTo>
                  <a:lnTo>
                    <a:pt x="256" y="80"/>
                  </a:lnTo>
                  <a:lnTo>
                    <a:pt x="256" y="78"/>
                  </a:lnTo>
                  <a:lnTo>
                    <a:pt x="254" y="74"/>
                  </a:lnTo>
                  <a:lnTo>
                    <a:pt x="251" y="73"/>
                  </a:lnTo>
                  <a:lnTo>
                    <a:pt x="249" y="72"/>
                  </a:lnTo>
                  <a:lnTo>
                    <a:pt x="246" y="69"/>
                  </a:lnTo>
                  <a:lnTo>
                    <a:pt x="244" y="68"/>
                  </a:lnTo>
                  <a:lnTo>
                    <a:pt x="245" y="66"/>
                  </a:lnTo>
                  <a:lnTo>
                    <a:pt x="247" y="65"/>
                  </a:lnTo>
                  <a:lnTo>
                    <a:pt x="247" y="63"/>
                  </a:lnTo>
                  <a:lnTo>
                    <a:pt x="245" y="60"/>
                  </a:lnTo>
                  <a:lnTo>
                    <a:pt x="242" y="60"/>
                  </a:lnTo>
                  <a:lnTo>
                    <a:pt x="241" y="59"/>
                  </a:lnTo>
                  <a:lnTo>
                    <a:pt x="244" y="55"/>
                  </a:lnTo>
                  <a:lnTo>
                    <a:pt x="245" y="53"/>
                  </a:lnTo>
                  <a:lnTo>
                    <a:pt x="245" y="51"/>
                  </a:lnTo>
                  <a:lnTo>
                    <a:pt x="243" y="50"/>
                  </a:lnTo>
                  <a:lnTo>
                    <a:pt x="242" y="48"/>
                  </a:lnTo>
                  <a:lnTo>
                    <a:pt x="241" y="47"/>
                  </a:lnTo>
                  <a:lnTo>
                    <a:pt x="238" y="48"/>
                  </a:lnTo>
                  <a:lnTo>
                    <a:pt x="237" y="47"/>
                  </a:lnTo>
                  <a:lnTo>
                    <a:pt x="236" y="45"/>
                  </a:lnTo>
                  <a:lnTo>
                    <a:pt x="241" y="42"/>
                  </a:lnTo>
                  <a:lnTo>
                    <a:pt x="242" y="40"/>
                  </a:lnTo>
                  <a:lnTo>
                    <a:pt x="244" y="38"/>
                  </a:lnTo>
                  <a:lnTo>
                    <a:pt x="246" y="36"/>
                  </a:lnTo>
                  <a:lnTo>
                    <a:pt x="247" y="35"/>
                  </a:lnTo>
                  <a:lnTo>
                    <a:pt x="247" y="32"/>
                  </a:lnTo>
                  <a:lnTo>
                    <a:pt x="246" y="31"/>
                  </a:lnTo>
                  <a:lnTo>
                    <a:pt x="245" y="30"/>
                  </a:lnTo>
                  <a:lnTo>
                    <a:pt x="241" y="30"/>
                  </a:lnTo>
                  <a:lnTo>
                    <a:pt x="238" y="29"/>
                  </a:lnTo>
                  <a:lnTo>
                    <a:pt x="232" y="29"/>
                  </a:lnTo>
                  <a:lnTo>
                    <a:pt x="230" y="29"/>
                  </a:lnTo>
                  <a:lnTo>
                    <a:pt x="223" y="26"/>
                  </a:lnTo>
                  <a:lnTo>
                    <a:pt x="220" y="26"/>
                  </a:lnTo>
                  <a:lnTo>
                    <a:pt x="217" y="27"/>
                  </a:lnTo>
                  <a:lnTo>
                    <a:pt x="214" y="25"/>
                  </a:lnTo>
                  <a:lnTo>
                    <a:pt x="210" y="25"/>
                  </a:lnTo>
                  <a:lnTo>
                    <a:pt x="203" y="23"/>
                  </a:lnTo>
                  <a:lnTo>
                    <a:pt x="201" y="19"/>
                  </a:lnTo>
                  <a:lnTo>
                    <a:pt x="198" y="14"/>
                  </a:lnTo>
                  <a:lnTo>
                    <a:pt x="200" y="13"/>
                  </a:lnTo>
                  <a:lnTo>
                    <a:pt x="199" y="12"/>
                  </a:lnTo>
                  <a:lnTo>
                    <a:pt x="196" y="10"/>
                  </a:lnTo>
                  <a:lnTo>
                    <a:pt x="196" y="7"/>
                  </a:lnTo>
                  <a:lnTo>
                    <a:pt x="195" y="5"/>
                  </a:lnTo>
                  <a:lnTo>
                    <a:pt x="198" y="2"/>
                  </a:lnTo>
                  <a:lnTo>
                    <a:pt x="198" y="1"/>
                  </a:lnTo>
                  <a:lnTo>
                    <a:pt x="195" y="0"/>
                  </a:lnTo>
                  <a:lnTo>
                    <a:pt x="192" y="1"/>
                  </a:lnTo>
                  <a:lnTo>
                    <a:pt x="188" y="2"/>
                  </a:lnTo>
                  <a:lnTo>
                    <a:pt x="180" y="8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70" y="7"/>
                  </a:lnTo>
                  <a:lnTo>
                    <a:pt x="168" y="8"/>
                  </a:lnTo>
                  <a:lnTo>
                    <a:pt x="162" y="8"/>
                  </a:lnTo>
                  <a:lnTo>
                    <a:pt x="159" y="12"/>
                  </a:lnTo>
                  <a:lnTo>
                    <a:pt x="156" y="17"/>
                  </a:lnTo>
                  <a:lnTo>
                    <a:pt x="154" y="16"/>
                  </a:lnTo>
                  <a:lnTo>
                    <a:pt x="151" y="17"/>
                  </a:lnTo>
                  <a:lnTo>
                    <a:pt x="147" y="15"/>
                  </a:lnTo>
                  <a:lnTo>
                    <a:pt x="144" y="13"/>
                  </a:lnTo>
                  <a:lnTo>
                    <a:pt x="143" y="13"/>
                  </a:lnTo>
                  <a:lnTo>
                    <a:pt x="141" y="14"/>
                  </a:lnTo>
                  <a:lnTo>
                    <a:pt x="137" y="14"/>
                  </a:lnTo>
                  <a:lnTo>
                    <a:pt x="137" y="16"/>
                  </a:lnTo>
                  <a:lnTo>
                    <a:pt x="138" y="19"/>
                  </a:lnTo>
                  <a:lnTo>
                    <a:pt x="136" y="23"/>
                  </a:lnTo>
                  <a:lnTo>
                    <a:pt x="138" y="26"/>
                  </a:lnTo>
                  <a:lnTo>
                    <a:pt x="137" y="29"/>
                  </a:lnTo>
                  <a:lnTo>
                    <a:pt x="134" y="29"/>
                  </a:lnTo>
                  <a:lnTo>
                    <a:pt x="131" y="29"/>
                  </a:lnTo>
                  <a:lnTo>
                    <a:pt x="130" y="26"/>
                  </a:lnTo>
                  <a:lnTo>
                    <a:pt x="128" y="25"/>
                  </a:lnTo>
                  <a:lnTo>
                    <a:pt x="126" y="25"/>
                  </a:lnTo>
                  <a:lnTo>
                    <a:pt x="124" y="27"/>
                  </a:lnTo>
                  <a:lnTo>
                    <a:pt x="123" y="28"/>
                  </a:lnTo>
                  <a:lnTo>
                    <a:pt x="124" y="30"/>
                  </a:lnTo>
                  <a:lnTo>
                    <a:pt x="123" y="33"/>
                  </a:lnTo>
                  <a:lnTo>
                    <a:pt x="126" y="35"/>
                  </a:lnTo>
                  <a:lnTo>
                    <a:pt x="127" y="37"/>
                  </a:lnTo>
                  <a:lnTo>
                    <a:pt x="125" y="39"/>
                  </a:lnTo>
                  <a:lnTo>
                    <a:pt x="127" y="42"/>
                  </a:lnTo>
                  <a:lnTo>
                    <a:pt x="127" y="45"/>
                  </a:lnTo>
                  <a:lnTo>
                    <a:pt x="125" y="46"/>
                  </a:lnTo>
                  <a:lnTo>
                    <a:pt x="123" y="46"/>
                  </a:lnTo>
                  <a:lnTo>
                    <a:pt x="122" y="44"/>
                  </a:lnTo>
                  <a:lnTo>
                    <a:pt x="123" y="42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21" y="37"/>
                  </a:lnTo>
                  <a:lnTo>
                    <a:pt x="120" y="36"/>
                  </a:lnTo>
                  <a:lnTo>
                    <a:pt x="118" y="37"/>
                  </a:lnTo>
                  <a:lnTo>
                    <a:pt x="114" y="37"/>
                  </a:lnTo>
                  <a:lnTo>
                    <a:pt x="113" y="38"/>
                  </a:lnTo>
                  <a:lnTo>
                    <a:pt x="112" y="41"/>
                  </a:lnTo>
                  <a:lnTo>
                    <a:pt x="107" y="42"/>
                  </a:lnTo>
                  <a:lnTo>
                    <a:pt x="106" y="41"/>
                  </a:lnTo>
                  <a:lnTo>
                    <a:pt x="102" y="36"/>
                  </a:lnTo>
                  <a:lnTo>
                    <a:pt x="102" y="34"/>
                  </a:lnTo>
                  <a:lnTo>
                    <a:pt x="102" y="32"/>
                  </a:lnTo>
                  <a:lnTo>
                    <a:pt x="101" y="31"/>
                  </a:lnTo>
                  <a:lnTo>
                    <a:pt x="99" y="31"/>
                  </a:lnTo>
                  <a:lnTo>
                    <a:pt x="96" y="32"/>
                  </a:lnTo>
                  <a:lnTo>
                    <a:pt x="95" y="33"/>
                  </a:lnTo>
                  <a:lnTo>
                    <a:pt x="95" y="35"/>
                  </a:lnTo>
                  <a:lnTo>
                    <a:pt x="95" y="38"/>
                  </a:lnTo>
                  <a:lnTo>
                    <a:pt x="96" y="42"/>
                  </a:lnTo>
                  <a:lnTo>
                    <a:pt x="96" y="45"/>
                  </a:lnTo>
                  <a:lnTo>
                    <a:pt x="93" y="48"/>
                  </a:lnTo>
                  <a:lnTo>
                    <a:pt x="92" y="50"/>
                  </a:lnTo>
                  <a:lnTo>
                    <a:pt x="86" y="56"/>
                  </a:lnTo>
                  <a:lnTo>
                    <a:pt x="86" y="57"/>
                  </a:lnTo>
                  <a:lnTo>
                    <a:pt x="87" y="62"/>
                  </a:lnTo>
                  <a:lnTo>
                    <a:pt x="87" y="64"/>
                  </a:lnTo>
                  <a:lnTo>
                    <a:pt x="87" y="66"/>
                  </a:lnTo>
                  <a:lnTo>
                    <a:pt x="86" y="68"/>
                  </a:lnTo>
                  <a:lnTo>
                    <a:pt x="85" y="68"/>
                  </a:lnTo>
                  <a:lnTo>
                    <a:pt x="83" y="66"/>
                  </a:lnTo>
                  <a:lnTo>
                    <a:pt x="84" y="64"/>
                  </a:lnTo>
                  <a:lnTo>
                    <a:pt x="84" y="62"/>
                  </a:lnTo>
                  <a:lnTo>
                    <a:pt x="78" y="57"/>
                  </a:lnTo>
                  <a:lnTo>
                    <a:pt x="81" y="54"/>
                  </a:lnTo>
                  <a:lnTo>
                    <a:pt x="81" y="52"/>
                  </a:lnTo>
                  <a:lnTo>
                    <a:pt x="79" y="51"/>
                  </a:lnTo>
                  <a:lnTo>
                    <a:pt x="76" y="51"/>
                  </a:lnTo>
                  <a:lnTo>
                    <a:pt x="73" y="51"/>
                  </a:lnTo>
                  <a:lnTo>
                    <a:pt x="69" y="45"/>
                  </a:lnTo>
                  <a:lnTo>
                    <a:pt x="68" y="43"/>
                  </a:lnTo>
                  <a:lnTo>
                    <a:pt x="67" y="42"/>
                  </a:lnTo>
                  <a:lnTo>
                    <a:pt x="69" y="35"/>
                  </a:lnTo>
                  <a:lnTo>
                    <a:pt x="68" y="32"/>
                  </a:lnTo>
                  <a:lnTo>
                    <a:pt x="66" y="32"/>
                  </a:lnTo>
                  <a:lnTo>
                    <a:pt x="65" y="32"/>
                  </a:lnTo>
                  <a:lnTo>
                    <a:pt x="62" y="36"/>
                  </a:lnTo>
                  <a:lnTo>
                    <a:pt x="54" y="42"/>
                  </a:lnTo>
                  <a:lnTo>
                    <a:pt x="54" y="43"/>
                  </a:lnTo>
                  <a:lnTo>
                    <a:pt x="56" y="48"/>
                  </a:lnTo>
                  <a:lnTo>
                    <a:pt x="56" y="50"/>
                  </a:lnTo>
                  <a:lnTo>
                    <a:pt x="52" y="52"/>
                  </a:lnTo>
                  <a:lnTo>
                    <a:pt x="51" y="53"/>
                  </a:lnTo>
                  <a:lnTo>
                    <a:pt x="50" y="56"/>
                  </a:lnTo>
                  <a:lnTo>
                    <a:pt x="47" y="57"/>
                  </a:lnTo>
                  <a:lnTo>
                    <a:pt x="45" y="60"/>
                  </a:lnTo>
                  <a:lnTo>
                    <a:pt x="41" y="59"/>
                  </a:lnTo>
                  <a:lnTo>
                    <a:pt x="39" y="57"/>
                  </a:lnTo>
                  <a:lnTo>
                    <a:pt x="37" y="58"/>
                  </a:lnTo>
                  <a:lnTo>
                    <a:pt x="35" y="57"/>
                  </a:lnTo>
                  <a:lnTo>
                    <a:pt x="32" y="59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3" y="62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8" y="59"/>
                  </a:lnTo>
                  <a:lnTo>
                    <a:pt x="17" y="59"/>
                  </a:lnTo>
                  <a:lnTo>
                    <a:pt x="14" y="62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9" y="63"/>
                  </a:lnTo>
                  <a:lnTo>
                    <a:pt x="9" y="64"/>
                  </a:lnTo>
                  <a:lnTo>
                    <a:pt x="8" y="66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11" y="71"/>
                  </a:lnTo>
                  <a:lnTo>
                    <a:pt x="12" y="73"/>
                  </a:lnTo>
                  <a:lnTo>
                    <a:pt x="15" y="74"/>
                  </a:lnTo>
                  <a:lnTo>
                    <a:pt x="14" y="79"/>
                  </a:lnTo>
                  <a:lnTo>
                    <a:pt x="17" y="80"/>
                  </a:lnTo>
                  <a:lnTo>
                    <a:pt x="17" y="83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17" y="97"/>
                  </a:lnTo>
                  <a:lnTo>
                    <a:pt x="14" y="97"/>
                  </a:lnTo>
                  <a:lnTo>
                    <a:pt x="12" y="97"/>
                  </a:lnTo>
                  <a:lnTo>
                    <a:pt x="11" y="98"/>
                  </a:lnTo>
                  <a:lnTo>
                    <a:pt x="9" y="99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5" y="99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1" y="106"/>
                  </a:lnTo>
                  <a:lnTo>
                    <a:pt x="3" y="107"/>
                  </a:lnTo>
                  <a:lnTo>
                    <a:pt x="3" y="110"/>
                  </a:lnTo>
                  <a:lnTo>
                    <a:pt x="4" y="113"/>
                  </a:lnTo>
                  <a:lnTo>
                    <a:pt x="6" y="115"/>
                  </a:lnTo>
                  <a:lnTo>
                    <a:pt x="11" y="116"/>
                  </a:lnTo>
                  <a:lnTo>
                    <a:pt x="12" y="117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4" y="123"/>
                  </a:lnTo>
                  <a:lnTo>
                    <a:pt x="15" y="124"/>
                  </a:lnTo>
                  <a:lnTo>
                    <a:pt x="14" y="126"/>
                  </a:lnTo>
                  <a:lnTo>
                    <a:pt x="12" y="125"/>
                  </a:lnTo>
                  <a:lnTo>
                    <a:pt x="11" y="124"/>
                  </a:lnTo>
                  <a:lnTo>
                    <a:pt x="10" y="126"/>
                  </a:lnTo>
                  <a:lnTo>
                    <a:pt x="9" y="129"/>
                  </a:lnTo>
                  <a:lnTo>
                    <a:pt x="8" y="131"/>
                  </a:lnTo>
                  <a:lnTo>
                    <a:pt x="7" y="131"/>
                  </a:lnTo>
                  <a:lnTo>
                    <a:pt x="6" y="133"/>
                  </a:lnTo>
                  <a:lnTo>
                    <a:pt x="7" y="135"/>
                  </a:lnTo>
                  <a:lnTo>
                    <a:pt x="8" y="137"/>
                  </a:lnTo>
                  <a:lnTo>
                    <a:pt x="7" y="138"/>
                  </a:lnTo>
                  <a:lnTo>
                    <a:pt x="8" y="139"/>
                  </a:lnTo>
                  <a:lnTo>
                    <a:pt x="6" y="142"/>
                  </a:lnTo>
                  <a:lnTo>
                    <a:pt x="10" y="145"/>
                  </a:lnTo>
                  <a:lnTo>
                    <a:pt x="11" y="149"/>
                  </a:lnTo>
                  <a:lnTo>
                    <a:pt x="16" y="151"/>
                  </a:lnTo>
                  <a:lnTo>
                    <a:pt x="18" y="152"/>
                  </a:lnTo>
                  <a:lnTo>
                    <a:pt x="19" y="152"/>
                  </a:lnTo>
                  <a:lnTo>
                    <a:pt x="21" y="154"/>
                  </a:lnTo>
                  <a:lnTo>
                    <a:pt x="23" y="154"/>
                  </a:lnTo>
                  <a:lnTo>
                    <a:pt x="27" y="154"/>
                  </a:lnTo>
                  <a:lnTo>
                    <a:pt x="31" y="155"/>
                  </a:lnTo>
                  <a:lnTo>
                    <a:pt x="33" y="153"/>
                  </a:lnTo>
                  <a:lnTo>
                    <a:pt x="34" y="154"/>
                  </a:lnTo>
                  <a:lnTo>
                    <a:pt x="33" y="156"/>
                  </a:lnTo>
                  <a:lnTo>
                    <a:pt x="36" y="158"/>
                  </a:lnTo>
                  <a:lnTo>
                    <a:pt x="36" y="159"/>
                  </a:lnTo>
                  <a:lnTo>
                    <a:pt x="36" y="160"/>
                  </a:lnTo>
                  <a:lnTo>
                    <a:pt x="36" y="161"/>
                  </a:lnTo>
                  <a:lnTo>
                    <a:pt x="33" y="161"/>
                  </a:lnTo>
                  <a:lnTo>
                    <a:pt x="33" y="162"/>
                  </a:lnTo>
                  <a:lnTo>
                    <a:pt x="32" y="164"/>
                  </a:lnTo>
                  <a:lnTo>
                    <a:pt x="30" y="165"/>
                  </a:lnTo>
                  <a:lnTo>
                    <a:pt x="30" y="168"/>
                  </a:lnTo>
                  <a:lnTo>
                    <a:pt x="27" y="168"/>
                  </a:lnTo>
                  <a:lnTo>
                    <a:pt x="28" y="172"/>
                  </a:lnTo>
                  <a:lnTo>
                    <a:pt x="29" y="174"/>
                  </a:lnTo>
                  <a:lnTo>
                    <a:pt x="31" y="174"/>
                  </a:lnTo>
                  <a:lnTo>
                    <a:pt x="32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40" y="171"/>
                  </a:lnTo>
                  <a:lnTo>
                    <a:pt x="42" y="171"/>
                  </a:lnTo>
                  <a:lnTo>
                    <a:pt x="44" y="171"/>
                  </a:lnTo>
                  <a:lnTo>
                    <a:pt x="49" y="168"/>
                  </a:lnTo>
                  <a:lnTo>
                    <a:pt x="51" y="164"/>
                  </a:lnTo>
                  <a:lnTo>
                    <a:pt x="51" y="162"/>
                  </a:lnTo>
                  <a:lnTo>
                    <a:pt x="54" y="160"/>
                  </a:lnTo>
                  <a:lnTo>
                    <a:pt x="55" y="157"/>
                  </a:lnTo>
                  <a:lnTo>
                    <a:pt x="56" y="156"/>
                  </a:lnTo>
                  <a:lnTo>
                    <a:pt x="60" y="153"/>
                  </a:lnTo>
                  <a:lnTo>
                    <a:pt x="61" y="153"/>
                  </a:lnTo>
                  <a:lnTo>
                    <a:pt x="65" y="146"/>
                  </a:lnTo>
                  <a:lnTo>
                    <a:pt x="69" y="144"/>
                  </a:lnTo>
                  <a:lnTo>
                    <a:pt x="72" y="142"/>
                  </a:lnTo>
                  <a:lnTo>
                    <a:pt x="73" y="141"/>
                  </a:lnTo>
                  <a:lnTo>
                    <a:pt x="75" y="141"/>
                  </a:lnTo>
                  <a:lnTo>
                    <a:pt x="77" y="141"/>
                  </a:lnTo>
                  <a:lnTo>
                    <a:pt x="88" y="146"/>
                  </a:lnTo>
                  <a:lnTo>
                    <a:pt x="89" y="148"/>
                  </a:lnTo>
                  <a:lnTo>
                    <a:pt x="90" y="148"/>
                  </a:lnTo>
                  <a:lnTo>
                    <a:pt x="90" y="147"/>
                  </a:lnTo>
                  <a:lnTo>
                    <a:pt x="91" y="146"/>
                  </a:lnTo>
                  <a:lnTo>
                    <a:pt x="93" y="148"/>
                  </a:lnTo>
                  <a:lnTo>
                    <a:pt x="96" y="150"/>
                  </a:lnTo>
                  <a:lnTo>
                    <a:pt x="98" y="152"/>
                  </a:lnTo>
                  <a:lnTo>
                    <a:pt x="99" y="153"/>
                  </a:lnTo>
                  <a:lnTo>
                    <a:pt x="101" y="153"/>
                  </a:lnTo>
                  <a:lnTo>
                    <a:pt x="104" y="159"/>
                  </a:lnTo>
                  <a:lnTo>
                    <a:pt x="108" y="159"/>
                  </a:lnTo>
                  <a:lnTo>
                    <a:pt x="110" y="161"/>
                  </a:lnTo>
                  <a:lnTo>
                    <a:pt x="111" y="163"/>
                  </a:lnTo>
                  <a:lnTo>
                    <a:pt x="112" y="162"/>
                  </a:lnTo>
                  <a:lnTo>
                    <a:pt x="111" y="160"/>
                  </a:lnTo>
                  <a:lnTo>
                    <a:pt x="112" y="160"/>
                  </a:lnTo>
                  <a:lnTo>
                    <a:pt x="113" y="160"/>
                  </a:lnTo>
                  <a:lnTo>
                    <a:pt x="115" y="162"/>
                  </a:lnTo>
                  <a:lnTo>
                    <a:pt x="117" y="163"/>
                  </a:lnTo>
                  <a:lnTo>
                    <a:pt x="118" y="163"/>
                  </a:lnTo>
                  <a:lnTo>
                    <a:pt x="121" y="165"/>
                  </a:lnTo>
                  <a:lnTo>
                    <a:pt x="123" y="168"/>
                  </a:lnTo>
                  <a:lnTo>
                    <a:pt x="124" y="169"/>
                  </a:lnTo>
                  <a:lnTo>
                    <a:pt x="125" y="171"/>
                  </a:lnTo>
                  <a:lnTo>
                    <a:pt x="126" y="175"/>
                  </a:lnTo>
                  <a:lnTo>
                    <a:pt x="126" y="182"/>
                  </a:lnTo>
                  <a:lnTo>
                    <a:pt x="127" y="184"/>
                  </a:lnTo>
                  <a:lnTo>
                    <a:pt x="127" y="187"/>
                  </a:lnTo>
                  <a:lnTo>
                    <a:pt x="127" y="191"/>
                  </a:lnTo>
                  <a:lnTo>
                    <a:pt x="130" y="196"/>
                  </a:lnTo>
                  <a:lnTo>
                    <a:pt x="132" y="198"/>
                  </a:lnTo>
                  <a:lnTo>
                    <a:pt x="132" y="201"/>
                  </a:lnTo>
                  <a:lnTo>
                    <a:pt x="136" y="207"/>
                  </a:lnTo>
                  <a:lnTo>
                    <a:pt x="135" y="218"/>
                  </a:lnTo>
                  <a:lnTo>
                    <a:pt x="134" y="220"/>
                  </a:lnTo>
                  <a:lnTo>
                    <a:pt x="134" y="221"/>
                  </a:lnTo>
                  <a:lnTo>
                    <a:pt x="135" y="223"/>
                  </a:lnTo>
                  <a:lnTo>
                    <a:pt x="136" y="222"/>
                  </a:lnTo>
                  <a:lnTo>
                    <a:pt x="136" y="221"/>
                  </a:lnTo>
                  <a:lnTo>
                    <a:pt x="138" y="221"/>
                  </a:lnTo>
                  <a:lnTo>
                    <a:pt x="142" y="221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3" y="229"/>
                  </a:lnTo>
                  <a:lnTo>
                    <a:pt x="144" y="232"/>
                  </a:lnTo>
                  <a:lnTo>
                    <a:pt x="148" y="232"/>
                  </a:lnTo>
                  <a:lnTo>
                    <a:pt x="150" y="233"/>
                  </a:lnTo>
                  <a:lnTo>
                    <a:pt x="152" y="237"/>
                  </a:lnTo>
                  <a:lnTo>
                    <a:pt x="154" y="238"/>
                  </a:lnTo>
                  <a:lnTo>
                    <a:pt x="156" y="242"/>
                  </a:lnTo>
                  <a:lnTo>
                    <a:pt x="158" y="244"/>
                  </a:lnTo>
                  <a:lnTo>
                    <a:pt x="158" y="248"/>
                  </a:lnTo>
                  <a:lnTo>
                    <a:pt x="156" y="248"/>
                  </a:lnTo>
                  <a:lnTo>
                    <a:pt x="156" y="249"/>
                  </a:lnTo>
                  <a:lnTo>
                    <a:pt x="155" y="250"/>
                  </a:lnTo>
                  <a:lnTo>
                    <a:pt x="156" y="252"/>
                  </a:lnTo>
                  <a:lnTo>
                    <a:pt x="159" y="253"/>
                  </a:lnTo>
                  <a:lnTo>
                    <a:pt x="161" y="251"/>
                  </a:lnTo>
                  <a:lnTo>
                    <a:pt x="163" y="251"/>
                  </a:lnTo>
                  <a:lnTo>
                    <a:pt x="169" y="253"/>
                  </a:lnTo>
                  <a:lnTo>
                    <a:pt x="172" y="254"/>
                  </a:lnTo>
                  <a:lnTo>
                    <a:pt x="175" y="256"/>
                  </a:lnTo>
                  <a:lnTo>
                    <a:pt x="175" y="258"/>
                  </a:lnTo>
                  <a:lnTo>
                    <a:pt x="177" y="259"/>
                  </a:lnTo>
                  <a:lnTo>
                    <a:pt x="179" y="262"/>
                  </a:lnTo>
                  <a:lnTo>
                    <a:pt x="180" y="264"/>
                  </a:lnTo>
                  <a:lnTo>
                    <a:pt x="182" y="269"/>
                  </a:lnTo>
                  <a:lnTo>
                    <a:pt x="183" y="270"/>
                  </a:lnTo>
                  <a:lnTo>
                    <a:pt x="185" y="270"/>
                  </a:lnTo>
                  <a:lnTo>
                    <a:pt x="187" y="271"/>
                  </a:lnTo>
                  <a:lnTo>
                    <a:pt x="194" y="276"/>
                  </a:lnTo>
                  <a:lnTo>
                    <a:pt x="197" y="280"/>
                  </a:lnTo>
                  <a:lnTo>
                    <a:pt x="198" y="283"/>
                  </a:lnTo>
                  <a:lnTo>
                    <a:pt x="199" y="285"/>
                  </a:lnTo>
                  <a:lnTo>
                    <a:pt x="205" y="290"/>
                  </a:lnTo>
                  <a:lnTo>
                    <a:pt x="208" y="293"/>
                  </a:lnTo>
                  <a:lnTo>
                    <a:pt x="210" y="296"/>
                  </a:lnTo>
                  <a:lnTo>
                    <a:pt x="211" y="299"/>
                  </a:lnTo>
                  <a:lnTo>
                    <a:pt x="213" y="301"/>
                  </a:lnTo>
                  <a:lnTo>
                    <a:pt x="214" y="301"/>
                  </a:lnTo>
                  <a:lnTo>
                    <a:pt x="216" y="302"/>
                  </a:lnTo>
                  <a:lnTo>
                    <a:pt x="218" y="304"/>
                  </a:lnTo>
                  <a:lnTo>
                    <a:pt x="220" y="304"/>
                  </a:lnTo>
                  <a:lnTo>
                    <a:pt x="222" y="305"/>
                  </a:lnTo>
                  <a:lnTo>
                    <a:pt x="225" y="307"/>
                  </a:lnTo>
                  <a:lnTo>
                    <a:pt x="227" y="309"/>
                  </a:lnTo>
                  <a:lnTo>
                    <a:pt x="229" y="314"/>
                  </a:lnTo>
                  <a:lnTo>
                    <a:pt x="231" y="314"/>
                  </a:lnTo>
                  <a:lnTo>
                    <a:pt x="232" y="313"/>
                  </a:lnTo>
                  <a:lnTo>
                    <a:pt x="232" y="312"/>
                  </a:lnTo>
                  <a:lnTo>
                    <a:pt x="234" y="310"/>
                  </a:lnTo>
                  <a:lnTo>
                    <a:pt x="237" y="309"/>
                  </a:lnTo>
                  <a:lnTo>
                    <a:pt x="241" y="310"/>
                  </a:lnTo>
                  <a:lnTo>
                    <a:pt x="244" y="312"/>
                  </a:lnTo>
                  <a:lnTo>
                    <a:pt x="246" y="314"/>
                  </a:lnTo>
                  <a:lnTo>
                    <a:pt x="249" y="315"/>
                  </a:lnTo>
                  <a:lnTo>
                    <a:pt x="250" y="314"/>
                  </a:lnTo>
                  <a:lnTo>
                    <a:pt x="249" y="313"/>
                  </a:lnTo>
                  <a:lnTo>
                    <a:pt x="250" y="312"/>
                  </a:lnTo>
                  <a:lnTo>
                    <a:pt x="253" y="312"/>
                  </a:lnTo>
                  <a:lnTo>
                    <a:pt x="255" y="313"/>
                  </a:lnTo>
                  <a:lnTo>
                    <a:pt x="259" y="319"/>
                  </a:lnTo>
                  <a:lnTo>
                    <a:pt x="260" y="321"/>
                  </a:lnTo>
                  <a:lnTo>
                    <a:pt x="262" y="326"/>
                  </a:lnTo>
                  <a:lnTo>
                    <a:pt x="266" y="330"/>
                  </a:lnTo>
                  <a:lnTo>
                    <a:pt x="266" y="332"/>
                  </a:lnTo>
                  <a:lnTo>
                    <a:pt x="267" y="336"/>
                  </a:lnTo>
                  <a:lnTo>
                    <a:pt x="268" y="338"/>
                  </a:lnTo>
                  <a:lnTo>
                    <a:pt x="269" y="337"/>
                  </a:lnTo>
                  <a:lnTo>
                    <a:pt x="269" y="336"/>
                  </a:lnTo>
                  <a:lnTo>
                    <a:pt x="272" y="335"/>
                  </a:lnTo>
                  <a:lnTo>
                    <a:pt x="278" y="335"/>
                  </a:lnTo>
                  <a:lnTo>
                    <a:pt x="279" y="335"/>
                  </a:lnTo>
                  <a:lnTo>
                    <a:pt x="281" y="339"/>
                  </a:lnTo>
                  <a:lnTo>
                    <a:pt x="283" y="339"/>
                  </a:lnTo>
                  <a:lnTo>
                    <a:pt x="284" y="341"/>
                  </a:lnTo>
                  <a:lnTo>
                    <a:pt x="283" y="342"/>
                  </a:lnTo>
                  <a:lnTo>
                    <a:pt x="283" y="344"/>
                  </a:lnTo>
                  <a:lnTo>
                    <a:pt x="282" y="345"/>
                  </a:lnTo>
                  <a:lnTo>
                    <a:pt x="280" y="345"/>
                  </a:lnTo>
                  <a:lnTo>
                    <a:pt x="279" y="347"/>
                  </a:lnTo>
                  <a:lnTo>
                    <a:pt x="280" y="348"/>
                  </a:lnTo>
                  <a:lnTo>
                    <a:pt x="281" y="347"/>
                  </a:lnTo>
                  <a:lnTo>
                    <a:pt x="283" y="346"/>
                  </a:lnTo>
                  <a:lnTo>
                    <a:pt x="286" y="345"/>
                  </a:lnTo>
                  <a:lnTo>
                    <a:pt x="288" y="346"/>
                  </a:lnTo>
                  <a:lnTo>
                    <a:pt x="290" y="344"/>
                  </a:lnTo>
                  <a:lnTo>
                    <a:pt x="292" y="344"/>
                  </a:lnTo>
                  <a:lnTo>
                    <a:pt x="294" y="342"/>
                  </a:lnTo>
                  <a:lnTo>
                    <a:pt x="295" y="341"/>
                  </a:lnTo>
                  <a:lnTo>
                    <a:pt x="297" y="343"/>
                  </a:lnTo>
                  <a:lnTo>
                    <a:pt x="302" y="350"/>
                  </a:lnTo>
                  <a:lnTo>
                    <a:pt x="302" y="353"/>
                  </a:lnTo>
                  <a:lnTo>
                    <a:pt x="305" y="358"/>
                  </a:lnTo>
                  <a:lnTo>
                    <a:pt x="304" y="359"/>
                  </a:lnTo>
                  <a:lnTo>
                    <a:pt x="303" y="360"/>
                  </a:lnTo>
                  <a:lnTo>
                    <a:pt x="302" y="362"/>
                  </a:lnTo>
                  <a:lnTo>
                    <a:pt x="302" y="364"/>
                  </a:lnTo>
                  <a:lnTo>
                    <a:pt x="302" y="365"/>
                  </a:lnTo>
                  <a:lnTo>
                    <a:pt x="304" y="366"/>
                  </a:lnTo>
                  <a:lnTo>
                    <a:pt x="306" y="369"/>
                  </a:lnTo>
                  <a:lnTo>
                    <a:pt x="308" y="369"/>
                  </a:lnTo>
                  <a:lnTo>
                    <a:pt x="311" y="370"/>
                  </a:lnTo>
                  <a:lnTo>
                    <a:pt x="312" y="371"/>
                  </a:lnTo>
                  <a:lnTo>
                    <a:pt x="316" y="374"/>
                  </a:lnTo>
                  <a:lnTo>
                    <a:pt x="317" y="376"/>
                  </a:lnTo>
                  <a:lnTo>
                    <a:pt x="322" y="377"/>
                  </a:lnTo>
                  <a:lnTo>
                    <a:pt x="324" y="375"/>
                  </a:lnTo>
                  <a:lnTo>
                    <a:pt x="326" y="374"/>
                  </a:lnTo>
                  <a:lnTo>
                    <a:pt x="328" y="374"/>
                  </a:lnTo>
                  <a:lnTo>
                    <a:pt x="330" y="374"/>
                  </a:lnTo>
                  <a:lnTo>
                    <a:pt x="331" y="375"/>
                  </a:lnTo>
                  <a:lnTo>
                    <a:pt x="334" y="379"/>
                  </a:lnTo>
                  <a:lnTo>
                    <a:pt x="336" y="382"/>
                  </a:lnTo>
                  <a:lnTo>
                    <a:pt x="337" y="384"/>
                  </a:lnTo>
                  <a:lnTo>
                    <a:pt x="338" y="388"/>
                  </a:lnTo>
                  <a:lnTo>
                    <a:pt x="338" y="391"/>
                  </a:lnTo>
                  <a:lnTo>
                    <a:pt x="340" y="399"/>
                  </a:lnTo>
                  <a:lnTo>
                    <a:pt x="344" y="403"/>
                  </a:lnTo>
                  <a:lnTo>
                    <a:pt x="347" y="411"/>
                  </a:lnTo>
                  <a:lnTo>
                    <a:pt x="349" y="424"/>
                  </a:lnTo>
                  <a:lnTo>
                    <a:pt x="350" y="426"/>
                  </a:lnTo>
                  <a:lnTo>
                    <a:pt x="351" y="427"/>
                  </a:lnTo>
                  <a:lnTo>
                    <a:pt x="353" y="430"/>
                  </a:lnTo>
                  <a:lnTo>
                    <a:pt x="355" y="431"/>
                  </a:lnTo>
                  <a:lnTo>
                    <a:pt x="356" y="433"/>
                  </a:lnTo>
                  <a:lnTo>
                    <a:pt x="356" y="439"/>
                  </a:lnTo>
                  <a:lnTo>
                    <a:pt x="355" y="441"/>
                  </a:lnTo>
                  <a:lnTo>
                    <a:pt x="353" y="443"/>
                  </a:lnTo>
                  <a:lnTo>
                    <a:pt x="349" y="443"/>
                  </a:lnTo>
                  <a:lnTo>
                    <a:pt x="347" y="444"/>
                  </a:lnTo>
                  <a:lnTo>
                    <a:pt x="347" y="445"/>
                  </a:lnTo>
                  <a:lnTo>
                    <a:pt x="346" y="446"/>
                  </a:lnTo>
                  <a:lnTo>
                    <a:pt x="343" y="446"/>
                  </a:lnTo>
                  <a:lnTo>
                    <a:pt x="342" y="447"/>
                  </a:lnTo>
                  <a:lnTo>
                    <a:pt x="341" y="449"/>
                  </a:lnTo>
                  <a:lnTo>
                    <a:pt x="345" y="453"/>
                  </a:lnTo>
                  <a:lnTo>
                    <a:pt x="345" y="455"/>
                  </a:lnTo>
                  <a:lnTo>
                    <a:pt x="346" y="457"/>
                  </a:lnTo>
                  <a:lnTo>
                    <a:pt x="343" y="462"/>
                  </a:lnTo>
                  <a:lnTo>
                    <a:pt x="342" y="465"/>
                  </a:lnTo>
                  <a:lnTo>
                    <a:pt x="341" y="467"/>
                  </a:lnTo>
                  <a:lnTo>
                    <a:pt x="338" y="470"/>
                  </a:lnTo>
                  <a:lnTo>
                    <a:pt x="337" y="470"/>
                  </a:lnTo>
                  <a:lnTo>
                    <a:pt x="336" y="470"/>
                  </a:lnTo>
                  <a:lnTo>
                    <a:pt x="335" y="470"/>
                  </a:lnTo>
                  <a:lnTo>
                    <a:pt x="334" y="471"/>
                  </a:lnTo>
                  <a:lnTo>
                    <a:pt x="335" y="474"/>
                  </a:lnTo>
                  <a:lnTo>
                    <a:pt x="335" y="475"/>
                  </a:lnTo>
                  <a:lnTo>
                    <a:pt x="335" y="478"/>
                  </a:lnTo>
                  <a:lnTo>
                    <a:pt x="335" y="479"/>
                  </a:lnTo>
                  <a:lnTo>
                    <a:pt x="335" y="481"/>
                  </a:lnTo>
                  <a:lnTo>
                    <a:pt x="336" y="482"/>
                  </a:lnTo>
                  <a:lnTo>
                    <a:pt x="337" y="484"/>
                  </a:lnTo>
                  <a:lnTo>
                    <a:pt x="340" y="485"/>
                  </a:lnTo>
                  <a:lnTo>
                    <a:pt x="341" y="486"/>
                  </a:lnTo>
                  <a:lnTo>
                    <a:pt x="349" y="486"/>
                  </a:lnTo>
                  <a:lnTo>
                    <a:pt x="352" y="485"/>
                  </a:lnTo>
                  <a:lnTo>
                    <a:pt x="353" y="484"/>
                  </a:lnTo>
                  <a:lnTo>
                    <a:pt x="356" y="478"/>
                  </a:lnTo>
                  <a:lnTo>
                    <a:pt x="356" y="476"/>
                  </a:lnTo>
                  <a:lnTo>
                    <a:pt x="356" y="473"/>
                  </a:lnTo>
                  <a:lnTo>
                    <a:pt x="357" y="472"/>
                  </a:lnTo>
                  <a:lnTo>
                    <a:pt x="358" y="470"/>
                  </a:lnTo>
                  <a:lnTo>
                    <a:pt x="362" y="465"/>
                  </a:lnTo>
                  <a:lnTo>
                    <a:pt x="363" y="464"/>
                  </a:lnTo>
                  <a:lnTo>
                    <a:pt x="368" y="463"/>
                  </a:lnTo>
                  <a:lnTo>
                    <a:pt x="369" y="461"/>
                  </a:lnTo>
                  <a:lnTo>
                    <a:pt x="372" y="457"/>
                  </a:lnTo>
                  <a:lnTo>
                    <a:pt x="372" y="455"/>
                  </a:lnTo>
                  <a:lnTo>
                    <a:pt x="371" y="451"/>
                  </a:lnTo>
                  <a:lnTo>
                    <a:pt x="371" y="450"/>
                  </a:lnTo>
                  <a:lnTo>
                    <a:pt x="371" y="449"/>
                  </a:lnTo>
                  <a:lnTo>
                    <a:pt x="369" y="444"/>
                  </a:lnTo>
                  <a:lnTo>
                    <a:pt x="369" y="442"/>
                  </a:lnTo>
                  <a:lnTo>
                    <a:pt x="371" y="439"/>
                  </a:lnTo>
                  <a:lnTo>
                    <a:pt x="372" y="437"/>
                  </a:lnTo>
                  <a:lnTo>
                    <a:pt x="374" y="435"/>
                  </a:lnTo>
                  <a:lnTo>
                    <a:pt x="376" y="434"/>
                  </a:lnTo>
                  <a:lnTo>
                    <a:pt x="381" y="431"/>
                  </a:lnTo>
                  <a:lnTo>
                    <a:pt x="384" y="430"/>
                  </a:lnTo>
                  <a:lnTo>
                    <a:pt x="386" y="431"/>
                  </a:lnTo>
                  <a:lnTo>
                    <a:pt x="387" y="430"/>
                  </a:lnTo>
                  <a:lnTo>
                    <a:pt x="389" y="432"/>
                  </a:lnTo>
                  <a:lnTo>
                    <a:pt x="390" y="432"/>
                  </a:lnTo>
                  <a:lnTo>
                    <a:pt x="390" y="430"/>
                  </a:lnTo>
                  <a:lnTo>
                    <a:pt x="393" y="426"/>
                  </a:lnTo>
                  <a:lnTo>
                    <a:pt x="394" y="424"/>
                  </a:lnTo>
                  <a:lnTo>
                    <a:pt x="393" y="424"/>
                  </a:lnTo>
                  <a:lnTo>
                    <a:pt x="392" y="424"/>
                  </a:lnTo>
                  <a:lnTo>
                    <a:pt x="390" y="421"/>
                  </a:lnTo>
                  <a:lnTo>
                    <a:pt x="389" y="421"/>
                  </a:lnTo>
                  <a:lnTo>
                    <a:pt x="390" y="406"/>
                  </a:lnTo>
                  <a:lnTo>
                    <a:pt x="391" y="405"/>
                  </a:lnTo>
                  <a:lnTo>
                    <a:pt x="390" y="404"/>
                  </a:lnTo>
                  <a:lnTo>
                    <a:pt x="386" y="401"/>
                  </a:lnTo>
                  <a:lnTo>
                    <a:pt x="380" y="398"/>
                  </a:lnTo>
                  <a:lnTo>
                    <a:pt x="378" y="397"/>
                  </a:lnTo>
                  <a:lnTo>
                    <a:pt x="374" y="394"/>
                  </a:lnTo>
                  <a:lnTo>
                    <a:pt x="371" y="394"/>
                  </a:lnTo>
                  <a:lnTo>
                    <a:pt x="368" y="394"/>
                  </a:lnTo>
                  <a:lnTo>
                    <a:pt x="366" y="393"/>
                  </a:lnTo>
                  <a:lnTo>
                    <a:pt x="365" y="391"/>
                  </a:lnTo>
                  <a:lnTo>
                    <a:pt x="365" y="390"/>
                  </a:lnTo>
                  <a:lnTo>
                    <a:pt x="364" y="388"/>
                  </a:lnTo>
                  <a:lnTo>
                    <a:pt x="364" y="384"/>
                  </a:lnTo>
                  <a:lnTo>
                    <a:pt x="366" y="382"/>
                  </a:lnTo>
                  <a:lnTo>
                    <a:pt x="367" y="379"/>
                  </a:lnTo>
                  <a:lnTo>
                    <a:pt x="368" y="378"/>
                  </a:lnTo>
                  <a:lnTo>
                    <a:pt x="369" y="377"/>
                  </a:lnTo>
                  <a:lnTo>
                    <a:pt x="369" y="375"/>
                  </a:lnTo>
                  <a:lnTo>
                    <a:pt x="368" y="374"/>
                  </a:lnTo>
                  <a:lnTo>
                    <a:pt x="368" y="372"/>
                  </a:lnTo>
                  <a:lnTo>
                    <a:pt x="369" y="369"/>
                  </a:lnTo>
                  <a:lnTo>
                    <a:pt x="371" y="366"/>
                  </a:lnTo>
                  <a:lnTo>
                    <a:pt x="372" y="362"/>
                  </a:lnTo>
                  <a:lnTo>
                    <a:pt x="374" y="359"/>
                  </a:lnTo>
                  <a:lnTo>
                    <a:pt x="375" y="357"/>
                  </a:lnTo>
                  <a:lnTo>
                    <a:pt x="375" y="354"/>
                  </a:lnTo>
                  <a:lnTo>
                    <a:pt x="377" y="352"/>
                  </a:lnTo>
                  <a:lnTo>
                    <a:pt x="379" y="348"/>
                  </a:lnTo>
                  <a:lnTo>
                    <a:pt x="381" y="347"/>
                  </a:lnTo>
                  <a:lnTo>
                    <a:pt x="384" y="345"/>
                  </a:lnTo>
                  <a:lnTo>
                    <a:pt x="386" y="345"/>
                  </a:lnTo>
                  <a:lnTo>
                    <a:pt x="387" y="345"/>
                  </a:lnTo>
                  <a:lnTo>
                    <a:pt x="389" y="346"/>
                  </a:lnTo>
                  <a:lnTo>
                    <a:pt x="390" y="345"/>
                  </a:lnTo>
                  <a:lnTo>
                    <a:pt x="393" y="345"/>
                  </a:lnTo>
                  <a:lnTo>
                    <a:pt x="393" y="346"/>
                  </a:lnTo>
                  <a:lnTo>
                    <a:pt x="393" y="347"/>
                  </a:lnTo>
                  <a:lnTo>
                    <a:pt x="391" y="347"/>
                  </a:lnTo>
                  <a:lnTo>
                    <a:pt x="390" y="348"/>
                  </a:lnTo>
                  <a:lnTo>
                    <a:pt x="390" y="349"/>
                  </a:lnTo>
                  <a:lnTo>
                    <a:pt x="390" y="350"/>
                  </a:lnTo>
                  <a:lnTo>
                    <a:pt x="390" y="351"/>
                  </a:lnTo>
                  <a:lnTo>
                    <a:pt x="393" y="351"/>
                  </a:lnTo>
                  <a:lnTo>
                    <a:pt x="395" y="353"/>
                  </a:lnTo>
                  <a:lnTo>
                    <a:pt x="401" y="354"/>
                  </a:lnTo>
                  <a:lnTo>
                    <a:pt x="401" y="355"/>
                  </a:lnTo>
                  <a:lnTo>
                    <a:pt x="409" y="354"/>
                  </a:lnTo>
                  <a:lnTo>
                    <a:pt x="414" y="355"/>
                  </a:lnTo>
                  <a:lnTo>
                    <a:pt x="417" y="357"/>
                  </a:lnTo>
                  <a:lnTo>
                    <a:pt x="417" y="360"/>
                  </a:lnTo>
                  <a:lnTo>
                    <a:pt x="418" y="360"/>
                  </a:lnTo>
                  <a:lnTo>
                    <a:pt x="420" y="362"/>
                  </a:lnTo>
                  <a:lnTo>
                    <a:pt x="422" y="364"/>
                  </a:lnTo>
                  <a:lnTo>
                    <a:pt x="422" y="365"/>
                  </a:lnTo>
                  <a:lnTo>
                    <a:pt x="421" y="366"/>
                  </a:lnTo>
                  <a:lnTo>
                    <a:pt x="423" y="368"/>
                  </a:lnTo>
                  <a:lnTo>
                    <a:pt x="423" y="369"/>
                  </a:lnTo>
                  <a:lnTo>
                    <a:pt x="422" y="369"/>
                  </a:lnTo>
                  <a:lnTo>
                    <a:pt x="421" y="370"/>
                  </a:lnTo>
                  <a:lnTo>
                    <a:pt x="422" y="371"/>
                  </a:lnTo>
                  <a:lnTo>
                    <a:pt x="423" y="372"/>
                  </a:lnTo>
                  <a:lnTo>
                    <a:pt x="425" y="374"/>
                  </a:lnTo>
                  <a:lnTo>
                    <a:pt x="426" y="376"/>
                  </a:lnTo>
                  <a:lnTo>
                    <a:pt x="429" y="377"/>
                  </a:lnTo>
                  <a:lnTo>
                    <a:pt x="432" y="378"/>
                  </a:lnTo>
                  <a:lnTo>
                    <a:pt x="434" y="379"/>
                  </a:lnTo>
                  <a:lnTo>
                    <a:pt x="436" y="381"/>
                  </a:lnTo>
                  <a:lnTo>
                    <a:pt x="437" y="379"/>
                  </a:lnTo>
                  <a:lnTo>
                    <a:pt x="438" y="378"/>
                  </a:lnTo>
                  <a:lnTo>
                    <a:pt x="438" y="375"/>
                  </a:lnTo>
                  <a:lnTo>
                    <a:pt x="437" y="373"/>
                  </a:lnTo>
                  <a:lnTo>
                    <a:pt x="438" y="369"/>
                  </a:lnTo>
                  <a:lnTo>
                    <a:pt x="439" y="365"/>
                  </a:lnTo>
                  <a:lnTo>
                    <a:pt x="441" y="363"/>
                  </a:lnTo>
                  <a:lnTo>
                    <a:pt x="441" y="361"/>
                  </a:lnTo>
                  <a:lnTo>
                    <a:pt x="440" y="359"/>
                  </a:lnTo>
                  <a:lnTo>
                    <a:pt x="439" y="357"/>
                  </a:lnTo>
                  <a:lnTo>
                    <a:pt x="438" y="354"/>
                  </a:lnTo>
                  <a:lnTo>
                    <a:pt x="437" y="353"/>
                  </a:lnTo>
                  <a:lnTo>
                    <a:pt x="435" y="351"/>
                  </a:lnTo>
                  <a:lnTo>
                    <a:pt x="432" y="347"/>
                  </a:lnTo>
                  <a:lnTo>
                    <a:pt x="428" y="344"/>
                  </a:lnTo>
                  <a:lnTo>
                    <a:pt x="425" y="342"/>
                  </a:lnTo>
                  <a:lnTo>
                    <a:pt x="422" y="339"/>
                  </a:lnTo>
                  <a:lnTo>
                    <a:pt x="422" y="337"/>
                  </a:lnTo>
                  <a:lnTo>
                    <a:pt x="420" y="336"/>
                  </a:lnTo>
                  <a:lnTo>
                    <a:pt x="417" y="336"/>
                  </a:lnTo>
                  <a:lnTo>
                    <a:pt x="417" y="335"/>
                  </a:lnTo>
                  <a:lnTo>
                    <a:pt x="413" y="333"/>
                  </a:lnTo>
                  <a:lnTo>
                    <a:pt x="411" y="333"/>
                  </a:lnTo>
                  <a:lnTo>
                    <a:pt x="408" y="330"/>
                  </a:lnTo>
                  <a:lnTo>
                    <a:pt x="407" y="330"/>
                  </a:lnTo>
                  <a:lnTo>
                    <a:pt x="404" y="329"/>
                  </a:lnTo>
                  <a:lnTo>
                    <a:pt x="401" y="329"/>
                  </a:lnTo>
                  <a:lnTo>
                    <a:pt x="400" y="327"/>
                  </a:lnTo>
                  <a:lnTo>
                    <a:pt x="398" y="326"/>
                  </a:lnTo>
                  <a:lnTo>
                    <a:pt x="396" y="325"/>
                  </a:lnTo>
                  <a:lnTo>
                    <a:pt x="395" y="323"/>
                  </a:lnTo>
                  <a:lnTo>
                    <a:pt x="392" y="321"/>
                  </a:lnTo>
                  <a:lnTo>
                    <a:pt x="390" y="320"/>
                  </a:lnTo>
                  <a:lnTo>
                    <a:pt x="388" y="319"/>
                  </a:lnTo>
                  <a:lnTo>
                    <a:pt x="387" y="317"/>
                  </a:lnTo>
                  <a:lnTo>
                    <a:pt x="385" y="317"/>
                  </a:lnTo>
                  <a:lnTo>
                    <a:pt x="383" y="315"/>
                  </a:lnTo>
                  <a:lnTo>
                    <a:pt x="381" y="314"/>
                  </a:lnTo>
                  <a:lnTo>
                    <a:pt x="369" y="311"/>
                  </a:lnTo>
                  <a:lnTo>
                    <a:pt x="368" y="309"/>
                  </a:lnTo>
                  <a:lnTo>
                    <a:pt x="365" y="309"/>
                  </a:lnTo>
                  <a:lnTo>
                    <a:pt x="361" y="308"/>
                  </a:lnTo>
                  <a:lnTo>
                    <a:pt x="358" y="306"/>
                  </a:lnTo>
                  <a:lnTo>
                    <a:pt x="356" y="305"/>
                  </a:lnTo>
                  <a:lnTo>
                    <a:pt x="352" y="304"/>
                  </a:lnTo>
                  <a:lnTo>
                    <a:pt x="350" y="303"/>
                  </a:lnTo>
                  <a:lnTo>
                    <a:pt x="345" y="300"/>
                  </a:lnTo>
                  <a:lnTo>
                    <a:pt x="342" y="299"/>
                  </a:lnTo>
                  <a:lnTo>
                    <a:pt x="339" y="296"/>
                  </a:lnTo>
                  <a:lnTo>
                    <a:pt x="337" y="294"/>
                  </a:lnTo>
                  <a:lnTo>
                    <a:pt x="337" y="291"/>
                  </a:lnTo>
                  <a:lnTo>
                    <a:pt x="337" y="289"/>
                  </a:lnTo>
                  <a:lnTo>
                    <a:pt x="340" y="287"/>
                  </a:lnTo>
                  <a:lnTo>
                    <a:pt x="343" y="286"/>
                  </a:lnTo>
                  <a:lnTo>
                    <a:pt x="347" y="280"/>
                  </a:lnTo>
                  <a:lnTo>
                    <a:pt x="347" y="279"/>
                  </a:lnTo>
                  <a:lnTo>
                    <a:pt x="347" y="277"/>
                  </a:lnTo>
                  <a:lnTo>
                    <a:pt x="346" y="275"/>
                  </a:lnTo>
                  <a:lnTo>
                    <a:pt x="346" y="274"/>
                  </a:lnTo>
                  <a:lnTo>
                    <a:pt x="343" y="272"/>
                  </a:lnTo>
                  <a:lnTo>
                    <a:pt x="342" y="271"/>
                  </a:lnTo>
                  <a:lnTo>
                    <a:pt x="329" y="273"/>
                  </a:lnTo>
                  <a:lnTo>
                    <a:pt x="326" y="272"/>
                  </a:lnTo>
                  <a:lnTo>
                    <a:pt x="320" y="273"/>
                  </a:lnTo>
                  <a:lnTo>
                    <a:pt x="317" y="273"/>
                  </a:lnTo>
                  <a:lnTo>
                    <a:pt x="316" y="274"/>
                  </a:lnTo>
                  <a:lnTo>
                    <a:pt x="310" y="274"/>
                  </a:lnTo>
                  <a:lnTo>
                    <a:pt x="308" y="274"/>
                  </a:lnTo>
                  <a:lnTo>
                    <a:pt x="301" y="269"/>
                  </a:lnTo>
                  <a:lnTo>
                    <a:pt x="298" y="269"/>
                  </a:lnTo>
                  <a:lnTo>
                    <a:pt x="295" y="268"/>
                  </a:lnTo>
                  <a:lnTo>
                    <a:pt x="293" y="266"/>
                  </a:lnTo>
                  <a:lnTo>
                    <a:pt x="292" y="265"/>
                  </a:lnTo>
                  <a:lnTo>
                    <a:pt x="292" y="262"/>
                  </a:lnTo>
                  <a:lnTo>
                    <a:pt x="290" y="261"/>
                  </a:lnTo>
                  <a:lnTo>
                    <a:pt x="286" y="259"/>
                  </a:lnTo>
                  <a:lnTo>
                    <a:pt x="281" y="254"/>
                  </a:lnTo>
                  <a:lnTo>
                    <a:pt x="277" y="251"/>
                  </a:lnTo>
                  <a:lnTo>
                    <a:pt x="273" y="248"/>
                  </a:lnTo>
                  <a:lnTo>
                    <a:pt x="269" y="243"/>
                  </a:lnTo>
                  <a:lnTo>
                    <a:pt x="265" y="236"/>
                  </a:lnTo>
                  <a:lnTo>
                    <a:pt x="262" y="232"/>
                  </a:lnTo>
                  <a:lnTo>
                    <a:pt x="261" y="227"/>
                  </a:lnTo>
                  <a:lnTo>
                    <a:pt x="260" y="224"/>
                  </a:lnTo>
                  <a:lnTo>
                    <a:pt x="258" y="218"/>
                  </a:lnTo>
                  <a:lnTo>
                    <a:pt x="258" y="217"/>
                  </a:lnTo>
                  <a:lnTo>
                    <a:pt x="256" y="212"/>
                  </a:lnTo>
                  <a:lnTo>
                    <a:pt x="254" y="208"/>
                  </a:lnTo>
                  <a:lnTo>
                    <a:pt x="253" y="204"/>
                  </a:lnTo>
                  <a:lnTo>
                    <a:pt x="251" y="199"/>
                  </a:lnTo>
                  <a:lnTo>
                    <a:pt x="250" y="196"/>
                  </a:lnTo>
                  <a:lnTo>
                    <a:pt x="249" y="192"/>
                  </a:lnTo>
                  <a:lnTo>
                    <a:pt x="248" y="190"/>
                  </a:lnTo>
                  <a:lnTo>
                    <a:pt x="246" y="188"/>
                  </a:lnTo>
                  <a:lnTo>
                    <a:pt x="244" y="186"/>
                  </a:lnTo>
                  <a:lnTo>
                    <a:pt x="242" y="186"/>
                  </a:lnTo>
                  <a:lnTo>
                    <a:pt x="241" y="186"/>
                  </a:lnTo>
                  <a:lnTo>
                    <a:pt x="237" y="184"/>
                  </a:lnTo>
                  <a:lnTo>
                    <a:pt x="231" y="180"/>
                  </a:lnTo>
                  <a:lnTo>
                    <a:pt x="228" y="176"/>
                  </a:lnTo>
                  <a:lnTo>
                    <a:pt x="226" y="174"/>
                  </a:lnTo>
                  <a:lnTo>
                    <a:pt x="222" y="171"/>
                  </a:lnTo>
                  <a:lnTo>
                    <a:pt x="218" y="169"/>
                  </a:lnTo>
                  <a:lnTo>
                    <a:pt x="214" y="166"/>
                  </a:lnTo>
                  <a:lnTo>
                    <a:pt x="206" y="159"/>
                  </a:lnTo>
                  <a:lnTo>
                    <a:pt x="204" y="156"/>
                  </a:lnTo>
                  <a:lnTo>
                    <a:pt x="201" y="149"/>
                  </a:lnTo>
                  <a:lnTo>
                    <a:pt x="200" y="146"/>
                  </a:lnTo>
                  <a:lnTo>
                    <a:pt x="200" y="144"/>
                  </a:lnTo>
                  <a:lnTo>
                    <a:pt x="199" y="142"/>
                  </a:lnTo>
                  <a:lnTo>
                    <a:pt x="199" y="140"/>
                  </a:lnTo>
                  <a:lnTo>
                    <a:pt x="199" y="136"/>
                  </a:lnTo>
                  <a:lnTo>
                    <a:pt x="199" y="135"/>
                  </a:lnTo>
                  <a:lnTo>
                    <a:pt x="198" y="133"/>
                  </a:lnTo>
                  <a:lnTo>
                    <a:pt x="197" y="132"/>
                  </a:lnTo>
                  <a:lnTo>
                    <a:pt x="197" y="129"/>
                  </a:lnTo>
                  <a:lnTo>
                    <a:pt x="196" y="127"/>
                  </a:lnTo>
                  <a:lnTo>
                    <a:pt x="198" y="127"/>
                  </a:lnTo>
                  <a:lnTo>
                    <a:pt x="198" y="124"/>
                  </a:lnTo>
                  <a:lnTo>
                    <a:pt x="198" y="122"/>
                  </a:lnTo>
                  <a:lnTo>
                    <a:pt x="202" y="123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0" name="Freeform 97"/>
            <p:cNvSpPr>
              <a:spLocks/>
            </p:cNvSpPr>
            <p:nvPr/>
          </p:nvSpPr>
          <p:spPr bwMode="auto">
            <a:xfrm>
              <a:off x="3160382" y="4491557"/>
              <a:ext cx="1141266" cy="1163927"/>
            </a:xfrm>
            <a:custGeom>
              <a:avLst/>
              <a:gdLst>
                <a:gd name="T0" fmla="*/ 2147483647 w 441"/>
                <a:gd name="T1" fmla="*/ 2147483647 h 455"/>
                <a:gd name="T2" fmla="*/ 2147483647 w 441"/>
                <a:gd name="T3" fmla="*/ 2147483647 h 455"/>
                <a:gd name="T4" fmla="*/ 2147483647 w 441"/>
                <a:gd name="T5" fmla="*/ 2147483647 h 455"/>
                <a:gd name="T6" fmla="*/ 2147483647 w 441"/>
                <a:gd name="T7" fmla="*/ 2147483647 h 455"/>
                <a:gd name="T8" fmla="*/ 2147483647 w 441"/>
                <a:gd name="T9" fmla="*/ 2147483647 h 455"/>
                <a:gd name="T10" fmla="*/ 2147483647 w 441"/>
                <a:gd name="T11" fmla="*/ 2147483647 h 455"/>
                <a:gd name="T12" fmla="*/ 2147483647 w 441"/>
                <a:gd name="T13" fmla="*/ 2147483647 h 455"/>
                <a:gd name="T14" fmla="*/ 2147483647 w 441"/>
                <a:gd name="T15" fmla="*/ 2147483647 h 455"/>
                <a:gd name="T16" fmla="*/ 2147483647 w 441"/>
                <a:gd name="T17" fmla="*/ 2147483647 h 455"/>
                <a:gd name="T18" fmla="*/ 2147483647 w 441"/>
                <a:gd name="T19" fmla="*/ 2147483647 h 455"/>
                <a:gd name="T20" fmla="*/ 2147483647 w 441"/>
                <a:gd name="T21" fmla="*/ 2147483647 h 455"/>
                <a:gd name="T22" fmla="*/ 2147483647 w 441"/>
                <a:gd name="T23" fmla="*/ 2147483647 h 455"/>
                <a:gd name="T24" fmla="*/ 2147483647 w 441"/>
                <a:gd name="T25" fmla="*/ 2147483647 h 455"/>
                <a:gd name="T26" fmla="*/ 2147483647 w 441"/>
                <a:gd name="T27" fmla="*/ 2147483647 h 455"/>
                <a:gd name="T28" fmla="*/ 2147483647 w 441"/>
                <a:gd name="T29" fmla="*/ 2147483647 h 455"/>
                <a:gd name="T30" fmla="*/ 2147483647 w 441"/>
                <a:gd name="T31" fmla="*/ 2147483647 h 455"/>
                <a:gd name="T32" fmla="*/ 2147483647 w 441"/>
                <a:gd name="T33" fmla="*/ 2147483647 h 455"/>
                <a:gd name="T34" fmla="*/ 2147483647 w 441"/>
                <a:gd name="T35" fmla="*/ 2147483647 h 455"/>
                <a:gd name="T36" fmla="*/ 2147483647 w 441"/>
                <a:gd name="T37" fmla="*/ 2147483647 h 455"/>
                <a:gd name="T38" fmla="*/ 2147483647 w 441"/>
                <a:gd name="T39" fmla="*/ 2147483647 h 455"/>
                <a:gd name="T40" fmla="*/ 2147483647 w 441"/>
                <a:gd name="T41" fmla="*/ 2147483647 h 455"/>
                <a:gd name="T42" fmla="*/ 2147483647 w 441"/>
                <a:gd name="T43" fmla="*/ 2147483647 h 455"/>
                <a:gd name="T44" fmla="*/ 2147483647 w 441"/>
                <a:gd name="T45" fmla="*/ 2147483647 h 455"/>
                <a:gd name="T46" fmla="*/ 2147483647 w 441"/>
                <a:gd name="T47" fmla="*/ 2147483647 h 455"/>
                <a:gd name="T48" fmla="*/ 2147483647 w 441"/>
                <a:gd name="T49" fmla="*/ 2147483647 h 455"/>
                <a:gd name="T50" fmla="*/ 2147483647 w 441"/>
                <a:gd name="T51" fmla="*/ 2147483647 h 455"/>
                <a:gd name="T52" fmla="*/ 2147483647 w 441"/>
                <a:gd name="T53" fmla="*/ 2147483647 h 455"/>
                <a:gd name="T54" fmla="*/ 2147483647 w 441"/>
                <a:gd name="T55" fmla="*/ 2147483647 h 455"/>
                <a:gd name="T56" fmla="*/ 2147483647 w 441"/>
                <a:gd name="T57" fmla="*/ 2147483647 h 455"/>
                <a:gd name="T58" fmla="*/ 2147483647 w 441"/>
                <a:gd name="T59" fmla="*/ 2147483647 h 455"/>
                <a:gd name="T60" fmla="*/ 2147483647 w 441"/>
                <a:gd name="T61" fmla="*/ 2147483647 h 455"/>
                <a:gd name="T62" fmla="*/ 2147483647 w 441"/>
                <a:gd name="T63" fmla="*/ 2147483647 h 455"/>
                <a:gd name="T64" fmla="*/ 2147483647 w 441"/>
                <a:gd name="T65" fmla="*/ 2147483647 h 455"/>
                <a:gd name="T66" fmla="*/ 2147483647 w 441"/>
                <a:gd name="T67" fmla="*/ 2147483647 h 455"/>
                <a:gd name="T68" fmla="*/ 2147483647 w 441"/>
                <a:gd name="T69" fmla="*/ 2147483647 h 455"/>
                <a:gd name="T70" fmla="*/ 2147483647 w 441"/>
                <a:gd name="T71" fmla="*/ 2147483647 h 455"/>
                <a:gd name="T72" fmla="*/ 2147483647 w 441"/>
                <a:gd name="T73" fmla="*/ 2147483647 h 455"/>
                <a:gd name="T74" fmla="*/ 2147483647 w 441"/>
                <a:gd name="T75" fmla="*/ 2147483647 h 455"/>
                <a:gd name="T76" fmla="*/ 2147483647 w 441"/>
                <a:gd name="T77" fmla="*/ 2147483647 h 455"/>
                <a:gd name="T78" fmla="*/ 2147483647 w 441"/>
                <a:gd name="T79" fmla="*/ 2147483647 h 455"/>
                <a:gd name="T80" fmla="*/ 2147483647 w 441"/>
                <a:gd name="T81" fmla="*/ 2147483647 h 455"/>
                <a:gd name="T82" fmla="*/ 2147483647 w 441"/>
                <a:gd name="T83" fmla="*/ 2147483647 h 455"/>
                <a:gd name="T84" fmla="*/ 2147483647 w 441"/>
                <a:gd name="T85" fmla="*/ 2147483647 h 455"/>
                <a:gd name="T86" fmla="*/ 2147483647 w 441"/>
                <a:gd name="T87" fmla="*/ 2147483647 h 455"/>
                <a:gd name="T88" fmla="*/ 2147483647 w 441"/>
                <a:gd name="T89" fmla="*/ 2147483647 h 455"/>
                <a:gd name="T90" fmla="*/ 2147483647 w 441"/>
                <a:gd name="T91" fmla="*/ 2147483647 h 455"/>
                <a:gd name="T92" fmla="*/ 2147483647 w 441"/>
                <a:gd name="T93" fmla="*/ 2147483647 h 455"/>
                <a:gd name="T94" fmla="*/ 2147483647 w 441"/>
                <a:gd name="T95" fmla="*/ 2147483647 h 455"/>
                <a:gd name="T96" fmla="*/ 2147483647 w 441"/>
                <a:gd name="T97" fmla="*/ 2147483647 h 455"/>
                <a:gd name="T98" fmla="*/ 2147483647 w 441"/>
                <a:gd name="T99" fmla="*/ 2147483647 h 455"/>
                <a:gd name="T100" fmla="*/ 2147483647 w 441"/>
                <a:gd name="T101" fmla="*/ 2147483647 h 455"/>
                <a:gd name="T102" fmla="*/ 2147483647 w 441"/>
                <a:gd name="T103" fmla="*/ 2147483647 h 455"/>
                <a:gd name="T104" fmla="*/ 2147483647 w 441"/>
                <a:gd name="T105" fmla="*/ 2147483647 h 455"/>
                <a:gd name="T106" fmla="*/ 2147483647 w 441"/>
                <a:gd name="T107" fmla="*/ 2147483647 h 455"/>
                <a:gd name="T108" fmla="*/ 2147483647 w 441"/>
                <a:gd name="T109" fmla="*/ 2147483647 h 455"/>
                <a:gd name="T110" fmla="*/ 2147483647 w 441"/>
                <a:gd name="T111" fmla="*/ 2147483647 h 455"/>
                <a:gd name="T112" fmla="*/ 2147483647 w 441"/>
                <a:gd name="T113" fmla="*/ 2147483647 h 455"/>
                <a:gd name="T114" fmla="*/ 2147483647 w 441"/>
                <a:gd name="T115" fmla="*/ 2147483647 h 455"/>
                <a:gd name="T116" fmla="*/ 2147483647 w 441"/>
                <a:gd name="T117" fmla="*/ 2147483647 h 4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1"/>
                <a:gd name="T178" fmla="*/ 0 h 455"/>
                <a:gd name="T179" fmla="*/ 441 w 441"/>
                <a:gd name="T180" fmla="*/ 455 h 4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1" h="455">
                  <a:moveTo>
                    <a:pt x="123" y="15"/>
                  </a:moveTo>
                  <a:lnTo>
                    <a:pt x="122" y="13"/>
                  </a:lnTo>
                  <a:lnTo>
                    <a:pt x="123" y="11"/>
                  </a:lnTo>
                  <a:lnTo>
                    <a:pt x="122" y="10"/>
                  </a:lnTo>
                  <a:lnTo>
                    <a:pt x="120" y="8"/>
                  </a:lnTo>
                  <a:lnTo>
                    <a:pt x="121" y="6"/>
                  </a:lnTo>
                  <a:lnTo>
                    <a:pt x="120" y="5"/>
                  </a:lnTo>
                  <a:lnTo>
                    <a:pt x="118" y="6"/>
                  </a:lnTo>
                  <a:lnTo>
                    <a:pt x="114" y="6"/>
                  </a:lnTo>
                  <a:lnTo>
                    <a:pt x="113" y="7"/>
                  </a:lnTo>
                  <a:lnTo>
                    <a:pt x="112" y="10"/>
                  </a:lnTo>
                  <a:lnTo>
                    <a:pt x="107" y="11"/>
                  </a:lnTo>
                  <a:lnTo>
                    <a:pt x="106" y="10"/>
                  </a:lnTo>
                  <a:lnTo>
                    <a:pt x="102" y="5"/>
                  </a:lnTo>
                  <a:lnTo>
                    <a:pt x="102" y="3"/>
                  </a:lnTo>
                  <a:lnTo>
                    <a:pt x="102" y="1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6" y="1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95" y="7"/>
                  </a:lnTo>
                  <a:lnTo>
                    <a:pt x="96" y="11"/>
                  </a:lnTo>
                  <a:lnTo>
                    <a:pt x="96" y="14"/>
                  </a:lnTo>
                  <a:lnTo>
                    <a:pt x="93" y="17"/>
                  </a:lnTo>
                  <a:lnTo>
                    <a:pt x="92" y="19"/>
                  </a:lnTo>
                  <a:lnTo>
                    <a:pt x="86" y="25"/>
                  </a:lnTo>
                  <a:lnTo>
                    <a:pt x="86" y="26"/>
                  </a:lnTo>
                  <a:lnTo>
                    <a:pt x="87" y="31"/>
                  </a:lnTo>
                  <a:lnTo>
                    <a:pt x="87" y="33"/>
                  </a:lnTo>
                  <a:lnTo>
                    <a:pt x="87" y="35"/>
                  </a:lnTo>
                  <a:lnTo>
                    <a:pt x="86" y="37"/>
                  </a:lnTo>
                  <a:lnTo>
                    <a:pt x="85" y="37"/>
                  </a:lnTo>
                  <a:lnTo>
                    <a:pt x="83" y="35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1" y="21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3" y="20"/>
                  </a:lnTo>
                  <a:lnTo>
                    <a:pt x="69" y="14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6" y="1"/>
                  </a:lnTo>
                  <a:lnTo>
                    <a:pt x="65" y="1"/>
                  </a:lnTo>
                  <a:lnTo>
                    <a:pt x="62" y="5"/>
                  </a:lnTo>
                  <a:lnTo>
                    <a:pt x="54" y="11"/>
                  </a:lnTo>
                  <a:lnTo>
                    <a:pt x="54" y="12"/>
                  </a:lnTo>
                  <a:lnTo>
                    <a:pt x="56" y="17"/>
                  </a:lnTo>
                  <a:lnTo>
                    <a:pt x="56" y="19"/>
                  </a:lnTo>
                  <a:lnTo>
                    <a:pt x="52" y="21"/>
                  </a:lnTo>
                  <a:lnTo>
                    <a:pt x="51" y="22"/>
                  </a:lnTo>
                  <a:lnTo>
                    <a:pt x="50" y="25"/>
                  </a:lnTo>
                  <a:lnTo>
                    <a:pt x="47" y="26"/>
                  </a:lnTo>
                  <a:lnTo>
                    <a:pt x="45" y="29"/>
                  </a:lnTo>
                  <a:lnTo>
                    <a:pt x="41" y="28"/>
                  </a:lnTo>
                  <a:lnTo>
                    <a:pt x="39" y="26"/>
                  </a:lnTo>
                  <a:lnTo>
                    <a:pt x="37" y="27"/>
                  </a:lnTo>
                  <a:lnTo>
                    <a:pt x="35" y="26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8" y="28"/>
                  </a:lnTo>
                  <a:lnTo>
                    <a:pt x="17" y="28"/>
                  </a:lnTo>
                  <a:lnTo>
                    <a:pt x="14" y="31"/>
                  </a:lnTo>
                  <a:lnTo>
                    <a:pt x="13" y="32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8" y="35"/>
                  </a:lnTo>
                  <a:lnTo>
                    <a:pt x="9" y="39"/>
                  </a:lnTo>
                  <a:lnTo>
                    <a:pt x="9" y="40"/>
                  </a:lnTo>
                  <a:lnTo>
                    <a:pt x="11" y="40"/>
                  </a:lnTo>
                  <a:lnTo>
                    <a:pt x="12" y="42"/>
                  </a:lnTo>
                  <a:lnTo>
                    <a:pt x="15" y="43"/>
                  </a:lnTo>
                  <a:lnTo>
                    <a:pt x="14" y="48"/>
                  </a:lnTo>
                  <a:lnTo>
                    <a:pt x="17" y="49"/>
                  </a:lnTo>
                  <a:lnTo>
                    <a:pt x="17" y="52"/>
                  </a:lnTo>
                  <a:lnTo>
                    <a:pt x="20" y="55"/>
                  </a:lnTo>
                  <a:lnTo>
                    <a:pt x="20" y="57"/>
                  </a:lnTo>
                  <a:lnTo>
                    <a:pt x="18" y="61"/>
                  </a:lnTo>
                  <a:lnTo>
                    <a:pt x="18" y="63"/>
                  </a:lnTo>
                  <a:lnTo>
                    <a:pt x="17" y="66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1" y="67"/>
                  </a:lnTo>
                  <a:lnTo>
                    <a:pt x="9" y="68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5" y="68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1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4" y="82"/>
                  </a:lnTo>
                  <a:lnTo>
                    <a:pt x="6" y="84"/>
                  </a:lnTo>
                  <a:lnTo>
                    <a:pt x="11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4" y="92"/>
                  </a:lnTo>
                  <a:lnTo>
                    <a:pt x="15" y="93"/>
                  </a:lnTo>
                  <a:lnTo>
                    <a:pt x="14" y="95"/>
                  </a:lnTo>
                  <a:lnTo>
                    <a:pt x="12" y="94"/>
                  </a:lnTo>
                  <a:lnTo>
                    <a:pt x="11" y="93"/>
                  </a:lnTo>
                  <a:lnTo>
                    <a:pt x="10" y="95"/>
                  </a:lnTo>
                  <a:lnTo>
                    <a:pt x="9" y="98"/>
                  </a:lnTo>
                  <a:lnTo>
                    <a:pt x="8" y="100"/>
                  </a:lnTo>
                  <a:lnTo>
                    <a:pt x="7" y="100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8" y="106"/>
                  </a:lnTo>
                  <a:lnTo>
                    <a:pt x="7" y="107"/>
                  </a:lnTo>
                  <a:lnTo>
                    <a:pt x="8" y="108"/>
                  </a:lnTo>
                  <a:lnTo>
                    <a:pt x="6" y="111"/>
                  </a:lnTo>
                  <a:lnTo>
                    <a:pt x="10" y="114"/>
                  </a:lnTo>
                  <a:lnTo>
                    <a:pt x="11" y="118"/>
                  </a:lnTo>
                  <a:lnTo>
                    <a:pt x="16" y="120"/>
                  </a:lnTo>
                  <a:lnTo>
                    <a:pt x="18" y="121"/>
                  </a:lnTo>
                  <a:lnTo>
                    <a:pt x="19" y="121"/>
                  </a:lnTo>
                  <a:lnTo>
                    <a:pt x="21" y="123"/>
                  </a:lnTo>
                  <a:lnTo>
                    <a:pt x="23" y="123"/>
                  </a:lnTo>
                  <a:lnTo>
                    <a:pt x="27" y="123"/>
                  </a:lnTo>
                  <a:lnTo>
                    <a:pt x="31" y="124"/>
                  </a:lnTo>
                  <a:lnTo>
                    <a:pt x="33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6" y="127"/>
                  </a:lnTo>
                  <a:lnTo>
                    <a:pt x="36" y="128"/>
                  </a:lnTo>
                  <a:lnTo>
                    <a:pt x="36" y="129"/>
                  </a:lnTo>
                  <a:lnTo>
                    <a:pt x="36" y="130"/>
                  </a:lnTo>
                  <a:lnTo>
                    <a:pt x="33" y="130"/>
                  </a:lnTo>
                  <a:lnTo>
                    <a:pt x="33" y="131"/>
                  </a:lnTo>
                  <a:lnTo>
                    <a:pt x="32" y="133"/>
                  </a:lnTo>
                  <a:lnTo>
                    <a:pt x="30" y="134"/>
                  </a:lnTo>
                  <a:lnTo>
                    <a:pt x="30" y="137"/>
                  </a:lnTo>
                  <a:lnTo>
                    <a:pt x="27" y="137"/>
                  </a:lnTo>
                  <a:lnTo>
                    <a:pt x="28" y="141"/>
                  </a:lnTo>
                  <a:lnTo>
                    <a:pt x="29" y="143"/>
                  </a:lnTo>
                  <a:lnTo>
                    <a:pt x="31" y="143"/>
                  </a:lnTo>
                  <a:lnTo>
                    <a:pt x="32" y="143"/>
                  </a:lnTo>
                  <a:lnTo>
                    <a:pt x="34" y="143"/>
                  </a:lnTo>
                  <a:lnTo>
                    <a:pt x="36" y="143"/>
                  </a:lnTo>
                  <a:lnTo>
                    <a:pt x="40" y="140"/>
                  </a:lnTo>
                  <a:lnTo>
                    <a:pt x="42" y="140"/>
                  </a:lnTo>
                  <a:lnTo>
                    <a:pt x="44" y="140"/>
                  </a:lnTo>
                  <a:lnTo>
                    <a:pt x="49" y="137"/>
                  </a:lnTo>
                  <a:lnTo>
                    <a:pt x="51" y="133"/>
                  </a:lnTo>
                  <a:lnTo>
                    <a:pt x="51" y="131"/>
                  </a:lnTo>
                  <a:lnTo>
                    <a:pt x="54" y="129"/>
                  </a:lnTo>
                  <a:lnTo>
                    <a:pt x="55" y="126"/>
                  </a:lnTo>
                  <a:lnTo>
                    <a:pt x="56" y="125"/>
                  </a:lnTo>
                  <a:lnTo>
                    <a:pt x="60" y="122"/>
                  </a:lnTo>
                  <a:lnTo>
                    <a:pt x="61" y="122"/>
                  </a:lnTo>
                  <a:lnTo>
                    <a:pt x="65" y="115"/>
                  </a:lnTo>
                  <a:lnTo>
                    <a:pt x="69" y="113"/>
                  </a:lnTo>
                  <a:lnTo>
                    <a:pt x="72" y="111"/>
                  </a:lnTo>
                  <a:lnTo>
                    <a:pt x="73" y="110"/>
                  </a:lnTo>
                  <a:lnTo>
                    <a:pt x="75" y="110"/>
                  </a:lnTo>
                  <a:lnTo>
                    <a:pt x="77" y="110"/>
                  </a:lnTo>
                  <a:lnTo>
                    <a:pt x="88" y="115"/>
                  </a:lnTo>
                  <a:lnTo>
                    <a:pt x="89" y="117"/>
                  </a:lnTo>
                  <a:lnTo>
                    <a:pt x="90" y="117"/>
                  </a:lnTo>
                  <a:lnTo>
                    <a:pt x="90" y="116"/>
                  </a:lnTo>
                  <a:lnTo>
                    <a:pt x="91" y="115"/>
                  </a:lnTo>
                  <a:lnTo>
                    <a:pt x="93" y="117"/>
                  </a:lnTo>
                  <a:lnTo>
                    <a:pt x="96" y="119"/>
                  </a:lnTo>
                  <a:lnTo>
                    <a:pt x="98" y="121"/>
                  </a:lnTo>
                  <a:lnTo>
                    <a:pt x="99" y="122"/>
                  </a:lnTo>
                  <a:lnTo>
                    <a:pt x="101" y="122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10" y="130"/>
                  </a:lnTo>
                  <a:lnTo>
                    <a:pt x="111" y="132"/>
                  </a:lnTo>
                  <a:lnTo>
                    <a:pt x="112" y="131"/>
                  </a:lnTo>
                  <a:lnTo>
                    <a:pt x="111" y="129"/>
                  </a:lnTo>
                  <a:lnTo>
                    <a:pt x="112" y="129"/>
                  </a:lnTo>
                  <a:lnTo>
                    <a:pt x="113" y="129"/>
                  </a:lnTo>
                  <a:lnTo>
                    <a:pt x="115" y="131"/>
                  </a:lnTo>
                  <a:lnTo>
                    <a:pt x="117" y="132"/>
                  </a:lnTo>
                  <a:lnTo>
                    <a:pt x="118" y="132"/>
                  </a:lnTo>
                  <a:lnTo>
                    <a:pt x="121" y="134"/>
                  </a:lnTo>
                  <a:lnTo>
                    <a:pt x="123" y="137"/>
                  </a:lnTo>
                  <a:lnTo>
                    <a:pt x="124" y="138"/>
                  </a:lnTo>
                  <a:lnTo>
                    <a:pt x="125" y="140"/>
                  </a:lnTo>
                  <a:lnTo>
                    <a:pt x="126" y="144"/>
                  </a:lnTo>
                  <a:lnTo>
                    <a:pt x="126" y="151"/>
                  </a:lnTo>
                  <a:lnTo>
                    <a:pt x="127" y="153"/>
                  </a:lnTo>
                  <a:lnTo>
                    <a:pt x="127" y="156"/>
                  </a:lnTo>
                  <a:lnTo>
                    <a:pt x="127" y="160"/>
                  </a:lnTo>
                  <a:lnTo>
                    <a:pt x="130" y="165"/>
                  </a:lnTo>
                  <a:lnTo>
                    <a:pt x="132" y="167"/>
                  </a:lnTo>
                  <a:lnTo>
                    <a:pt x="132" y="170"/>
                  </a:lnTo>
                  <a:lnTo>
                    <a:pt x="136" y="176"/>
                  </a:lnTo>
                  <a:lnTo>
                    <a:pt x="135" y="187"/>
                  </a:lnTo>
                  <a:lnTo>
                    <a:pt x="134" y="189"/>
                  </a:lnTo>
                  <a:lnTo>
                    <a:pt x="134" y="190"/>
                  </a:lnTo>
                  <a:lnTo>
                    <a:pt x="135" y="192"/>
                  </a:lnTo>
                  <a:lnTo>
                    <a:pt x="136" y="191"/>
                  </a:lnTo>
                  <a:lnTo>
                    <a:pt x="136" y="190"/>
                  </a:lnTo>
                  <a:lnTo>
                    <a:pt x="138" y="190"/>
                  </a:lnTo>
                  <a:lnTo>
                    <a:pt x="142" y="190"/>
                  </a:lnTo>
                  <a:lnTo>
                    <a:pt x="144" y="192"/>
                  </a:lnTo>
                  <a:lnTo>
                    <a:pt x="144" y="196"/>
                  </a:lnTo>
                  <a:lnTo>
                    <a:pt x="143" y="198"/>
                  </a:lnTo>
                  <a:lnTo>
                    <a:pt x="144" y="201"/>
                  </a:lnTo>
                  <a:lnTo>
                    <a:pt x="148" y="201"/>
                  </a:lnTo>
                  <a:lnTo>
                    <a:pt x="150" y="202"/>
                  </a:lnTo>
                  <a:lnTo>
                    <a:pt x="152" y="206"/>
                  </a:lnTo>
                  <a:lnTo>
                    <a:pt x="154" y="207"/>
                  </a:lnTo>
                  <a:lnTo>
                    <a:pt x="156" y="211"/>
                  </a:lnTo>
                  <a:lnTo>
                    <a:pt x="158" y="213"/>
                  </a:lnTo>
                  <a:lnTo>
                    <a:pt x="158" y="217"/>
                  </a:lnTo>
                  <a:lnTo>
                    <a:pt x="156" y="217"/>
                  </a:lnTo>
                  <a:lnTo>
                    <a:pt x="156" y="218"/>
                  </a:lnTo>
                  <a:lnTo>
                    <a:pt x="155" y="219"/>
                  </a:lnTo>
                  <a:lnTo>
                    <a:pt x="156" y="221"/>
                  </a:lnTo>
                  <a:lnTo>
                    <a:pt x="159" y="222"/>
                  </a:lnTo>
                  <a:lnTo>
                    <a:pt x="161" y="220"/>
                  </a:lnTo>
                  <a:lnTo>
                    <a:pt x="163" y="220"/>
                  </a:lnTo>
                  <a:lnTo>
                    <a:pt x="169" y="222"/>
                  </a:lnTo>
                  <a:lnTo>
                    <a:pt x="172" y="223"/>
                  </a:lnTo>
                  <a:lnTo>
                    <a:pt x="175" y="225"/>
                  </a:lnTo>
                  <a:lnTo>
                    <a:pt x="175" y="227"/>
                  </a:lnTo>
                  <a:lnTo>
                    <a:pt x="177" y="228"/>
                  </a:lnTo>
                  <a:lnTo>
                    <a:pt x="179" y="231"/>
                  </a:lnTo>
                  <a:lnTo>
                    <a:pt x="180" y="233"/>
                  </a:lnTo>
                  <a:lnTo>
                    <a:pt x="182" y="238"/>
                  </a:lnTo>
                  <a:lnTo>
                    <a:pt x="183" y="239"/>
                  </a:lnTo>
                  <a:lnTo>
                    <a:pt x="185" y="239"/>
                  </a:lnTo>
                  <a:lnTo>
                    <a:pt x="187" y="240"/>
                  </a:lnTo>
                  <a:lnTo>
                    <a:pt x="194" y="245"/>
                  </a:lnTo>
                  <a:lnTo>
                    <a:pt x="197" y="249"/>
                  </a:lnTo>
                  <a:lnTo>
                    <a:pt x="198" y="252"/>
                  </a:lnTo>
                  <a:lnTo>
                    <a:pt x="199" y="254"/>
                  </a:lnTo>
                  <a:lnTo>
                    <a:pt x="205" y="259"/>
                  </a:lnTo>
                  <a:lnTo>
                    <a:pt x="208" y="262"/>
                  </a:lnTo>
                  <a:lnTo>
                    <a:pt x="210" y="265"/>
                  </a:lnTo>
                  <a:lnTo>
                    <a:pt x="211" y="268"/>
                  </a:lnTo>
                  <a:lnTo>
                    <a:pt x="213" y="270"/>
                  </a:lnTo>
                  <a:lnTo>
                    <a:pt x="214" y="270"/>
                  </a:lnTo>
                  <a:lnTo>
                    <a:pt x="216" y="271"/>
                  </a:lnTo>
                  <a:lnTo>
                    <a:pt x="218" y="273"/>
                  </a:lnTo>
                  <a:lnTo>
                    <a:pt x="220" y="273"/>
                  </a:lnTo>
                  <a:lnTo>
                    <a:pt x="222" y="274"/>
                  </a:lnTo>
                  <a:lnTo>
                    <a:pt x="225" y="276"/>
                  </a:lnTo>
                  <a:lnTo>
                    <a:pt x="227" y="278"/>
                  </a:lnTo>
                  <a:lnTo>
                    <a:pt x="229" y="283"/>
                  </a:lnTo>
                  <a:lnTo>
                    <a:pt x="231" y="283"/>
                  </a:lnTo>
                  <a:lnTo>
                    <a:pt x="232" y="282"/>
                  </a:lnTo>
                  <a:lnTo>
                    <a:pt x="232" y="281"/>
                  </a:lnTo>
                  <a:lnTo>
                    <a:pt x="234" y="279"/>
                  </a:lnTo>
                  <a:lnTo>
                    <a:pt x="237" y="278"/>
                  </a:lnTo>
                  <a:lnTo>
                    <a:pt x="241" y="279"/>
                  </a:lnTo>
                  <a:lnTo>
                    <a:pt x="244" y="281"/>
                  </a:lnTo>
                  <a:lnTo>
                    <a:pt x="246" y="283"/>
                  </a:lnTo>
                  <a:lnTo>
                    <a:pt x="249" y="284"/>
                  </a:lnTo>
                  <a:lnTo>
                    <a:pt x="250" y="283"/>
                  </a:lnTo>
                  <a:lnTo>
                    <a:pt x="249" y="282"/>
                  </a:lnTo>
                  <a:lnTo>
                    <a:pt x="250" y="281"/>
                  </a:lnTo>
                  <a:lnTo>
                    <a:pt x="253" y="281"/>
                  </a:lnTo>
                  <a:lnTo>
                    <a:pt x="255" y="282"/>
                  </a:lnTo>
                  <a:lnTo>
                    <a:pt x="259" y="288"/>
                  </a:lnTo>
                  <a:lnTo>
                    <a:pt x="260" y="290"/>
                  </a:lnTo>
                  <a:lnTo>
                    <a:pt x="262" y="295"/>
                  </a:lnTo>
                  <a:lnTo>
                    <a:pt x="266" y="299"/>
                  </a:lnTo>
                  <a:lnTo>
                    <a:pt x="266" y="301"/>
                  </a:lnTo>
                  <a:lnTo>
                    <a:pt x="267" y="305"/>
                  </a:lnTo>
                  <a:lnTo>
                    <a:pt x="268" y="307"/>
                  </a:lnTo>
                  <a:lnTo>
                    <a:pt x="269" y="306"/>
                  </a:lnTo>
                  <a:lnTo>
                    <a:pt x="269" y="305"/>
                  </a:lnTo>
                  <a:lnTo>
                    <a:pt x="272" y="304"/>
                  </a:lnTo>
                  <a:lnTo>
                    <a:pt x="278" y="304"/>
                  </a:lnTo>
                  <a:lnTo>
                    <a:pt x="279" y="304"/>
                  </a:lnTo>
                  <a:lnTo>
                    <a:pt x="281" y="308"/>
                  </a:lnTo>
                  <a:lnTo>
                    <a:pt x="283" y="308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3" y="313"/>
                  </a:lnTo>
                  <a:lnTo>
                    <a:pt x="282" y="314"/>
                  </a:lnTo>
                  <a:lnTo>
                    <a:pt x="280" y="314"/>
                  </a:lnTo>
                  <a:lnTo>
                    <a:pt x="279" y="316"/>
                  </a:lnTo>
                  <a:lnTo>
                    <a:pt x="280" y="317"/>
                  </a:lnTo>
                  <a:lnTo>
                    <a:pt x="281" y="316"/>
                  </a:lnTo>
                  <a:lnTo>
                    <a:pt x="283" y="315"/>
                  </a:lnTo>
                  <a:lnTo>
                    <a:pt x="286" y="314"/>
                  </a:lnTo>
                  <a:lnTo>
                    <a:pt x="288" y="315"/>
                  </a:lnTo>
                  <a:lnTo>
                    <a:pt x="290" y="313"/>
                  </a:lnTo>
                  <a:lnTo>
                    <a:pt x="292" y="313"/>
                  </a:lnTo>
                  <a:lnTo>
                    <a:pt x="294" y="311"/>
                  </a:lnTo>
                  <a:lnTo>
                    <a:pt x="295" y="310"/>
                  </a:lnTo>
                  <a:lnTo>
                    <a:pt x="297" y="312"/>
                  </a:lnTo>
                  <a:lnTo>
                    <a:pt x="302" y="319"/>
                  </a:lnTo>
                  <a:lnTo>
                    <a:pt x="302" y="322"/>
                  </a:lnTo>
                  <a:lnTo>
                    <a:pt x="305" y="327"/>
                  </a:lnTo>
                  <a:lnTo>
                    <a:pt x="304" y="328"/>
                  </a:lnTo>
                  <a:lnTo>
                    <a:pt x="303" y="329"/>
                  </a:lnTo>
                  <a:lnTo>
                    <a:pt x="302" y="331"/>
                  </a:lnTo>
                  <a:lnTo>
                    <a:pt x="302" y="333"/>
                  </a:lnTo>
                  <a:lnTo>
                    <a:pt x="302" y="334"/>
                  </a:lnTo>
                  <a:lnTo>
                    <a:pt x="304" y="335"/>
                  </a:lnTo>
                  <a:lnTo>
                    <a:pt x="306" y="338"/>
                  </a:lnTo>
                  <a:lnTo>
                    <a:pt x="308" y="338"/>
                  </a:lnTo>
                  <a:lnTo>
                    <a:pt x="311" y="339"/>
                  </a:lnTo>
                  <a:lnTo>
                    <a:pt x="312" y="340"/>
                  </a:lnTo>
                  <a:lnTo>
                    <a:pt x="316" y="343"/>
                  </a:lnTo>
                  <a:lnTo>
                    <a:pt x="317" y="345"/>
                  </a:lnTo>
                  <a:lnTo>
                    <a:pt x="322" y="346"/>
                  </a:lnTo>
                  <a:lnTo>
                    <a:pt x="324" y="344"/>
                  </a:lnTo>
                  <a:lnTo>
                    <a:pt x="326" y="343"/>
                  </a:lnTo>
                  <a:lnTo>
                    <a:pt x="328" y="343"/>
                  </a:lnTo>
                  <a:lnTo>
                    <a:pt x="330" y="343"/>
                  </a:lnTo>
                  <a:lnTo>
                    <a:pt x="331" y="344"/>
                  </a:lnTo>
                  <a:lnTo>
                    <a:pt x="334" y="348"/>
                  </a:lnTo>
                  <a:lnTo>
                    <a:pt x="336" y="351"/>
                  </a:lnTo>
                  <a:lnTo>
                    <a:pt x="337" y="353"/>
                  </a:lnTo>
                  <a:lnTo>
                    <a:pt x="338" y="357"/>
                  </a:lnTo>
                  <a:lnTo>
                    <a:pt x="338" y="360"/>
                  </a:lnTo>
                  <a:lnTo>
                    <a:pt x="340" y="368"/>
                  </a:lnTo>
                  <a:lnTo>
                    <a:pt x="344" y="372"/>
                  </a:lnTo>
                  <a:lnTo>
                    <a:pt x="347" y="380"/>
                  </a:lnTo>
                  <a:lnTo>
                    <a:pt x="349" y="393"/>
                  </a:lnTo>
                  <a:lnTo>
                    <a:pt x="350" y="395"/>
                  </a:lnTo>
                  <a:lnTo>
                    <a:pt x="351" y="396"/>
                  </a:lnTo>
                  <a:lnTo>
                    <a:pt x="353" y="399"/>
                  </a:lnTo>
                  <a:lnTo>
                    <a:pt x="355" y="400"/>
                  </a:lnTo>
                  <a:lnTo>
                    <a:pt x="356" y="402"/>
                  </a:lnTo>
                  <a:lnTo>
                    <a:pt x="356" y="408"/>
                  </a:lnTo>
                  <a:lnTo>
                    <a:pt x="355" y="410"/>
                  </a:lnTo>
                  <a:lnTo>
                    <a:pt x="353" y="412"/>
                  </a:lnTo>
                  <a:lnTo>
                    <a:pt x="349" y="412"/>
                  </a:lnTo>
                  <a:lnTo>
                    <a:pt x="347" y="413"/>
                  </a:lnTo>
                  <a:lnTo>
                    <a:pt x="347" y="414"/>
                  </a:lnTo>
                  <a:lnTo>
                    <a:pt x="346" y="415"/>
                  </a:lnTo>
                  <a:lnTo>
                    <a:pt x="343" y="415"/>
                  </a:lnTo>
                  <a:lnTo>
                    <a:pt x="342" y="416"/>
                  </a:lnTo>
                  <a:lnTo>
                    <a:pt x="341" y="418"/>
                  </a:lnTo>
                  <a:lnTo>
                    <a:pt x="345" y="422"/>
                  </a:lnTo>
                  <a:lnTo>
                    <a:pt x="345" y="424"/>
                  </a:lnTo>
                  <a:lnTo>
                    <a:pt x="346" y="426"/>
                  </a:lnTo>
                  <a:lnTo>
                    <a:pt x="343" y="431"/>
                  </a:lnTo>
                  <a:lnTo>
                    <a:pt x="342" y="434"/>
                  </a:lnTo>
                  <a:lnTo>
                    <a:pt x="341" y="436"/>
                  </a:lnTo>
                  <a:lnTo>
                    <a:pt x="338" y="439"/>
                  </a:lnTo>
                  <a:lnTo>
                    <a:pt x="337" y="439"/>
                  </a:lnTo>
                  <a:lnTo>
                    <a:pt x="336" y="439"/>
                  </a:lnTo>
                  <a:lnTo>
                    <a:pt x="335" y="439"/>
                  </a:lnTo>
                  <a:lnTo>
                    <a:pt x="334" y="440"/>
                  </a:lnTo>
                  <a:lnTo>
                    <a:pt x="335" y="443"/>
                  </a:lnTo>
                  <a:lnTo>
                    <a:pt x="335" y="444"/>
                  </a:lnTo>
                  <a:lnTo>
                    <a:pt x="335" y="447"/>
                  </a:lnTo>
                  <a:lnTo>
                    <a:pt x="335" y="448"/>
                  </a:lnTo>
                  <a:lnTo>
                    <a:pt x="335" y="450"/>
                  </a:lnTo>
                  <a:lnTo>
                    <a:pt x="336" y="451"/>
                  </a:lnTo>
                  <a:lnTo>
                    <a:pt x="337" y="453"/>
                  </a:lnTo>
                  <a:lnTo>
                    <a:pt x="340" y="454"/>
                  </a:lnTo>
                  <a:lnTo>
                    <a:pt x="341" y="455"/>
                  </a:lnTo>
                  <a:lnTo>
                    <a:pt x="349" y="455"/>
                  </a:lnTo>
                  <a:lnTo>
                    <a:pt x="352" y="454"/>
                  </a:lnTo>
                  <a:lnTo>
                    <a:pt x="353" y="453"/>
                  </a:lnTo>
                  <a:lnTo>
                    <a:pt x="356" y="447"/>
                  </a:lnTo>
                  <a:lnTo>
                    <a:pt x="356" y="445"/>
                  </a:lnTo>
                  <a:lnTo>
                    <a:pt x="356" y="442"/>
                  </a:lnTo>
                  <a:lnTo>
                    <a:pt x="357" y="441"/>
                  </a:lnTo>
                  <a:lnTo>
                    <a:pt x="358" y="439"/>
                  </a:lnTo>
                  <a:lnTo>
                    <a:pt x="362" y="434"/>
                  </a:lnTo>
                  <a:lnTo>
                    <a:pt x="363" y="433"/>
                  </a:lnTo>
                  <a:lnTo>
                    <a:pt x="368" y="432"/>
                  </a:lnTo>
                  <a:lnTo>
                    <a:pt x="369" y="430"/>
                  </a:lnTo>
                  <a:lnTo>
                    <a:pt x="372" y="426"/>
                  </a:lnTo>
                  <a:lnTo>
                    <a:pt x="372" y="424"/>
                  </a:lnTo>
                  <a:lnTo>
                    <a:pt x="371" y="420"/>
                  </a:lnTo>
                  <a:lnTo>
                    <a:pt x="371" y="419"/>
                  </a:lnTo>
                  <a:lnTo>
                    <a:pt x="371" y="418"/>
                  </a:lnTo>
                  <a:lnTo>
                    <a:pt x="369" y="413"/>
                  </a:lnTo>
                  <a:lnTo>
                    <a:pt x="369" y="411"/>
                  </a:lnTo>
                  <a:lnTo>
                    <a:pt x="371" y="408"/>
                  </a:lnTo>
                  <a:lnTo>
                    <a:pt x="372" y="406"/>
                  </a:lnTo>
                  <a:lnTo>
                    <a:pt x="374" y="404"/>
                  </a:lnTo>
                  <a:lnTo>
                    <a:pt x="376" y="403"/>
                  </a:lnTo>
                  <a:lnTo>
                    <a:pt x="381" y="400"/>
                  </a:lnTo>
                  <a:lnTo>
                    <a:pt x="384" y="399"/>
                  </a:lnTo>
                  <a:lnTo>
                    <a:pt x="386" y="400"/>
                  </a:lnTo>
                  <a:lnTo>
                    <a:pt x="387" y="399"/>
                  </a:lnTo>
                  <a:lnTo>
                    <a:pt x="389" y="401"/>
                  </a:lnTo>
                  <a:lnTo>
                    <a:pt x="390" y="401"/>
                  </a:lnTo>
                  <a:lnTo>
                    <a:pt x="390" y="399"/>
                  </a:lnTo>
                  <a:lnTo>
                    <a:pt x="393" y="395"/>
                  </a:lnTo>
                  <a:lnTo>
                    <a:pt x="394" y="393"/>
                  </a:lnTo>
                  <a:lnTo>
                    <a:pt x="393" y="393"/>
                  </a:lnTo>
                  <a:lnTo>
                    <a:pt x="392" y="393"/>
                  </a:lnTo>
                  <a:lnTo>
                    <a:pt x="390" y="390"/>
                  </a:lnTo>
                  <a:lnTo>
                    <a:pt x="389" y="390"/>
                  </a:lnTo>
                  <a:lnTo>
                    <a:pt x="390" y="375"/>
                  </a:lnTo>
                  <a:lnTo>
                    <a:pt x="391" y="374"/>
                  </a:lnTo>
                  <a:lnTo>
                    <a:pt x="390" y="373"/>
                  </a:lnTo>
                  <a:lnTo>
                    <a:pt x="386" y="370"/>
                  </a:lnTo>
                  <a:lnTo>
                    <a:pt x="380" y="367"/>
                  </a:lnTo>
                  <a:lnTo>
                    <a:pt x="378" y="366"/>
                  </a:lnTo>
                  <a:lnTo>
                    <a:pt x="374" y="363"/>
                  </a:lnTo>
                  <a:lnTo>
                    <a:pt x="371" y="363"/>
                  </a:lnTo>
                  <a:lnTo>
                    <a:pt x="368" y="363"/>
                  </a:lnTo>
                  <a:lnTo>
                    <a:pt x="366" y="362"/>
                  </a:lnTo>
                  <a:lnTo>
                    <a:pt x="365" y="360"/>
                  </a:lnTo>
                  <a:lnTo>
                    <a:pt x="365" y="359"/>
                  </a:lnTo>
                  <a:lnTo>
                    <a:pt x="364" y="357"/>
                  </a:lnTo>
                  <a:lnTo>
                    <a:pt x="364" y="353"/>
                  </a:lnTo>
                  <a:lnTo>
                    <a:pt x="366" y="351"/>
                  </a:lnTo>
                  <a:lnTo>
                    <a:pt x="367" y="348"/>
                  </a:lnTo>
                  <a:lnTo>
                    <a:pt x="368" y="347"/>
                  </a:lnTo>
                  <a:lnTo>
                    <a:pt x="369" y="346"/>
                  </a:lnTo>
                  <a:lnTo>
                    <a:pt x="369" y="344"/>
                  </a:lnTo>
                  <a:lnTo>
                    <a:pt x="368" y="343"/>
                  </a:lnTo>
                  <a:lnTo>
                    <a:pt x="368" y="341"/>
                  </a:lnTo>
                  <a:lnTo>
                    <a:pt x="369" y="338"/>
                  </a:lnTo>
                  <a:lnTo>
                    <a:pt x="371" y="335"/>
                  </a:lnTo>
                  <a:lnTo>
                    <a:pt x="372" y="331"/>
                  </a:lnTo>
                  <a:lnTo>
                    <a:pt x="374" y="328"/>
                  </a:lnTo>
                  <a:lnTo>
                    <a:pt x="375" y="326"/>
                  </a:lnTo>
                  <a:lnTo>
                    <a:pt x="375" y="323"/>
                  </a:lnTo>
                  <a:lnTo>
                    <a:pt x="377" y="321"/>
                  </a:lnTo>
                  <a:lnTo>
                    <a:pt x="379" y="317"/>
                  </a:lnTo>
                  <a:lnTo>
                    <a:pt x="381" y="316"/>
                  </a:lnTo>
                  <a:lnTo>
                    <a:pt x="384" y="314"/>
                  </a:lnTo>
                  <a:lnTo>
                    <a:pt x="386" y="314"/>
                  </a:lnTo>
                  <a:lnTo>
                    <a:pt x="387" y="314"/>
                  </a:lnTo>
                  <a:lnTo>
                    <a:pt x="389" y="315"/>
                  </a:lnTo>
                  <a:lnTo>
                    <a:pt x="390" y="314"/>
                  </a:lnTo>
                  <a:lnTo>
                    <a:pt x="393" y="314"/>
                  </a:lnTo>
                  <a:lnTo>
                    <a:pt x="393" y="315"/>
                  </a:lnTo>
                  <a:lnTo>
                    <a:pt x="393" y="316"/>
                  </a:lnTo>
                  <a:lnTo>
                    <a:pt x="391" y="316"/>
                  </a:lnTo>
                  <a:lnTo>
                    <a:pt x="390" y="317"/>
                  </a:lnTo>
                  <a:lnTo>
                    <a:pt x="390" y="318"/>
                  </a:lnTo>
                  <a:lnTo>
                    <a:pt x="390" y="319"/>
                  </a:lnTo>
                  <a:lnTo>
                    <a:pt x="390" y="320"/>
                  </a:lnTo>
                  <a:lnTo>
                    <a:pt x="393" y="320"/>
                  </a:lnTo>
                  <a:lnTo>
                    <a:pt x="395" y="322"/>
                  </a:lnTo>
                  <a:lnTo>
                    <a:pt x="401" y="323"/>
                  </a:lnTo>
                  <a:lnTo>
                    <a:pt x="401" y="324"/>
                  </a:lnTo>
                  <a:lnTo>
                    <a:pt x="409" y="323"/>
                  </a:lnTo>
                  <a:lnTo>
                    <a:pt x="414" y="324"/>
                  </a:lnTo>
                  <a:lnTo>
                    <a:pt x="417" y="326"/>
                  </a:lnTo>
                  <a:lnTo>
                    <a:pt x="417" y="329"/>
                  </a:lnTo>
                  <a:lnTo>
                    <a:pt x="418" y="329"/>
                  </a:lnTo>
                  <a:lnTo>
                    <a:pt x="420" y="331"/>
                  </a:lnTo>
                  <a:lnTo>
                    <a:pt x="422" y="333"/>
                  </a:lnTo>
                  <a:lnTo>
                    <a:pt x="422" y="334"/>
                  </a:lnTo>
                  <a:lnTo>
                    <a:pt x="421" y="335"/>
                  </a:lnTo>
                  <a:lnTo>
                    <a:pt x="423" y="337"/>
                  </a:lnTo>
                  <a:lnTo>
                    <a:pt x="423" y="338"/>
                  </a:lnTo>
                  <a:lnTo>
                    <a:pt x="422" y="338"/>
                  </a:lnTo>
                  <a:lnTo>
                    <a:pt x="421" y="339"/>
                  </a:lnTo>
                  <a:lnTo>
                    <a:pt x="422" y="340"/>
                  </a:lnTo>
                  <a:lnTo>
                    <a:pt x="423" y="341"/>
                  </a:lnTo>
                  <a:lnTo>
                    <a:pt x="425" y="343"/>
                  </a:lnTo>
                  <a:lnTo>
                    <a:pt x="426" y="345"/>
                  </a:lnTo>
                  <a:lnTo>
                    <a:pt x="429" y="346"/>
                  </a:lnTo>
                  <a:lnTo>
                    <a:pt x="432" y="347"/>
                  </a:lnTo>
                  <a:lnTo>
                    <a:pt x="434" y="348"/>
                  </a:lnTo>
                  <a:lnTo>
                    <a:pt x="436" y="350"/>
                  </a:lnTo>
                  <a:lnTo>
                    <a:pt x="437" y="348"/>
                  </a:lnTo>
                  <a:lnTo>
                    <a:pt x="438" y="347"/>
                  </a:lnTo>
                  <a:lnTo>
                    <a:pt x="438" y="344"/>
                  </a:lnTo>
                  <a:lnTo>
                    <a:pt x="437" y="342"/>
                  </a:lnTo>
                  <a:lnTo>
                    <a:pt x="438" y="338"/>
                  </a:lnTo>
                  <a:lnTo>
                    <a:pt x="439" y="334"/>
                  </a:lnTo>
                  <a:lnTo>
                    <a:pt x="441" y="332"/>
                  </a:lnTo>
                  <a:lnTo>
                    <a:pt x="441" y="330"/>
                  </a:lnTo>
                  <a:lnTo>
                    <a:pt x="440" y="328"/>
                  </a:lnTo>
                  <a:lnTo>
                    <a:pt x="439" y="326"/>
                  </a:lnTo>
                  <a:lnTo>
                    <a:pt x="438" y="323"/>
                  </a:lnTo>
                  <a:lnTo>
                    <a:pt x="437" y="322"/>
                  </a:lnTo>
                  <a:lnTo>
                    <a:pt x="435" y="320"/>
                  </a:lnTo>
                  <a:lnTo>
                    <a:pt x="432" y="316"/>
                  </a:lnTo>
                  <a:lnTo>
                    <a:pt x="428" y="313"/>
                  </a:lnTo>
                  <a:lnTo>
                    <a:pt x="425" y="311"/>
                  </a:lnTo>
                  <a:lnTo>
                    <a:pt x="422" y="308"/>
                  </a:lnTo>
                  <a:lnTo>
                    <a:pt x="422" y="306"/>
                  </a:lnTo>
                  <a:lnTo>
                    <a:pt x="420" y="305"/>
                  </a:lnTo>
                  <a:lnTo>
                    <a:pt x="417" y="305"/>
                  </a:lnTo>
                  <a:lnTo>
                    <a:pt x="417" y="304"/>
                  </a:lnTo>
                  <a:lnTo>
                    <a:pt x="413" y="302"/>
                  </a:lnTo>
                  <a:lnTo>
                    <a:pt x="411" y="302"/>
                  </a:lnTo>
                  <a:lnTo>
                    <a:pt x="408" y="299"/>
                  </a:lnTo>
                  <a:lnTo>
                    <a:pt x="407" y="299"/>
                  </a:lnTo>
                  <a:lnTo>
                    <a:pt x="404" y="298"/>
                  </a:lnTo>
                  <a:lnTo>
                    <a:pt x="401" y="298"/>
                  </a:lnTo>
                  <a:lnTo>
                    <a:pt x="400" y="296"/>
                  </a:lnTo>
                  <a:lnTo>
                    <a:pt x="398" y="295"/>
                  </a:lnTo>
                  <a:lnTo>
                    <a:pt x="396" y="294"/>
                  </a:lnTo>
                  <a:lnTo>
                    <a:pt x="395" y="292"/>
                  </a:lnTo>
                  <a:lnTo>
                    <a:pt x="392" y="290"/>
                  </a:lnTo>
                  <a:lnTo>
                    <a:pt x="390" y="289"/>
                  </a:lnTo>
                  <a:lnTo>
                    <a:pt x="388" y="288"/>
                  </a:lnTo>
                  <a:lnTo>
                    <a:pt x="387" y="286"/>
                  </a:lnTo>
                  <a:lnTo>
                    <a:pt x="385" y="286"/>
                  </a:lnTo>
                  <a:lnTo>
                    <a:pt x="383" y="284"/>
                  </a:lnTo>
                  <a:lnTo>
                    <a:pt x="381" y="283"/>
                  </a:lnTo>
                  <a:lnTo>
                    <a:pt x="369" y="280"/>
                  </a:lnTo>
                  <a:lnTo>
                    <a:pt x="368" y="278"/>
                  </a:lnTo>
                  <a:lnTo>
                    <a:pt x="365" y="278"/>
                  </a:lnTo>
                  <a:lnTo>
                    <a:pt x="361" y="277"/>
                  </a:lnTo>
                  <a:lnTo>
                    <a:pt x="358" y="275"/>
                  </a:lnTo>
                  <a:lnTo>
                    <a:pt x="356" y="274"/>
                  </a:lnTo>
                  <a:lnTo>
                    <a:pt x="352" y="273"/>
                  </a:lnTo>
                  <a:lnTo>
                    <a:pt x="350" y="272"/>
                  </a:lnTo>
                  <a:lnTo>
                    <a:pt x="345" y="269"/>
                  </a:lnTo>
                  <a:lnTo>
                    <a:pt x="342" y="268"/>
                  </a:lnTo>
                  <a:lnTo>
                    <a:pt x="339" y="265"/>
                  </a:lnTo>
                  <a:lnTo>
                    <a:pt x="337" y="263"/>
                  </a:lnTo>
                  <a:lnTo>
                    <a:pt x="337" y="260"/>
                  </a:lnTo>
                  <a:lnTo>
                    <a:pt x="337" y="258"/>
                  </a:lnTo>
                  <a:lnTo>
                    <a:pt x="340" y="256"/>
                  </a:lnTo>
                  <a:lnTo>
                    <a:pt x="343" y="255"/>
                  </a:lnTo>
                  <a:lnTo>
                    <a:pt x="347" y="249"/>
                  </a:lnTo>
                  <a:lnTo>
                    <a:pt x="347" y="248"/>
                  </a:lnTo>
                  <a:lnTo>
                    <a:pt x="347" y="246"/>
                  </a:lnTo>
                  <a:lnTo>
                    <a:pt x="346" y="244"/>
                  </a:lnTo>
                  <a:lnTo>
                    <a:pt x="346" y="243"/>
                  </a:lnTo>
                  <a:lnTo>
                    <a:pt x="343" y="241"/>
                  </a:lnTo>
                  <a:lnTo>
                    <a:pt x="342" y="240"/>
                  </a:lnTo>
                  <a:lnTo>
                    <a:pt x="329" y="242"/>
                  </a:lnTo>
                  <a:lnTo>
                    <a:pt x="326" y="241"/>
                  </a:lnTo>
                  <a:lnTo>
                    <a:pt x="320" y="242"/>
                  </a:lnTo>
                  <a:lnTo>
                    <a:pt x="317" y="242"/>
                  </a:lnTo>
                  <a:lnTo>
                    <a:pt x="316" y="243"/>
                  </a:lnTo>
                  <a:lnTo>
                    <a:pt x="310" y="243"/>
                  </a:lnTo>
                  <a:lnTo>
                    <a:pt x="308" y="243"/>
                  </a:lnTo>
                  <a:lnTo>
                    <a:pt x="301" y="238"/>
                  </a:lnTo>
                  <a:lnTo>
                    <a:pt x="298" y="238"/>
                  </a:lnTo>
                  <a:lnTo>
                    <a:pt x="295" y="237"/>
                  </a:lnTo>
                  <a:lnTo>
                    <a:pt x="293" y="235"/>
                  </a:lnTo>
                  <a:lnTo>
                    <a:pt x="292" y="234"/>
                  </a:lnTo>
                  <a:lnTo>
                    <a:pt x="292" y="231"/>
                  </a:lnTo>
                  <a:lnTo>
                    <a:pt x="290" y="230"/>
                  </a:lnTo>
                  <a:lnTo>
                    <a:pt x="286" y="228"/>
                  </a:lnTo>
                  <a:lnTo>
                    <a:pt x="281" y="223"/>
                  </a:lnTo>
                  <a:lnTo>
                    <a:pt x="277" y="220"/>
                  </a:lnTo>
                  <a:lnTo>
                    <a:pt x="273" y="217"/>
                  </a:lnTo>
                  <a:lnTo>
                    <a:pt x="269" y="212"/>
                  </a:lnTo>
                  <a:lnTo>
                    <a:pt x="265" y="205"/>
                  </a:lnTo>
                  <a:lnTo>
                    <a:pt x="262" y="201"/>
                  </a:lnTo>
                  <a:lnTo>
                    <a:pt x="261" y="196"/>
                  </a:lnTo>
                  <a:lnTo>
                    <a:pt x="260" y="193"/>
                  </a:lnTo>
                  <a:lnTo>
                    <a:pt x="258" y="187"/>
                  </a:lnTo>
                  <a:lnTo>
                    <a:pt x="258" y="186"/>
                  </a:lnTo>
                  <a:lnTo>
                    <a:pt x="256" y="181"/>
                  </a:lnTo>
                  <a:lnTo>
                    <a:pt x="254" y="177"/>
                  </a:lnTo>
                  <a:lnTo>
                    <a:pt x="253" y="173"/>
                  </a:lnTo>
                  <a:lnTo>
                    <a:pt x="251" y="168"/>
                  </a:lnTo>
                  <a:lnTo>
                    <a:pt x="250" y="165"/>
                  </a:lnTo>
                  <a:lnTo>
                    <a:pt x="249" y="161"/>
                  </a:lnTo>
                  <a:lnTo>
                    <a:pt x="248" y="159"/>
                  </a:lnTo>
                  <a:lnTo>
                    <a:pt x="246" y="157"/>
                  </a:lnTo>
                  <a:lnTo>
                    <a:pt x="244" y="155"/>
                  </a:lnTo>
                  <a:lnTo>
                    <a:pt x="242" y="155"/>
                  </a:lnTo>
                  <a:lnTo>
                    <a:pt x="241" y="155"/>
                  </a:lnTo>
                  <a:lnTo>
                    <a:pt x="237" y="153"/>
                  </a:lnTo>
                  <a:lnTo>
                    <a:pt x="231" y="149"/>
                  </a:lnTo>
                  <a:lnTo>
                    <a:pt x="228" y="145"/>
                  </a:lnTo>
                  <a:lnTo>
                    <a:pt x="226" y="143"/>
                  </a:lnTo>
                  <a:lnTo>
                    <a:pt x="222" y="140"/>
                  </a:lnTo>
                  <a:lnTo>
                    <a:pt x="218" y="138"/>
                  </a:lnTo>
                  <a:lnTo>
                    <a:pt x="214" y="135"/>
                  </a:lnTo>
                  <a:lnTo>
                    <a:pt x="206" y="128"/>
                  </a:lnTo>
                  <a:lnTo>
                    <a:pt x="204" y="125"/>
                  </a:lnTo>
                  <a:lnTo>
                    <a:pt x="201" y="118"/>
                  </a:lnTo>
                  <a:lnTo>
                    <a:pt x="200" y="115"/>
                  </a:lnTo>
                  <a:lnTo>
                    <a:pt x="200" y="113"/>
                  </a:lnTo>
                  <a:lnTo>
                    <a:pt x="199" y="111"/>
                  </a:lnTo>
                  <a:lnTo>
                    <a:pt x="199" y="109"/>
                  </a:lnTo>
                  <a:lnTo>
                    <a:pt x="199" y="105"/>
                  </a:lnTo>
                  <a:lnTo>
                    <a:pt x="199" y="104"/>
                  </a:lnTo>
                  <a:lnTo>
                    <a:pt x="198" y="102"/>
                  </a:lnTo>
                  <a:lnTo>
                    <a:pt x="197" y="101"/>
                  </a:lnTo>
                  <a:lnTo>
                    <a:pt x="197" y="98"/>
                  </a:lnTo>
                  <a:lnTo>
                    <a:pt x="196" y="96"/>
                  </a:lnTo>
                  <a:lnTo>
                    <a:pt x="198" y="96"/>
                  </a:lnTo>
                  <a:lnTo>
                    <a:pt x="198" y="93"/>
                  </a:lnTo>
                  <a:lnTo>
                    <a:pt x="198" y="91"/>
                  </a:lnTo>
                  <a:lnTo>
                    <a:pt x="202" y="92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1" name="Freeform 98"/>
            <p:cNvSpPr>
              <a:spLocks/>
            </p:cNvSpPr>
            <p:nvPr/>
          </p:nvSpPr>
          <p:spPr bwMode="auto">
            <a:xfrm>
              <a:off x="3478693" y="4412257"/>
              <a:ext cx="344192" cy="317202"/>
            </a:xfrm>
            <a:custGeom>
              <a:avLst/>
              <a:gdLst>
                <a:gd name="T0" fmla="*/ 2147483647 w 133"/>
                <a:gd name="T1" fmla="*/ 2147483647 h 124"/>
                <a:gd name="T2" fmla="*/ 2147483647 w 133"/>
                <a:gd name="T3" fmla="*/ 2147483647 h 124"/>
                <a:gd name="T4" fmla="*/ 2147483647 w 133"/>
                <a:gd name="T5" fmla="*/ 2147483647 h 124"/>
                <a:gd name="T6" fmla="*/ 2147483647 w 133"/>
                <a:gd name="T7" fmla="*/ 2147483647 h 124"/>
                <a:gd name="T8" fmla="*/ 2147483647 w 133"/>
                <a:gd name="T9" fmla="*/ 2147483647 h 124"/>
                <a:gd name="T10" fmla="*/ 2147483647 w 133"/>
                <a:gd name="T11" fmla="*/ 2147483647 h 124"/>
                <a:gd name="T12" fmla="*/ 2147483647 w 133"/>
                <a:gd name="T13" fmla="*/ 2147483647 h 124"/>
                <a:gd name="T14" fmla="*/ 2147483647 w 133"/>
                <a:gd name="T15" fmla="*/ 2147483647 h 124"/>
                <a:gd name="T16" fmla="*/ 2147483647 w 133"/>
                <a:gd name="T17" fmla="*/ 2147483647 h 124"/>
                <a:gd name="T18" fmla="*/ 2147483647 w 133"/>
                <a:gd name="T19" fmla="*/ 2147483647 h 124"/>
                <a:gd name="T20" fmla="*/ 2147483647 w 133"/>
                <a:gd name="T21" fmla="*/ 2147483647 h 124"/>
                <a:gd name="T22" fmla="*/ 2147483647 w 133"/>
                <a:gd name="T23" fmla="*/ 2147483647 h 124"/>
                <a:gd name="T24" fmla="*/ 2147483647 w 133"/>
                <a:gd name="T25" fmla="*/ 2147483647 h 124"/>
                <a:gd name="T26" fmla="*/ 2147483647 w 133"/>
                <a:gd name="T27" fmla="*/ 2147483647 h 124"/>
                <a:gd name="T28" fmla="*/ 2147483647 w 133"/>
                <a:gd name="T29" fmla="*/ 2147483647 h 124"/>
                <a:gd name="T30" fmla="*/ 2147483647 w 133"/>
                <a:gd name="T31" fmla="*/ 2147483647 h 124"/>
                <a:gd name="T32" fmla="*/ 2147483647 w 133"/>
                <a:gd name="T33" fmla="*/ 2147483647 h 124"/>
                <a:gd name="T34" fmla="*/ 2147483647 w 133"/>
                <a:gd name="T35" fmla="*/ 2147483647 h 124"/>
                <a:gd name="T36" fmla="*/ 2147483647 w 133"/>
                <a:gd name="T37" fmla="*/ 2147483647 h 124"/>
                <a:gd name="T38" fmla="*/ 2147483647 w 133"/>
                <a:gd name="T39" fmla="*/ 2147483647 h 124"/>
                <a:gd name="T40" fmla="*/ 2147483647 w 133"/>
                <a:gd name="T41" fmla="*/ 2147483647 h 124"/>
                <a:gd name="T42" fmla="*/ 2147483647 w 133"/>
                <a:gd name="T43" fmla="*/ 2147483647 h 124"/>
                <a:gd name="T44" fmla="*/ 2147483647 w 133"/>
                <a:gd name="T45" fmla="*/ 2147483647 h 124"/>
                <a:gd name="T46" fmla="*/ 2147483647 w 133"/>
                <a:gd name="T47" fmla="*/ 2147483647 h 124"/>
                <a:gd name="T48" fmla="*/ 2147483647 w 133"/>
                <a:gd name="T49" fmla="*/ 2147483647 h 124"/>
                <a:gd name="T50" fmla="*/ 2147483647 w 133"/>
                <a:gd name="T51" fmla="*/ 2147483647 h 124"/>
                <a:gd name="T52" fmla="*/ 2147483647 w 133"/>
                <a:gd name="T53" fmla="*/ 2147483647 h 124"/>
                <a:gd name="T54" fmla="*/ 2147483647 w 133"/>
                <a:gd name="T55" fmla="*/ 2147483647 h 124"/>
                <a:gd name="T56" fmla="*/ 2147483647 w 133"/>
                <a:gd name="T57" fmla="*/ 2147483647 h 124"/>
                <a:gd name="T58" fmla="*/ 2147483647 w 133"/>
                <a:gd name="T59" fmla="*/ 2147483647 h 124"/>
                <a:gd name="T60" fmla="*/ 2147483647 w 133"/>
                <a:gd name="T61" fmla="*/ 2147483647 h 124"/>
                <a:gd name="T62" fmla="*/ 2147483647 w 133"/>
                <a:gd name="T63" fmla="*/ 2147483647 h 124"/>
                <a:gd name="T64" fmla="*/ 2147483647 w 133"/>
                <a:gd name="T65" fmla="*/ 2147483647 h 124"/>
                <a:gd name="T66" fmla="*/ 2147483647 w 133"/>
                <a:gd name="T67" fmla="*/ 2147483647 h 124"/>
                <a:gd name="T68" fmla="*/ 2147483647 w 133"/>
                <a:gd name="T69" fmla="*/ 2147483647 h 124"/>
                <a:gd name="T70" fmla="*/ 2147483647 w 133"/>
                <a:gd name="T71" fmla="*/ 2147483647 h 124"/>
                <a:gd name="T72" fmla="*/ 2147483647 w 133"/>
                <a:gd name="T73" fmla="*/ 2147483647 h 124"/>
                <a:gd name="T74" fmla="*/ 2147483647 w 133"/>
                <a:gd name="T75" fmla="*/ 2147483647 h 124"/>
                <a:gd name="T76" fmla="*/ 2147483647 w 133"/>
                <a:gd name="T77" fmla="*/ 2147483647 h 124"/>
                <a:gd name="T78" fmla="*/ 2147483647 w 133"/>
                <a:gd name="T79" fmla="*/ 2147483647 h 124"/>
                <a:gd name="T80" fmla="*/ 2147483647 w 133"/>
                <a:gd name="T81" fmla="*/ 2147483647 h 124"/>
                <a:gd name="T82" fmla="*/ 2147483647 w 133"/>
                <a:gd name="T83" fmla="*/ 2147483647 h 124"/>
                <a:gd name="T84" fmla="*/ 2147483647 w 133"/>
                <a:gd name="T85" fmla="*/ 2147483647 h 124"/>
                <a:gd name="T86" fmla="*/ 2147483647 w 133"/>
                <a:gd name="T87" fmla="*/ 2147483647 h 124"/>
                <a:gd name="T88" fmla="*/ 2147483647 w 133"/>
                <a:gd name="T89" fmla="*/ 2147483647 h 124"/>
                <a:gd name="T90" fmla="*/ 2147483647 w 133"/>
                <a:gd name="T91" fmla="*/ 2147483647 h 124"/>
                <a:gd name="T92" fmla="*/ 2147483647 w 133"/>
                <a:gd name="T93" fmla="*/ 2147483647 h 124"/>
                <a:gd name="T94" fmla="*/ 2147483647 w 133"/>
                <a:gd name="T95" fmla="*/ 2147483647 h 124"/>
                <a:gd name="T96" fmla="*/ 0 w 133"/>
                <a:gd name="T97" fmla="*/ 2147483647 h 124"/>
                <a:gd name="T98" fmla="*/ 2147483647 w 133"/>
                <a:gd name="T99" fmla="*/ 2147483647 h 124"/>
                <a:gd name="T100" fmla="*/ 2147483647 w 133"/>
                <a:gd name="T101" fmla="*/ 2147483647 h 124"/>
                <a:gd name="T102" fmla="*/ 0 w 133"/>
                <a:gd name="T103" fmla="*/ 2147483647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3"/>
                <a:gd name="T157" fmla="*/ 0 h 124"/>
                <a:gd name="T158" fmla="*/ 133 w 133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3" h="124">
                  <a:moveTo>
                    <a:pt x="79" y="123"/>
                  </a:moveTo>
                  <a:lnTo>
                    <a:pt x="79" y="124"/>
                  </a:lnTo>
                  <a:lnTo>
                    <a:pt x="81" y="123"/>
                  </a:lnTo>
                  <a:lnTo>
                    <a:pt x="81" y="120"/>
                  </a:lnTo>
                  <a:lnTo>
                    <a:pt x="82" y="120"/>
                  </a:lnTo>
                  <a:lnTo>
                    <a:pt x="82" y="121"/>
                  </a:lnTo>
                  <a:lnTo>
                    <a:pt x="84" y="121"/>
                  </a:lnTo>
                  <a:lnTo>
                    <a:pt x="84" y="120"/>
                  </a:lnTo>
                  <a:lnTo>
                    <a:pt x="84" y="117"/>
                  </a:lnTo>
                  <a:lnTo>
                    <a:pt x="85" y="115"/>
                  </a:lnTo>
                  <a:lnTo>
                    <a:pt x="84" y="113"/>
                  </a:lnTo>
                  <a:lnTo>
                    <a:pt x="82" y="113"/>
                  </a:lnTo>
                  <a:lnTo>
                    <a:pt x="81" y="111"/>
                  </a:lnTo>
                  <a:lnTo>
                    <a:pt x="80" y="111"/>
                  </a:lnTo>
                  <a:lnTo>
                    <a:pt x="79" y="110"/>
                  </a:lnTo>
                  <a:lnTo>
                    <a:pt x="78" y="108"/>
                  </a:lnTo>
                  <a:lnTo>
                    <a:pt x="77" y="105"/>
                  </a:lnTo>
                  <a:lnTo>
                    <a:pt x="77" y="102"/>
                  </a:lnTo>
                  <a:lnTo>
                    <a:pt x="76" y="102"/>
                  </a:lnTo>
                  <a:lnTo>
                    <a:pt x="75" y="103"/>
                  </a:lnTo>
                  <a:lnTo>
                    <a:pt x="75" y="102"/>
                  </a:lnTo>
                  <a:lnTo>
                    <a:pt x="74" y="99"/>
                  </a:lnTo>
                  <a:lnTo>
                    <a:pt x="74" y="97"/>
                  </a:lnTo>
                  <a:lnTo>
                    <a:pt x="76" y="89"/>
                  </a:lnTo>
                  <a:lnTo>
                    <a:pt x="78" y="87"/>
                  </a:lnTo>
                  <a:lnTo>
                    <a:pt x="79" y="86"/>
                  </a:lnTo>
                  <a:lnTo>
                    <a:pt x="82" y="86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5" y="84"/>
                  </a:lnTo>
                  <a:lnTo>
                    <a:pt x="86" y="86"/>
                  </a:lnTo>
                  <a:lnTo>
                    <a:pt x="84" y="87"/>
                  </a:lnTo>
                  <a:lnTo>
                    <a:pt x="83" y="88"/>
                  </a:lnTo>
                  <a:lnTo>
                    <a:pt x="81" y="89"/>
                  </a:lnTo>
                  <a:lnTo>
                    <a:pt x="81" y="90"/>
                  </a:lnTo>
                  <a:lnTo>
                    <a:pt x="82" y="90"/>
                  </a:lnTo>
                  <a:lnTo>
                    <a:pt x="88" y="86"/>
                  </a:lnTo>
                  <a:lnTo>
                    <a:pt x="94" y="83"/>
                  </a:lnTo>
                  <a:lnTo>
                    <a:pt x="101" y="80"/>
                  </a:lnTo>
                  <a:lnTo>
                    <a:pt x="103" y="79"/>
                  </a:lnTo>
                  <a:lnTo>
                    <a:pt x="104" y="78"/>
                  </a:lnTo>
                  <a:lnTo>
                    <a:pt x="105" y="77"/>
                  </a:lnTo>
                  <a:lnTo>
                    <a:pt x="107" y="76"/>
                  </a:lnTo>
                  <a:lnTo>
                    <a:pt x="104" y="75"/>
                  </a:lnTo>
                  <a:lnTo>
                    <a:pt x="105" y="74"/>
                  </a:lnTo>
                  <a:lnTo>
                    <a:pt x="109" y="72"/>
                  </a:lnTo>
                  <a:lnTo>
                    <a:pt x="110" y="73"/>
                  </a:lnTo>
                  <a:lnTo>
                    <a:pt x="114" y="74"/>
                  </a:lnTo>
                  <a:lnTo>
                    <a:pt x="116" y="75"/>
                  </a:lnTo>
                  <a:lnTo>
                    <a:pt x="116" y="74"/>
                  </a:lnTo>
                  <a:lnTo>
                    <a:pt x="118" y="74"/>
                  </a:lnTo>
                  <a:lnTo>
                    <a:pt x="119" y="74"/>
                  </a:lnTo>
                  <a:lnTo>
                    <a:pt x="121" y="73"/>
                  </a:lnTo>
                  <a:lnTo>
                    <a:pt x="120" y="71"/>
                  </a:lnTo>
                  <a:lnTo>
                    <a:pt x="121" y="71"/>
                  </a:lnTo>
                  <a:lnTo>
                    <a:pt x="122" y="71"/>
                  </a:lnTo>
                  <a:lnTo>
                    <a:pt x="123" y="71"/>
                  </a:lnTo>
                  <a:lnTo>
                    <a:pt x="124" y="73"/>
                  </a:lnTo>
                  <a:lnTo>
                    <a:pt x="127" y="78"/>
                  </a:lnTo>
                  <a:lnTo>
                    <a:pt x="128" y="80"/>
                  </a:lnTo>
                  <a:lnTo>
                    <a:pt x="127" y="80"/>
                  </a:lnTo>
                  <a:lnTo>
                    <a:pt x="127" y="81"/>
                  </a:lnTo>
                  <a:lnTo>
                    <a:pt x="128" y="82"/>
                  </a:lnTo>
                  <a:lnTo>
                    <a:pt x="130" y="83"/>
                  </a:lnTo>
                  <a:lnTo>
                    <a:pt x="131" y="82"/>
                  </a:lnTo>
                  <a:lnTo>
                    <a:pt x="133" y="80"/>
                  </a:lnTo>
                  <a:lnTo>
                    <a:pt x="133" y="78"/>
                  </a:lnTo>
                  <a:lnTo>
                    <a:pt x="131" y="74"/>
                  </a:lnTo>
                  <a:lnTo>
                    <a:pt x="128" y="73"/>
                  </a:lnTo>
                  <a:lnTo>
                    <a:pt x="126" y="72"/>
                  </a:lnTo>
                  <a:lnTo>
                    <a:pt x="123" y="69"/>
                  </a:lnTo>
                  <a:lnTo>
                    <a:pt x="121" y="68"/>
                  </a:lnTo>
                  <a:lnTo>
                    <a:pt x="122" y="66"/>
                  </a:lnTo>
                  <a:lnTo>
                    <a:pt x="124" y="65"/>
                  </a:lnTo>
                  <a:lnTo>
                    <a:pt x="124" y="63"/>
                  </a:lnTo>
                  <a:lnTo>
                    <a:pt x="122" y="60"/>
                  </a:lnTo>
                  <a:lnTo>
                    <a:pt x="119" y="60"/>
                  </a:lnTo>
                  <a:lnTo>
                    <a:pt x="118" y="59"/>
                  </a:lnTo>
                  <a:lnTo>
                    <a:pt x="121" y="55"/>
                  </a:lnTo>
                  <a:lnTo>
                    <a:pt x="122" y="53"/>
                  </a:lnTo>
                  <a:lnTo>
                    <a:pt x="122" y="51"/>
                  </a:lnTo>
                  <a:lnTo>
                    <a:pt x="120" y="50"/>
                  </a:lnTo>
                  <a:lnTo>
                    <a:pt x="119" y="48"/>
                  </a:lnTo>
                  <a:lnTo>
                    <a:pt x="118" y="47"/>
                  </a:lnTo>
                  <a:lnTo>
                    <a:pt x="115" y="48"/>
                  </a:lnTo>
                  <a:lnTo>
                    <a:pt x="114" y="47"/>
                  </a:lnTo>
                  <a:lnTo>
                    <a:pt x="113" y="45"/>
                  </a:lnTo>
                  <a:lnTo>
                    <a:pt x="118" y="42"/>
                  </a:lnTo>
                  <a:lnTo>
                    <a:pt x="119" y="40"/>
                  </a:lnTo>
                  <a:lnTo>
                    <a:pt x="121" y="38"/>
                  </a:lnTo>
                  <a:lnTo>
                    <a:pt x="123" y="36"/>
                  </a:lnTo>
                  <a:lnTo>
                    <a:pt x="124" y="35"/>
                  </a:lnTo>
                  <a:lnTo>
                    <a:pt x="124" y="32"/>
                  </a:lnTo>
                  <a:lnTo>
                    <a:pt x="123" y="31"/>
                  </a:lnTo>
                  <a:lnTo>
                    <a:pt x="122" y="30"/>
                  </a:lnTo>
                  <a:lnTo>
                    <a:pt x="118" y="30"/>
                  </a:lnTo>
                  <a:lnTo>
                    <a:pt x="115" y="29"/>
                  </a:lnTo>
                  <a:lnTo>
                    <a:pt x="109" y="29"/>
                  </a:lnTo>
                  <a:lnTo>
                    <a:pt x="107" y="29"/>
                  </a:lnTo>
                  <a:lnTo>
                    <a:pt x="100" y="26"/>
                  </a:lnTo>
                  <a:lnTo>
                    <a:pt x="97" y="26"/>
                  </a:lnTo>
                  <a:lnTo>
                    <a:pt x="94" y="27"/>
                  </a:lnTo>
                  <a:lnTo>
                    <a:pt x="91" y="25"/>
                  </a:lnTo>
                  <a:lnTo>
                    <a:pt x="87" y="25"/>
                  </a:lnTo>
                  <a:lnTo>
                    <a:pt x="80" y="23"/>
                  </a:lnTo>
                  <a:lnTo>
                    <a:pt x="78" y="19"/>
                  </a:lnTo>
                  <a:lnTo>
                    <a:pt x="75" y="14"/>
                  </a:lnTo>
                  <a:lnTo>
                    <a:pt x="77" y="13"/>
                  </a:lnTo>
                  <a:lnTo>
                    <a:pt x="76" y="12"/>
                  </a:lnTo>
                  <a:lnTo>
                    <a:pt x="73" y="10"/>
                  </a:lnTo>
                  <a:lnTo>
                    <a:pt x="73" y="7"/>
                  </a:lnTo>
                  <a:lnTo>
                    <a:pt x="72" y="5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5" y="2"/>
                  </a:lnTo>
                  <a:lnTo>
                    <a:pt x="57" y="8"/>
                  </a:lnTo>
                  <a:lnTo>
                    <a:pt x="54" y="7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5" y="8"/>
                  </a:lnTo>
                  <a:lnTo>
                    <a:pt x="39" y="8"/>
                  </a:lnTo>
                  <a:lnTo>
                    <a:pt x="36" y="12"/>
                  </a:lnTo>
                  <a:lnTo>
                    <a:pt x="33" y="17"/>
                  </a:lnTo>
                  <a:lnTo>
                    <a:pt x="31" y="16"/>
                  </a:lnTo>
                  <a:lnTo>
                    <a:pt x="28" y="17"/>
                  </a:lnTo>
                  <a:lnTo>
                    <a:pt x="24" y="15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5" y="19"/>
                  </a:lnTo>
                  <a:lnTo>
                    <a:pt x="13" y="23"/>
                  </a:lnTo>
                  <a:lnTo>
                    <a:pt x="15" y="26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1" y="30"/>
                  </a:lnTo>
                  <a:lnTo>
                    <a:pt x="0" y="33"/>
                  </a:lnTo>
                  <a:lnTo>
                    <a:pt x="3" y="35"/>
                  </a:lnTo>
                  <a:lnTo>
                    <a:pt x="4" y="37"/>
                  </a:lnTo>
                  <a:lnTo>
                    <a:pt x="2" y="39"/>
                  </a:lnTo>
                  <a:lnTo>
                    <a:pt x="4" y="42"/>
                  </a:lnTo>
                  <a:lnTo>
                    <a:pt x="4" y="45"/>
                  </a:lnTo>
                  <a:lnTo>
                    <a:pt x="2" y="46"/>
                  </a:lnTo>
                  <a:lnTo>
                    <a:pt x="0" y="46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2" name="Freeform 99"/>
            <p:cNvSpPr>
              <a:spLocks/>
            </p:cNvSpPr>
            <p:nvPr/>
          </p:nvSpPr>
          <p:spPr bwMode="auto">
            <a:xfrm>
              <a:off x="3690901" y="4839456"/>
              <a:ext cx="7765" cy="10232"/>
            </a:xfrm>
            <a:custGeom>
              <a:avLst/>
              <a:gdLst>
                <a:gd name="T0" fmla="*/ 2147483647 w 3"/>
                <a:gd name="T1" fmla="*/ 2147483647 h 4"/>
                <a:gd name="T2" fmla="*/ 0 w 3"/>
                <a:gd name="T3" fmla="*/ 2147483647 h 4"/>
                <a:gd name="T4" fmla="*/ 0 w 3"/>
                <a:gd name="T5" fmla="*/ 2147483647 h 4"/>
                <a:gd name="T6" fmla="*/ 2147483647 w 3"/>
                <a:gd name="T7" fmla="*/ 0 h 4"/>
                <a:gd name="T8" fmla="*/ 2147483647 w 3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4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3" name="Freeform 100"/>
            <p:cNvSpPr>
              <a:spLocks/>
            </p:cNvSpPr>
            <p:nvPr/>
          </p:nvSpPr>
          <p:spPr bwMode="auto">
            <a:xfrm>
              <a:off x="3698665" y="5604322"/>
              <a:ext cx="328664" cy="225111"/>
            </a:xfrm>
            <a:custGeom>
              <a:avLst/>
              <a:gdLst>
                <a:gd name="T0" fmla="*/ 2147483647 w 127"/>
                <a:gd name="T1" fmla="*/ 2147483647 h 88"/>
                <a:gd name="T2" fmla="*/ 2147483647 w 127"/>
                <a:gd name="T3" fmla="*/ 2147483647 h 88"/>
                <a:gd name="T4" fmla="*/ 2147483647 w 127"/>
                <a:gd name="T5" fmla="*/ 2147483647 h 88"/>
                <a:gd name="T6" fmla="*/ 2147483647 w 127"/>
                <a:gd name="T7" fmla="*/ 2147483647 h 88"/>
                <a:gd name="T8" fmla="*/ 2147483647 w 127"/>
                <a:gd name="T9" fmla="*/ 2147483647 h 88"/>
                <a:gd name="T10" fmla="*/ 2147483647 w 127"/>
                <a:gd name="T11" fmla="*/ 2147483647 h 88"/>
                <a:gd name="T12" fmla="*/ 2147483647 w 127"/>
                <a:gd name="T13" fmla="*/ 2147483647 h 88"/>
                <a:gd name="T14" fmla="*/ 2147483647 w 127"/>
                <a:gd name="T15" fmla="*/ 2147483647 h 88"/>
                <a:gd name="T16" fmla="*/ 2147483647 w 127"/>
                <a:gd name="T17" fmla="*/ 2147483647 h 88"/>
                <a:gd name="T18" fmla="*/ 2147483647 w 127"/>
                <a:gd name="T19" fmla="*/ 2147483647 h 88"/>
                <a:gd name="T20" fmla="*/ 2147483647 w 127"/>
                <a:gd name="T21" fmla="*/ 2147483647 h 88"/>
                <a:gd name="T22" fmla="*/ 2147483647 w 127"/>
                <a:gd name="T23" fmla="*/ 2147483647 h 88"/>
                <a:gd name="T24" fmla="*/ 2147483647 w 127"/>
                <a:gd name="T25" fmla="*/ 2147483647 h 88"/>
                <a:gd name="T26" fmla="*/ 2147483647 w 127"/>
                <a:gd name="T27" fmla="*/ 2147483647 h 88"/>
                <a:gd name="T28" fmla="*/ 2147483647 w 127"/>
                <a:gd name="T29" fmla="*/ 2147483647 h 88"/>
                <a:gd name="T30" fmla="*/ 2147483647 w 127"/>
                <a:gd name="T31" fmla="*/ 2147483647 h 88"/>
                <a:gd name="T32" fmla="*/ 2147483647 w 127"/>
                <a:gd name="T33" fmla="*/ 2147483647 h 88"/>
                <a:gd name="T34" fmla="*/ 2147483647 w 127"/>
                <a:gd name="T35" fmla="*/ 0 h 88"/>
                <a:gd name="T36" fmla="*/ 2147483647 w 127"/>
                <a:gd name="T37" fmla="*/ 2147483647 h 88"/>
                <a:gd name="T38" fmla="*/ 2147483647 w 127"/>
                <a:gd name="T39" fmla="*/ 2147483647 h 88"/>
                <a:gd name="T40" fmla="*/ 2147483647 w 127"/>
                <a:gd name="T41" fmla="*/ 2147483647 h 88"/>
                <a:gd name="T42" fmla="*/ 2147483647 w 127"/>
                <a:gd name="T43" fmla="*/ 2147483647 h 88"/>
                <a:gd name="T44" fmla="*/ 2147483647 w 127"/>
                <a:gd name="T45" fmla="*/ 2147483647 h 88"/>
                <a:gd name="T46" fmla="*/ 2147483647 w 127"/>
                <a:gd name="T47" fmla="*/ 2147483647 h 88"/>
                <a:gd name="T48" fmla="*/ 2147483647 w 127"/>
                <a:gd name="T49" fmla="*/ 2147483647 h 88"/>
                <a:gd name="T50" fmla="*/ 2147483647 w 127"/>
                <a:gd name="T51" fmla="*/ 2147483647 h 88"/>
                <a:gd name="T52" fmla="*/ 2147483647 w 127"/>
                <a:gd name="T53" fmla="*/ 2147483647 h 88"/>
                <a:gd name="T54" fmla="*/ 2147483647 w 127"/>
                <a:gd name="T55" fmla="*/ 2147483647 h 88"/>
                <a:gd name="T56" fmla="*/ 2147483647 w 127"/>
                <a:gd name="T57" fmla="*/ 2147483647 h 88"/>
                <a:gd name="T58" fmla="*/ 2147483647 w 127"/>
                <a:gd name="T59" fmla="*/ 2147483647 h 88"/>
                <a:gd name="T60" fmla="*/ 2147483647 w 127"/>
                <a:gd name="T61" fmla="*/ 2147483647 h 88"/>
                <a:gd name="T62" fmla="*/ 2147483647 w 127"/>
                <a:gd name="T63" fmla="*/ 2147483647 h 88"/>
                <a:gd name="T64" fmla="*/ 2147483647 w 127"/>
                <a:gd name="T65" fmla="*/ 2147483647 h 88"/>
                <a:gd name="T66" fmla="*/ 2147483647 w 127"/>
                <a:gd name="T67" fmla="*/ 2147483647 h 88"/>
                <a:gd name="T68" fmla="*/ 2147483647 w 127"/>
                <a:gd name="T69" fmla="*/ 2147483647 h 88"/>
                <a:gd name="T70" fmla="*/ 2147483647 w 127"/>
                <a:gd name="T71" fmla="*/ 2147483647 h 88"/>
                <a:gd name="T72" fmla="*/ 2147483647 w 127"/>
                <a:gd name="T73" fmla="*/ 2147483647 h 88"/>
                <a:gd name="T74" fmla="*/ 2147483647 w 127"/>
                <a:gd name="T75" fmla="*/ 2147483647 h 88"/>
                <a:gd name="T76" fmla="*/ 2147483647 w 127"/>
                <a:gd name="T77" fmla="*/ 2147483647 h 88"/>
                <a:gd name="T78" fmla="*/ 2147483647 w 127"/>
                <a:gd name="T79" fmla="*/ 2147483647 h 88"/>
                <a:gd name="T80" fmla="*/ 2147483647 w 127"/>
                <a:gd name="T81" fmla="*/ 2147483647 h 88"/>
                <a:gd name="T82" fmla="*/ 2147483647 w 127"/>
                <a:gd name="T83" fmla="*/ 2147483647 h 88"/>
                <a:gd name="T84" fmla="*/ 2147483647 w 127"/>
                <a:gd name="T85" fmla="*/ 2147483647 h 88"/>
                <a:gd name="T86" fmla="*/ 2147483647 w 127"/>
                <a:gd name="T87" fmla="*/ 2147483647 h 88"/>
                <a:gd name="T88" fmla="*/ 2147483647 w 127"/>
                <a:gd name="T89" fmla="*/ 2147483647 h 88"/>
                <a:gd name="T90" fmla="*/ 2147483647 w 127"/>
                <a:gd name="T91" fmla="*/ 2147483647 h 88"/>
                <a:gd name="T92" fmla="*/ 2147483647 w 127"/>
                <a:gd name="T93" fmla="*/ 2147483647 h 88"/>
                <a:gd name="T94" fmla="*/ 2147483647 w 127"/>
                <a:gd name="T95" fmla="*/ 2147483647 h 88"/>
                <a:gd name="T96" fmla="*/ 2147483647 w 127"/>
                <a:gd name="T97" fmla="*/ 2147483647 h 88"/>
                <a:gd name="T98" fmla="*/ 2147483647 w 127"/>
                <a:gd name="T99" fmla="*/ 2147483647 h 88"/>
                <a:gd name="T100" fmla="*/ 2147483647 w 127"/>
                <a:gd name="T101" fmla="*/ 2147483647 h 88"/>
                <a:gd name="T102" fmla="*/ 0 w 127"/>
                <a:gd name="T103" fmla="*/ 2147483647 h 88"/>
                <a:gd name="T104" fmla="*/ 2147483647 w 127"/>
                <a:gd name="T105" fmla="*/ 2147483647 h 88"/>
                <a:gd name="T106" fmla="*/ 2147483647 w 127"/>
                <a:gd name="T107" fmla="*/ 2147483647 h 88"/>
                <a:gd name="T108" fmla="*/ 2147483647 w 127"/>
                <a:gd name="T109" fmla="*/ 2147483647 h 88"/>
                <a:gd name="T110" fmla="*/ 2147483647 w 127"/>
                <a:gd name="T111" fmla="*/ 2147483647 h 88"/>
                <a:gd name="T112" fmla="*/ 2147483647 w 127"/>
                <a:gd name="T113" fmla="*/ 2147483647 h 88"/>
                <a:gd name="T114" fmla="*/ 2147483647 w 127"/>
                <a:gd name="T115" fmla="*/ 2147483647 h 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7"/>
                <a:gd name="T175" fmla="*/ 0 h 88"/>
                <a:gd name="T176" fmla="*/ 127 w 127"/>
                <a:gd name="T177" fmla="*/ 88 h 8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7" h="88">
                  <a:moveTo>
                    <a:pt x="22" y="16"/>
                  </a:moveTo>
                  <a:lnTo>
                    <a:pt x="24" y="15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10"/>
                  </a:lnTo>
                  <a:lnTo>
                    <a:pt x="37" y="11"/>
                  </a:lnTo>
                  <a:lnTo>
                    <a:pt x="37" y="12"/>
                  </a:lnTo>
                  <a:lnTo>
                    <a:pt x="39" y="13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6" y="16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3" y="20"/>
                  </a:lnTo>
                  <a:lnTo>
                    <a:pt x="57" y="19"/>
                  </a:lnTo>
                  <a:lnTo>
                    <a:pt x="60" y="17"/>
                  </a:lnTo>
                  <a:lnTo>
                    <a:pt x="62" y="17"/>
                  </a:lnTo>
                  <a:lnTo>
                    <a:pt x="69" y="16"/>
                  </a:lnTo>
                  <a:lnTo>
                    <a:pt x="73" y="17"/>
                  </a:lnTo>
                  <a:lnTo>
                    <a:pt x="75" y="17"/>
                  </a:lnTo>
                  <a:lnTo>
                    <a:pt x="78" y="17"/>
                  </a:lnTo>
                  <a:lnTo>
                    <a:pt x="79" y="16"/>
                  </a:lnTo>
                  <a:lnTo>
                    <a:pt x="81" y="16"/>
                  </a:lnTo>
                  <a:lnTo>
                    <a:pt x="83" y="15"/>
                  </a:lnTo>
                  <a:lnTo>
                    <a:pt x="85" y="14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100" y="8"/>
                  </a:lnTo>
                  <a:lnTo>
                    <a:pt x="102" y="8"/>
                  </a:lnTo>
                  <a:lnTo>
                    <a:pt x="104" y="9"/>
                  </a:lnTo>
                  <a:lnTo>
                    <a:pt x="105" y="9"/>
                  </a:lnTo>
                  <a:lnTo>
                    <a:pt x="108" y="7"/>
                  </a:lnTo>
                  <a:lnTo>
                    <a:pt x="109" y="6"/>
                  </a:lnTo>
                  <a:lnTo>
                    <a:pt x="109" y="4"/>
                  </a:lnTo>
                  <a:lnTo>
                    <a:pt x="109" y="3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2" y="6"/>
                  </a:lnTo>
                  <a:lnTo>
                    <a:pt x="114" y="5"/>
                  </a:lnTo>
                  <a:lnTo>
                    <a:pt x="121" y="0"/>
                  </a:lnTo>
                  <a:lnTo>
                    <a:pt x="123" y="0"/>
                  </a:lnTo>
                  <a:lnTo>
                    <a:pt x="127" y="2"/>
                  </a:lnTo>
                  <a:lnTo>
                    <a:pt x="126" y="3"/>
                  </a:lnTo>
                  <a:lnTo>
                    <a:pt x="123" y="3"/>
                  </a:lnTo>
                  <a:lnTo>
                    <a:pt x="123" y="6"/>
                  </a:lnTo>
                  <a:lnTo>
                    <a:pt x="117" y="19"/>
                  </a:lnTo>
                  <a:lnTo>
                    <a:pt x="115" y="24"/>
                  </a:lnTo>
                  <a:lnTo>
                    <a:pt x="112" y="27"/>
                  </a:lnTo>
                  <a:lnTo>
                    <a:pt x="112" y="28"/>
                  </a:lnTo>
                  <a:lnTo>
                    <a:pt x="111" y="30"/>
                  </a:lnTo>
                  <a:lnTo>
                    <a:pt x="111" y="32"/>
                  </a:lnTo>
                  <a:lnTo>
                    <a:pt x="111" y="33"/>
                  </a:lnTo>
                  <a:lnTo>
                    <a:pt x="110" y="35"/>
                  </a:lnTo>
                  <a:lnTo>
                    <a:pt x="109" y="36"/>
                  </a:lnTo>
                  <a:lnTo>
                    <a:pt x="109" y="40"/>
                  </a:lnTo>
                  <a:lnTo>
                    <a:pt x="107" y="42"/>
                  </a:lnTo>
                  <a:lnTo>
                    <a:pt x="106" y="43"/>
                  </a:lnTo>
                  <a:lnTo>
                    <a:pt x="106" y="44"/>
                  </a:lnTo>
                  <a:lnTo>
                    <a:pt x="106" y="49"/>
                  </a:lnTo>
                  <a:lnTo>
                    <a:pt x="107" y="51"/>
                  </a:lnTo>
                  <a:lnTo>
                    <a:pt x="108" y="52"/>
                  </a:lnTo>
                  <a:lnTo>
                    <a:pt x="108" y="53"/>
                  </a:lnTo>
                  <a:lnTo>
                    <a:pt x="109" y="54"/>
                  </a:lnTo>
                  <a:lnTo>
                    <a:pt x="111" y="53"/>
                  </a:lnTo>
                  <a:lnTo>
                    <a:pt x="113" y="55"/>
                  </a:lnTo>
                  <a:lnTo>
                    <a:pt x="113" y="57"/>
                  </a:lnTo>
                  <a:lnTo>
                    <a:pt x="111" y="57"/>
                  </a:lnTo>
                  <a:lnTo>
                    <a:pt x="111" y="60"/>
                  </a:lnTo>
                  <a:lnTo>
                    <a:pt x="112" y="60"/>
                  </a:lnTo>
                  <a:lnTo>
                    <a:pt x="112" y="61"/>
                  </a:lnTo>
                  <a:lnTo>
                    <a:pt x="113" y="62"/>
                  </a:lnTo>
                  <a:lnTo>
                    <a:pt x="114" y="64"/>
                  </a:lnTo>
                  <a:lnTo>
                    <a:pt x="115" y="66"/>
                  </a:lnTo>
                  <a:lnTo>
                    <a:pt x="115" y="67"/>
                  </a:lnTo>
                  <a:lnTo>
                    <a:pt x="116" y="66"/>
                  </a:lnTo>
                  <a:lnTo>
                    <a:pt x="118" y="68"/>
                  </a:lnTo>
                  <a:lnTo>
                    <a:pt x="118" y="69"/>
                  </a:lnTo>
                  <a:lnTo>
                    <a:pt x="115" y="69"/>
                  </a:lnTo>
                  <a:lnTo>
                    <a:pt x="114" y="69"/>
                  </a:lnTo>
                  <a:lnTo>
                    <a:pt x="114" y="70"/>
                  </a:lnTo>
                  <a:lnTo>
                    <a:pt x="112" y="72"/>
                  </a:lnTo>
                  <a:lnTo>
                    <a:pt x="109" y="75"/>
                  </a:lnTo>
                  <a:lnTo>
                    <a:pt x="109" y="76"/>
                  </a:lnTo>
                  <a:lnTo>
                    <a:pt x="107" y="81"/>
                  </a:lnTo>
                  <a:lnTo>
                    <a:pt x="108" y="84"/>
                  </a:lnTo>
                  <a:lnTo>
                    <a:pt x="108" y="85"/>
                  </a:lnTo>
                  <a:lnTo>
                    <a:pt x="109" y="87"/>
                  </a:lnTo>
                  <a:lnTo>
                    <a:pt x="108" y="88"/>
                  </a:lnTo>
                  <a:lnTo>
                    <a:pt x="105" y="87"/>
                  </a:lnTo>
                  <a:lnTo>
                    <a:pt x="104" y="86"/>
                  </a:lnTo>
                  <a:lnTo>
                    <a:pt x="102" y="86"/>
                  </a:lnTo>
                  <a:lnTo>
                    <a:pt x="99" y="85"/>
                  </a:lnTo>
                  <a:lnTo>
                    <a:pt x="97" y="85"/>
                  </a:lnTo>
                  <a:lnTo>
                    <a:pt x="94" y="85"/>
                  </a:lnTo>
                  <a:lnTo>
                    <a:pt x="93" y="85"/>
                  </a:lnTo>
                  <a:lnTo>
                    <a:pt x="91" y="85"/>
                  </a:lnTo>
                  <a:lnTo>
                    <a:pt x="89" y="82"/>
                  </a:lnTo>
                  <a:lnTo>
                    <a:pt x="87" y="82"/>
                  </a:lnTo>
                  <a:lnTo>
                    <a:pt x="84" y="81"/>
                  </a:lnTo>
                  <a:lnTo>
                    <a:pt x="83" y="81"/>
                  </a:lnTo>
                  <a:lnTo>
                    <a:pt x="81" y="75"/>
                  </a:lnTo>
                  <a:lnTo>
                    <a:pt x="78" y="72"/>
                  </a:lnTo>
                  <a:lnTo>
                    <a:pt x="75" y="70"/>
                  </a:lnTo>
                  <a:lnTo>
                    <a:pt x="71" y="67"/>
                  </a:lnTo>
                  <a:lnTo>
                    <a:pt x="67" y="65"/>
                  </a:lnTo>
                  <a:lnTo>
                    <a:pt x="63" y="66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4"/>
                  </a:lnTo>
                  <a:lnTo>
                    <a:pt x="54" y="64"/>
                  </a:lnTo>
                  <a:lnTo>
                    <a:pt x="53" y="63"/>
                  </a:lnTo>
                  <a:lnTo>
                    <a:pt x="50" y="61"/>
                  </a:lnTo>
                  <a:lnTo>
                    <a:pt x="49" y="60"/>
                  </a:lnTo>
                  <a:lnTo>
                    <a:pt x="47" y="58"/>
                  </a:lnTo>
                  <a:lnTo>
                    <a:pt x="45" y="56"/>
                  </a:lnTo>
                  <a:lnTo>
                    <a:pt x="42" y="56"/>
                  </a:lnTo>
                  <a:lnTo>
                    <a:pt x="40" y="55"/>
                  </a:lnTo>
                  <a:lnTo>
                    <a:pt x="38" y="53"/>
                  </a:lnTo>
                  <a:lnTo>
                    <a:pt x="36" y="52"/>
                  </a:lnTo>
                  <a:lnTo>
                    <a:pt x="34" y="51"/>
                  </a:lnTo>
                  <a:lnTo>
                    <a:pt x="33" y="49"/>
                  </a:lnTo>
                  <a:lnTo>
                    <a:pt x="30" y="46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3" y="46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1" y="42"/>
                  </a:lnTo>
                  <a:lnTo>
                    <a:pt x="9" y="42"/>
                  </a:lnTo>
                  <a:lnTo>
                    <a:pt x="8" y="39"/>
                  </a:lnTo>
                  <a:lnTo>
                    <a:pt x="6" y="38"/>
                  </a:lnTo>
                  <a:lnTo>
                    <a:pt x="5" y="37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4" y="15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4" y="13"/>
                  </a:lnTo>
                  <a:lnTo>
                    <a:pt x="17" y="16"/>
                  </a:lnTo>
                  <a:lnTo>
                    <a:pt x="19" y="17"/>
                  </a:lnTo>
                  <a:lnTo>
                    <a:pt x="22" y="1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4" name="Freeform 101"/>
            <p:cNvSpPr>
              <a:spLocks/>
            </p:cNvSpPr>
            <p:nvPr/>
          </p:nvSpPr>
          <p:spPr bwMode="auto">
            <a:xfrm>
              <a:off x="3269073" y="5205262"/>
              <a:ext cx="168215" cy="319761"/>
            </a:xfrm>
            <a:custGeom>
              <a:avLst/>
              <a:gdLst>
                <a:gd name="T0" fmla="*/ 2147483647 w 65"/>
                <a:gd name="T1" fmla="*/ 2147483647 h 125"/>
                <a:gd name="T2" fmla="*/ 2147483647 w 65"/>
                <a:gd name="T3" fmla="*/ 2147483647 h 125"/>
                <a:gd name="T4" fmla="*/ 2147483647 w 65"/>
                <a:gd name="T5" fmla="*/ 2147483647 h 125"/>
                <a:gd name="T6" fmla="*/ 2147483647 w 65"/>
                <a:gd name="T7" fmla="*/ 2147483647 h 125"/>
                <a:gd name="T8" fmla="*/ 2147483647 w 65"/>
                <a:gd name="T9" fmla="*/ 2147483647 h 125"/>
                <a:gd name="T10" fmla="*/ 2147483647 w 65"/>
                <a:gd name="T11" fmla="*/ 2147483647 h 125"/>
                <a:gd name="T12" fmla="*/ 2147483647 w 65"/>
                <a:gd name="T13" fmla="*/ 2147483647 h 125"/>
                <a:gd name="T14" fmla="*/ 2147483647 w 65"/>
                <a:gd name="T15" fmla="*/ 2147483647 h 125"/>
                <a:gd name="T16" fmla="*/ 2147483647 w 65"/>
                <a:gd name="T17" fmla="*/ 2147483647 h 125"/>
                <a:gd name="T18" fmla="*/ 2147483647 w 65"/>
                <a:gd name="T19" fmla="*/ 2147483647 h 125"/>
                <a:gd name="T20" fmla="*/ 2147483647 w 65"/>
                <a:gd name="T21" fmla="*/ 2147483647 h 125"/>
                <a:gd name="T22" fmla="*/ 2147483647 w 65"/>
                <a:gd name="T23" fmla="*/ 2147483647 h 125"/>
                <a:gd name="T24" fmla="*/ 2147483647 w 65"/>
                <a:gd name="T25" fmla="*/ 2147483647 h 125"/>
                <a:gd name="T26" fmla="*/ 2147483647 w 65"/>
                <a:gd name="T27" fmla="*/ 2147483647 h 125"/>
                <a:gd name="T28" fmla="*/ 2147483647 w 65"/>
                <a:gd name="T29" fmla="*/ 2147483647 h 125"/>
                <a:gd name="T30" fmla="*/ 2147483647 w 65"/>
                <a:gd name="T31" fmla="*/ 2147483647 h 125"/>
                <a:gd name="T32" fmla="*/ 2147483647 w 65"/>
                <a:gd name="T33" fmla="*/ 2147483647 h 125"/>
                <a:gd name="T34" fmla="*/ 2147483647 w 65"/>
                <a:gd name="T35" fmla="*/ 2147483647 h 125"/>
                <a:gd name="T36" fmla="*/ 2147483647 w 65"/>
                <a:gd name="T37" fmla="*/ 2147483647 h 125"/>
                <a:gd name="T38" fmla="*/ 2147483647 w 65"/>
                <a:gd name="T39" fmla="*/ 2147483647 h 125"/>
                <a:gd name="T40" fmla="*/ 2147483647 w 65"/>
                <a:gd name="T41" fmla="*/ 2147483647 h 125"/>
                <a:gd name="T42" fmla="*/ 2147483647 w 65"/>
                <a:gd name="T43" fmla="*/ 2147483647 h 125"/>
                <a:gd name="T44" fmla="*/ 2147483647 w 65"/>
                <a:gd name="T45" fmla="*/ 2147483647 h 125"/>
                <a:gd name="T46" fmla="*/ 2147483647 w 65"/>
                <a:gd name="T47" fmla="*/ 2147483647 h 125"/>
                <a:gd name="T48" fmla="*/ 2147483647 w 65"/>
                <a:gd name="T49" fmla="*/ 2147483647 h 125"/>
                <a:gd name="T50" fmla="*/ 2147483647 w 65"/>
                <a:gd name="T51" fmla="*/ 2147483647 h 125"/>
                <a:gd name="T52" fmla="*/ 2147483647 w 65"/>
                <a:gd name="T53" fmla="*/ 2147483647 h 125"/>
                <a:gd name="T54" fmla="*/ 2147483647 w 65"/>
                <a:gd name="T55" fmla="*/ 2147483647 h 125"/>
                <a:gd name="T56" fmla="*/ 2147483647 w 65"/>
                <a:gd name="T57" fmla="*/ 2147483647 h 125"/>
                <a:gd name="T58" fmla="*/ 2147483647 w 65"/>
                <a:gd name="T59" fmla="*/ 2147483647 h 125"/>
                <a:gd name="T60" fmla="*/ 2147483647 w 65"/>
                <a:gd name="T61" fmla="*/ 2147483647 h 125"/>
                <a:gd name="T62" fmla="*/ 2147483647 w 65"/>
                <a:gd name="T63" fmla="*/ 2147483647 h 125"/>
                <a:gd name="T64" fmla="*/ 2147483647 w 65"/>
                <a:gd name="T65" fmla="*/ 2147483647 h 125"/>
                <a:gd name="T66" fmla="*/ 2147483647 w 65"/>
                <a:gd name="T67" fmla="*/ 2147483647 h 125"/>
                <a:gd name="T68" fmla="*/ 2147483647 w 65"/>
                <a:gd name="T69" fmla="*/ 2147483647 h 125"/>
                <a:gd name="T70" fmla="*/ 2147483647 w 65"/>
                <a:gd name="T71" fmla="*/ 2147483647 h 125"/>
                <a:gd name="T72" fmla="*/ 2147483647 w 65"/>
                <a:gd name="T73" fmla="*/ 2147483647 h 125"/>
                <a:gd name="T74" fmla="*/ 2147483647 w 65"/>
                <a:gd name="T75" fmla="*/ 2147483647 h 125"/>
                <a:gd name="T76" fmla="*/ 2147483647 w 65"/>
                <a:gd name="T77" fmla="*/ 2147483647 h 125"/>
                <a:gd name="T78" fmla="*/ 2147483647 w 65"/>
                <a:gd name="T79" fmla="*/ 2147483647 h 125"/>
                <a:gd name="T80" fmla="*/ 2147483647 w 65"/>
                <a:gd name="T81" fmla="*/ 2147483647 h 125"/>
                <a:gd name="T82" fmla="*/ 2147483647 w 65"/>
                <a:gd name="T83" fmla="*/ 2147483647 h 125"/>
                <a:gd name="T84" fmla="*/ 2147483647 w 65"/>
                <a:gd name="T85" fmla="*/ 2147483647 h 125"/>
                <a:gd name="T86" fmla="*/ 2147483647 w 65"/>
                <a:gd name="T87" fmla="*/ 2147483647 h 125"/>
                <a:gd name="T88" fmla="*/ 2147483647 w 65"/>
                <a:gd name="T89" fmla="*/ 0 h 125"/>
                <a:gd name="T90" fmla="*/ 2147483647 w 65"/>
                <a:gd name="T91" fmla="*/ 2147483647 h 125"/>
                <a:gd name="T92" fmla="*/ 2147483647 w 65"/>
                <a:gd name="T93" fmla="*/ 2147483647 h 125"/>
                <a:gd name="T94" fmla="*/ 2147483647 w 65"/>
                <a:gd name="T95" fmla="*/ 2147483647 h 125"/>
                <a:gd name="T96" fmla="*/ 2147483647 w 65"/>
                <a:gd name="T97" fmla="*/ 2147483647 h 125"/>
                <a:gd name="T98" fmla="*/ 2147483647 w 65"/>
                <a:gd name="T99" fmla="*/ 2147483647 h 125"/>
                <a:gd name="T100" fmla="*/ 2147483647 w 65"/>
                <a:gd name="T101" fmla="*/ 2147483647 h 125"/>
                <a:gd name="T102" fmla="*/ 2147483647 w 65"/>
                <a:gd name="T103" fmla="*/ 2147483647 h 125"/>
                <a:gd name="T104" fmla="*/ 0 w 65"/>
                <a:gd name="T105" fmla="*/ 2147483647 h 125"/>
                <a:gd name="T106" fmla="*/ 0 w 65"/>
                <a:gd name="T107" fmla="*/ 2147483647 h 125"/>
                <a:gd name="T108" fmla="*/ 0 w 65"/>
                <a:gd name="T109" fmla="*/ 2147483647 h 125"/>
                <a:gd name="T110" fmla="*/ 2147483647 w 65"/>
                <a:gd name="T111" fmla="*/ 2147483647 h 125"/>
                <a:gd name="T112" fmla="*/ 2147483647 w 65"/>
                <a:gd name="T113" fmla="*/ 2147483647 h 125"/>
                <a:gd name="T114" fmla="*/ 2147483647 w 65"/>
                <a:gd name="T115" fmla="*/ 2147483647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5"/>
                <a:gd name="T175" fmla="*/ 0 h 125"/>
                <a:gd name="T176" fmla="*/ 65 w 65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5" h="125">
                  <a:moveTo>
                    <a:pt x="9" y="42"/>
                  </a:moveTo>
                  <a:lnTo>
                    <a:pt x="9" y="44"/>
                  </a:lnTo>
                  <a:lnTo>
                    <a:pt x="8" y="46"/>
                  </a:lnTo>
                  <a:lnTo>
                    <a:pt x="9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0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8" y="68"/>
                  </a:lnTo>
                  <a:lnTo>
                    <a:pt x="9" y="70"/>
                  </a:lnTo>
                  <a:lnTo>
                    <a:pt x="9" y="72"/>
                  </a:lnTo>
                  <a:lnTo>
                    <a:pt x="10" y="72"/>
                  </a:lnTo>
                  <a:lnTo>
                    <a:pt x="11" y="70"/>
                  </a:lnTo>
                  <a:lnTo>
                    <a:pt x="12" y="69"/>
                  </a:lnTo>
                  <a:lnTo>
                    <a:pt x="14" y="72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3" y="79"/>
                  </a:lnTo>
                  <a:lnTo>
                    <a:pt x="17" y="81"/>
                  </a:lnTo>
                  <a:lnTo>
                    <a:pt x="12" y="81"/>
                  </a:lnTo>
                  <a:lnTo>
                    <a:pt x="11" y="78"/>
                  </a:lnTo>
                  <a:lnTo>
                    <a:pt x="10" y="77"/>
                  </a:lnTo>
                  <a:lnTo>
                    <a:pt x="9" y="78"/>
                  </a:lnTo>
                  <a:lnTo>
                    <a:pt x="10" y="80"/>
                  </a:lnTo>
                  <a:lnTo>
                    <a:pt x="9" y="81"/>
                  </a:lnTo>
                  <a:lnTo>
                    <a:pt x="9" y="89"/>
                  </a:lnTo>
                  <a:lnTo>
                    <a:pt x="7" y="92"/>
                  </a:lnTo>
                  <a:lnTo>
                    <a:pt x="6" y="107"/>
                  </a:lnTo>
                  <a:lnTo>
                    <a:pt x="8" y="109"/>
                  </a:lnTo>
                  <a:lnTo>
                    <a:pt x="8" y="111"/>
                  </a:lnTo>
                  <a:lnTo>
                    <a:pt x="9" y="111"/>
                  </a:lnTo>
                  <a:lnTo>
                    <a:pt x="10" y="113"/>
                  </a:lnTo>
                  <a:lnTo>
                    <a:pt x="11" y="114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4" y="120"/>
                  </a:lnTo>
                  <a:lnTo>
                    <a:pt x="15" y="125"/>
                  </a:lnTo>
                  <a:lnTo>
                    <a:pt x="17" y="123"/>
                  </a:lnTo>
                  <a:lnTo>
                    <a:pt x="19" y="122"/>
                  </a:lnTo>
                  <a:lnTo>
                    <a:pt x="20" y="122"/>
                  </a:lnTo>
                  <a:lnTo>
                    <a:pt x="21" y="124"/>
                  </a:lnTo>
                  <a:lnTo>
                    <a:pt x="24" y="124"/>
                  </a:lnTo>
                  <a:lnTo>
                    <a:pt x="27" y="123"/>
                  </a:lnTo>
                  <a:lnTo>
                    <a:pt x="29" y="122"/>
                  </a:lnTo>
                  <a:lnTo>
                    <a:pt x="30" y="120"/>
                  </a:lnTo>
                  <a:lnTo>
                    <a:pt x="31" y="119"/>
                  </a:lnTo>
                  <a:lnTo>
                    <a:pt x="32" y="116"/>
                  </a:lnTo>
                  <a:lnTo>
                    <a:pt x="31" y="112"/>
                  </a:lnTo>
                  <a:lnTo>
                    <a:pt x="32" y="109"/>
                  </a:lnTo>
                  <a:lnTo>
                    <a:pt x="33" y="108"/>
                  </a:lnTo>
                  <a:lnTo>
                    <a:pt x="35" y="107"/>
                  </a:lnTo>
                  <a:lnTo>
                    <a:pt x="37" y="109"/>
                  </a:lnTo>
                  <a:lnTo>
                    <a:pt x="38" y="107"/>
                  </a:lnTo>
                  <a:lnTo>
                    <a:pt x="39" y="107"/>
                  </a:lnTo>
                  <a:lnTo>
                    <a:pt x="42" y="107"/>
                  </a:lnTo>
                  <a:lnTo>
                    <a:pt x="45" y="110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50" y="112"/>
                  </a:lnTo>
                  <a:lnTo>
                    <a:pt x="51" y="113"/>
                  </a:lnTo>
                  <a:lnTo>
                    <a:pt x="53" y="111"/>
                  </a:lnTo>
                  <a:lnTo>
                    <a:pt x="53" y="106"/>
                  </a:lnTo>
                  <a:lnTo>
                    <a:pt x="55" y="104"/>
                  </a:lnTo>
                  <a:lnTo>
                    <a:pt x="56" y="92"/>
                  </a:lnTo>
                  <a:lnTo>
                    <a:pt x="57" y="90"/>
                  </a:lnTo>
                  <a:lnTo>
                    <a:pt x="57" y="87"/>
                  </a:lnTo>
                  <a:lnTo>
                    <a:pt x="57" y="84"/>
                  </a:lnTo>
                  <a:lnTo>
                    <a:pt x="58" y="81"/>
                  </a:lnTo>
                  <a:lnTo>
                    <a:pt x="58" y="79"/>
                  </a:lnTo>
                  <a:lnTo>
                    <a:pt x="59" y="77"/>
                  </a:lnTo>
                  <a:lnTo>
                    <a:pt x="59" y="72"/>
                  </a:lnTo>
                  <a:lnTo>
                    <a:pt x="60" y="70"/>
                  </a:lnTo>
                  <a:lnTo>
                    <a:pt x="59" y="68"/>
                  </a:lnTo>
                  <a:lnTo>
                    <a:pt x="59" y="67"/>
                  </a:lnTo>
                  <a:lnTo>
                    <a:pt x="60" y="63"/>
                  </a:lnTo>
                  <a:lnTo>
                    <a:pt x="60" y="61"/>
                  </a:lnTo>
                  <a:lnTo>
                    <a:pt x="58" y="59"/>
                  </a:lnTo>
                  <a:lnTo>
                    <a:pt x="57" y="57"/>
                  </a:lnTo>
                  <a:lnTo>
                    <a:pt x="57" y="54"/>
                  </a:lnTo>
                  <a:lnTo>
                    <a:pt x="58" y="51"/>
                  </a:lnTo>
                  <a:lnTo>
                    <a:pt x="59" y="49"/>
                  </a:lnTo>
                  <a:lnTo>
                    <a:pt x="60" y="47"/>
                  </a:lnTo>
                  <a:lnTo>
                    <a:pt x="62" y="46"/>
                  </a:lnTo>
                  <a:lnTo>
                    <a:pt x="63" y="44"/>
                  </a:lnTo>
                  <a:lnTo>
                    <a:pt x="65" y="41"/>
                  </a:lnTo>
                  <a:lnTo>
                    <a:pt x="65" y="40"/>
                  </a:lnTo>
                  <a:lnTo>
                    <a:pt x="63" y="37"/>
                  </a:lnTo>
                  <a:lnTo>
                    <a:pt x="63" y="35"/>
                  </a:lnTo>
                  <a:lnTo>
                    <a:pt x="62" y="31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60" y="25"/>
                  </a:lnTo>
                  <a:lnTo>
                    <a:pt x="60" y="24"/>
                  </a:lnTo>
                  <a:lnTo>
                    <a:pt x="62" y="23"/>
                  </a:lnTo>
                  <a:lnTo>
                    <a:pt x="62" y="22"/>
                  </a:lnTo>
                  <a:lnTo>
                    <a:pt x="60" y="22"/>
                  </a:lnTo>
                  <a:lnTo>
                    <a:pt x="59" y="20"/>
                  </a:lnTo>
                  <a:lnTo>
                    <a:pt x="57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5" y="18"/>
                  </a:lnTo>
                  <a:lnTo>
                    <a:pt x="54" y="17"/>
                  </a:lnTo>
                  <a:lnTo>
                    <a:pt x="55" y="16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5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3" y="5"/>
                  </a:lnTo>
                  <a:lnTo>
                    <a:pt x="52" y="7"/>
                  </a:lnTo>
                  <a:lnTo>
                    <a:pt x="51" y="6"/>
                  </a:lnTo>
                  <a:lnTo>
                    <a:pt x="50" y="4"/>
                  </a:lnTo>
                  <a:lnTo>
                    <a:pt x="49" y="3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36" y="6"/>
                  </a:lnTo>
                  <a:lnTo>
                    <a:pt x="35" y="7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9" y="40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5" name="Freeform 102"/>
            <p:cNvSpPr>
              <a:spLocks/>
            </p:cNvSpPr>
            <p:nvPr/>
          </p:nvSpPr>
          <p:spPr bwMode="auto">
            <a:xfrm>
              <a:off x="3470930" y="4990383"/>
              <a:ext cx="33644" cy="17907"/>
            </a:xfrm>
            <a:custGeom>
              <a:avLst/>
              <a:gdLst>
                <a:gd name="T0" fmla="*/ 0 w 13"/>
                <a:gd name="T1" fmla="*/ 2147483647 h 7"/>
                <a:gd name="T2" fmla="*/ 0 w 13"/>
                <a:gd name="T3" fmla="*/ 2147483647 h 7"/>
                <a:gd name="T4" fmla="*/ 2147483647 w 13"/>
                <a:gd name="T5" fmla="*/ 2147483647 h 7"/>
                <a:gd name="T6" fmla="*/ 2147483647 w 13"/>
                <a:gd name="T7" fmla="*/ 2147483647 h 7"/>
                <a:gd name="T8" fmla="*/ 2147483647 w 13"/>
                <a:gd name="T9" fmla="*/ 2147483647 h 7"/>
                <a:gd name="T10" fmla="*/ 2147483647 w 13"/>
                <a:gd name="T11" fmla="*/ 2147483647 h 7"/>
                <a:gd name="T12" fmla="*/ 2147483647 w 13"/>
                <a:gd name="T13" fmla="*/ 2147483647 h 7"/>
                <a:gd name="T14" fmla="*/ 2147483647 w 13"/>
                <a:gd name="T15" fmla="*/ 2147483647 h 7"/>
                <a:gd name="T16" fmla="*/ 2147483647 w 13"/>
                <a:gd name="T17" fmla="*/ 0 h 7"/>
                <a:gd name="T18" fmla="*/ 2147483647 w 13"/>
                <a:gd name="T19" fmla="*/ 0 h 7"/>
                <a:gd name="T20" fmla="*/ 2147483647 w 13"/>
                <a:gd name="T21" fmla="*/ 2147483647 h 7"/>
                <a:gd name="T22" fmla="*/ 2147483647 w 13"/>
                <a:gd name="T23" fmla="*/ 2147483647 h 7"/>
                <a:gd name="T24" fmla="*/ 2147483647 w 13"/>
                <a:gd name="T25" fmla="*/ 2147483647 h 7"/>
                <a:gd name="T26" fmla="*/ 2147483647 w 13"/>
                <a:gd name="T27" fmla="*/ 2147483647 h 7"/>
                <a:gd name="T28" fmla="*/ 2147483647 w 13"/>
                <a:gd name="T29" fmla="*/ 2147483647 h 7"/>
                <a:gd name="T30" fmla="*/ 2147483647 w 13"/>
                <a:gd name="T31" fmla="*/ 2147483647 h 7"/>
                <a:gd name="T32" fmla="*/ 2147483647 w 13"/>
                <a:gd name="T33" fmla="*/ 2147483647 h 7"/>
                <a:gd name="T34" fmla="*/ 2147483647 w 13"/>
                <a:gd name="T35" fmla="*/ 2147483647 h 7"/>
                <a:gd name="T36" fmla="*/ 0 w 13"/>
                <a:gd name="T37" fmla="*/ 2147483647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7"/>
                <a:gd name="T59" fmla="*/ 13 w 1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7">
                  <a:moveTo>
                    <a:pt x="0" y="5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9" y="6"/>
                  </a:lnTo>
                  <a:lnTo>
                    <a:pt x="5" y="7"/>
                  </a:lnTo>
                  <a:lnTo>
                    <a:pt x="1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6" name="Freeform 103"/>
            <p:cNvSpPr>
              <a:spLocks/>
            </p:cNvSpPr>
            <p:nvPr/>
          </p:nvSpPr>
          <p:spPr bwMode="auto">
            <a:xfrm>
              <a:off x="3282012" y="5489208"/>
              <a:ext cx="7765" cy="23024"/>
            </a:xfrm>
            <a:custGeom>
              <a:avLst/>
              <a:gdLst>
                <a:gd name="T0" fmla="*/ 0 w 3"/>
                <a:gd name="T1" fmla="*/ 2147483647 h 9"/>
                <a:gd name="T2" fmla="*/ 2147483647 w 3"/>
                <a:gd name="T3" fmla="*/ 2147483647 h 9"/>
                <a:gd name="T4" fmla="*/ 2147483647 w 3"/>
                <a:gd name="T5" fmla="*/ 2147483647 h 9"/>
                <a:gd name="T6" fmla="*/ 2147483647 w 3"/>
                <a:gd name="T7" fmla="*/ 2147483647 h 9"/>
                <a:gd name="T8" fmla="*/ 2147483647 w 3"/>
                <a:gd name="T9" fmla="*/ 2147483647 h 9"/>
                <a:gd name="T10" fmla="*/ 2147483647 w 3"/>
                <a:gd name="T11" fmla="*/ 2147483647 h 9"/>
                <a:gd name="T12" fmla="*/ 2147483647 w 3"/>
                <a:gd name="T13" fmla="*/ 2147483647 h 9"/>
                <a:gd name="T14" fmla="*/ 2147483647 w 3"/>
                <a:gd name="T15" fmla="*/ 0 h 9"/>
                <a:gd name="T16" fmla="*/ 0 w 3"/>
                <a:gd name="T17" fmla="*/ 0 h 9"/>
                <a:gd name="T18" fmla="*/ 0 w 3"/>
                <a:gd name="T19" fmla="*/ 2147483647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9"/>
                <a:gd name="T32" fmla="*/ 3 w 3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9">
                  <a:moveTo>
                    <a:pt x="0" y="4"/>
                  </a:moveTo>
                  <a:lnTo>
                    <a:pt x="1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3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7" name="Freeform 104"/>
            <p:cNvSpPr>
              <a:spLocks/>
            </p:cNvSpPr>
            <p:nvPr/>
          </p:nvSpPr>
          <p:spPr bwMode="auto">
            <a:xfrm>
              <a:off x="3833236" y="5284561"/>
              <a:ext cx="12940" cy="10232"/>
            </a:xfrm>
            <a:custGeom>
              <a:avLst/>
              <a:gdLst>
                <a:gd name="T0" fmla="*/ 0 w 5"/>
                <a:gd name="T1" fmla="*/ 2147483647 h 4"/>
                <a:gd name="T2" fmla="*/ 0 w 5"/>
                <a:gd name="T3" fmla="*/ 0 h 4"/>
                <a:gd name="T4" fmla="*/ 2147483647 w 5"/>
                <a:gd name="T5" fmla="*/ 0 h 4"/>
                <a:gd name="T6" fmla="*/ 2147483647 w 5"/>
                <a:gd name="T7" fmla="*/ 0 h 4"/>
                <a:gd name="T8" fmla="*/ 2147483647 w 5"/>
                <a:gd name="T9" fmla="*/ 0 h 4"/>
                <a:gd name="T10" fmla="*/ 2147483647 w 5"/>
                <a:gd name="T11" fmla="*/ 2147483647 h 4"/>
                <a:gd name="T12" fmla="*/ 2147483647 w 5"/>
                <a:gd name="T13" fmla="*/ 2147483647 h 4"/>
                <a:gd name="T14" fmla="*/ 2147483647 w 5"/>
                <a:gd name="T15" fmla="*/ 2147483647 h 4"/>
                <a:gd name="T16" fmla="*/ 2147483647 w 5"/>
                <a:gd name="T17" fmla="*/ 2147483647 h 4"/>
                <a:gd name="T18" fmla="*/ 2147483647 w 5"/>
                <a:gd name="T19" fmla="*/ 2147483647 h 4"/>
                <a:gd name="T20" fmla="*/ 0 w 5"/>
                <a:gd name="T21" fmla="*/ 2147483647 h 4"/>
                <a:gd name="T22" fmla="*/ 0 w 5"/>
                <a:gd name="T23" fmla="*/ 2147483647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4"/>
                <a:gd name="T38" fmla="*/ 5 w 5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4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8" name="Freeform 105"/>
            <p:cNvSpPr>
              <a:spLocks/>
            </p:cNvSpPr>
            <p:nvPr/>
          </p:nvSpPr>
          <p:spPr bwMode="auto">
            <a:xfrm>
              <a:off x="3269073" y="5478975"/>
              <a:ext cx="7765" cy="10232"/>
            </a:xfrm>
            <a:custGeom>
              <a:avLst/>
              <a:gdLst>
                <a:gd name="T0" fmla="*/ 0 w 3"/>
                <a:gd name="T1" fmla="*/ 2147483647 h 4"/>
                <a:gd name="T2" fmla="*/ 0 w 3"/>
                <a:gd name="T3" fmla="*/ 2147483647 h 4"/>
                <a:gd name="T4" fmla="*/ 2147483647 w 3"/>
                <a:gd name="T5" fmla="*/ 2147483647 h 4"/>
                <a:gd name="T6" fmla="*/ 2147483647 w 3"/>
                <a:gd name="T7" fmla="*/ 2147483647 h 4"/>
                <a:gd name="T8" fmla="*/ 2147483647 w 3"/>
                <a:gd name="T9" fmla="*/ 2147483647 h 4"/>
                <a:gd name="T10" fmla="*/ 2147483647 w 3"/>
                <a:gd name="T11" fmla="*/ 2147483647 h 4"/>
                <a:gd name="T12" fmla="*/ 2147483647 w 3"/>
                <a:gd name="T13" fmla="*/ 2147483647 h 4"/>
                <a:gd name="T14" fmla="*/ 2147483647 w 3"/>
                <a:gd name="T15" fmla="*/ 0 h 4"/>
                <a:gd name="T16" fmla="*/ 2147483647 w 3"/>
                <a:gd name="T17" fmla="*/ 0 h 4"/>
                <a:gd name="T18" fmla="*/ 0 w 3"/>
                <a:gd name="T19" fmla="*/ 2147483647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4"/>
                <a:gd name="T32" fmla="*/ 3 w 3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4">
                  <a:moveTo>
                    <a:pt x="0" y="1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99" name="Freeform 106"/>
            <p:cNvSpPr>
              <a:spLocks/>
            </p:cNvSpPr>
            <p:nvPr/>
          </p:nvSpPr>
          <p:spPr bwMode="auto">
            <a:xfrm>
              <a:off x="3949691" y="5578741"/>
              <a:ext cx="7765" cy="10232"/>
            </a:xfrm>
            <a:custGeom>
              <a:avLst/>
              <a:gdLst>
                <a:gd name="T0" fmla="*/ 0 w 3"/>
                <a:gd name="T1" fmla="*/ 2147483647 h 4"/>
                <a:gd name="T2" fmla="*/ 2147483647 w 3"/>
                <a:gd name="T3" fmla="*/ 2147483647 h 4"/>
                <a:gd name="T4" fmla="*/ 2147483647 w 3"/>
                <a:gd name="T5" fmla="*/ 2147483647 h 4"/>
                <a:gd name="T6" fmla="*/ 2147483647 w 3"/>
                <a:gd name="T7" fmla="*/ 2147483647 h 4"/>
                <a:gd name="T8" fmla="*/ 2147483647 w 3"/>
                <a:gd name="T9" fmla="*/ 2147483647 h 4"/>
                <a:gd name="T10" fmla="*/ 2147483647 w 3"/>
                <a:gd name="T11" fmla="*/ 2147483647 h 4"/>
                <a:gd name="T12" fmla="*/ 2147483647 w 3"/>
                <a:gd name="T13" fmla="*/ 0 h 4"/>
                <a:gd name="T14" fmla="*/ 2147483647 w 3"/>
                <a:gd name="T15" fmla="*/ 0 h 4"/>
                <a:gd name="T16" fmla="*/ 2147483647 w 3"/>
                <a:gd name="T17" fmla="*/ 0 h 4"/>
                <a:gd name="T18" fmla="*/ 0 w 3"/>
                <a:gd name="T19" fmla="*/ 2147483647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4"/>
                <a:gd name="T32" fmla="*/ 3 w 3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4">
                  <a:moveTo>
                    <a:pt x="0" y="1"/>
                  </a:moveTo>
                  <a:lnTo>
                    <a:pt x="1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0" name="Freeform 107"/>
            <p:cNvSpPr>
              <a:spLocks/>
            </p:cNvSpPr>
            <p:nvPr/>
          </p:nvSpPr>
          <p:spPr bwMode="auto">
            <a:xfrm>
              <a:off x="3939340" y="5571066"/>
              <a:ext cx="7765" cy="7675"/>
            </a:xfrm>
            <a:custGeom>
              <a:avLst/>
              <a:gdLst>
                <a:gd name="T0" fmla="*/ 0 w 3"/>
                <a:gd name="T1" fmla="*/ 2147483647 h 3"/>
                <a:gd name="T2" fmla="*/ 0 w 3"/>
                <a:gd name="T3" fmla="*/ 0 h 3"/>
                <a:gd name="T4" fmla="*/ 2147483647 w 3"/>
                <a:gd name="T5" fmla="*/ 0 h 3"/>
                <a:gd name="T6" fmla="*/ 2147483647 w 3"/>
                <a:gd name="T7" fmla="*/ 0 h 3"/>
                <a:gd name="T8" fmla="*/ 2147483647 w 3"/>
                <a:gd name="T9" fmla="*/ 0 h 3"/>
                <a:gd name="T10" fmla="*/ 2147483647 w 3"/>
                <a:gd name="T11" fmla="*/ 2147483647 h 3"/>
                <a:gd name="T12" fmla="*/ 2147483647 w 3"/>
                <a:gd name="T13" fmla="*/ 2147483647 h 3"/>
                <a:gd name="T14" fmla="*/ 2147483647 w 3"/>
                <a:gd name="T15" fmla="*/ 2147483647 h 3"/>
                <a:gd name="T16" fmla="*/ 0 w 3"/>
                <a:gd name="T17" fmla="*/ 2147483647 h 3"/>
                <a:gd name="T18" fmla="*/ 0 w 3"/>
                <a:gd name="T19" fmla="*/ 2147483647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3"/>
                <a:gd name="T32" fmla="*/ 3 w 3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3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1" name="Freeform 108"/>
            <p:cNvSpPr>
              <a:spLocks/>
            </p:cNvSpPr>
            <p:nvPr/>
          </p:nvSpPr>
          <p:spPr bwMode="auto">
            <a:xfrm>
              <a:off x="3677962" y="5663157"/>
              <a:ext cx="10352" cy="5116"/>
            </a:xfrm>
            <a:custGeom>
              <a:avLst/>
              <a:gdLst>
                <a:gd name="T0" fmla="*/ 0 w 4"/>
                <a:gd name="T1" fmla="*/ 2147483647 h 2"/>
                <a:gd name="T2" fmla="*/ 2147483647 w 4"/>
                <a:gd name="T3" fmla="*/ 0 h 2"/>
                <a:gd name="T4" fmla="*/ 2147483647 w 4"/>
                <a:gd name="T5" fmla="*/ 2147483647 h 2"/>
                <a:gd name="T6" fmla="*/ 2147483647 w 4"/>
                <a:gd name="T7" fmla="*/ 2147483647 h 2"/>
                <a:gd name="T8" fmla="*/ 2147483647 w 4"/>
                <a:gd name="T9" fmla="*/ 2147483647 h 2"/>
                <a:gd name="T10" fmla="*/ 2147483647 w 4"/>
                <a:gd name="T11" fmla="*/ 2147483647 h 2"/>
                <a:gd name="T12" fmla="*/ 2147483647 w 4"/>
                <a:gd name="T13" fmla="*/ 2147483647 h 2"/>
                <a:gd name="T14" fmla="*/ 0 w 4"/>
                <a:gd name="T15" fmla="*/ 2147483647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2"/>
                <a:gd name="T26" fmla="*/ 4 w 4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2">
                  <a:moveTo>
                    <a:pt x="0" y="1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2" name="Freeform 109"/>
            <p:cNvSpPr>
              <a:spLocks/>
            </p:cNvSpPr>
            <p:nvPr/>
          </p:nvSpPr>
          <p:spPr bwMode="auto">
            <a:xfrm>
              <a:off x="3869467" y="5305026"/>
              <a:ext cx="7765" cy="5116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147483647 h 2"/>
                <a:gd name="T4" fmla="*/ 0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2147483647 h 2"/>
                <a:gd name="T10" fmla="*/ 2147483647 w 3"/>
                <a:gd name="T11" fmla="*/ 2147483647 h 2"/>
                <a:gd name="T12" fmla="*/ 2147483647 w 3"/>
                <a:gd name="T13" fmla="*/ 0 h 2"/>
                <a:gd name="T14" fmla="*/ 2147483647 w 3"/>
                <a:gd name="T15" fmla="*/ 0 h 2"/>
                <a:gd name="T16" fmla="*/ 0 w 3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3" name="Freeform 110"/>
            <p:cNvSpPr>
              <a:spLocks/>
            </p:cNvSpPr>
            <p:nvPr/>
          </p:nvSpPr>
          <p:spPr bwMode="auto">
            <a:xfrm>
              <a:off x="3954867" y="5591531"/>
              <a:ext cx="7765" cy="7675"/>
            </a:xfrm>
            <a:custGeom>
              <a:avLst/>
              <a:gdLst>
                <a:gd name="T0" fmla="*/ 0 w 3"/>
                <a:gd name="T1" fmla="*/ 2147483647 h 3"/>
                <a:gd name="T2" fmla="*/ 2147483647 w 3"/>
                <a:gd name="T3" fmla="*/ 2147483647 h 3"/>
                <a:gd name="T4" fmla="*/ 2147483647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2147483647 h 3"/>
                <a:gd name="T10" fmla="*/ 2147483647 w 3"/>
                <a:gd name="T11" fmla="*/ 2147483647 h 3"/>
                <a:gd name="T12" fmla="*/ 2147483647 w 3"/>
                <a:gd name="T13" fmla="*/ 0 h 3"/>
                <a:gd name="T14" fmla="*/ 0 w 3"/>
                <a:gd name="T15" fmla="*/ 2147483647 h 3"/>
                <a:gd name="T16" fmla="*/ 0 w 3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0" y="1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4" name="Freeform 111"/>
            <p:cNvSpPr>
              <a:spLocks/>
            </p:cNvSpPr>
            <p:nvPr/>
          </p:nvSpPr>
          <p:spPr bwMode="auto">
            <a:xfrm>
              <a:off x="3978159" y="5535253"/>
              <a:ext cx="5176" cy="7675"/>
            </a:xfrm>
            <a:custGeom>
              <a:avLst/>
              <a:gdLst>
                <a:gd name="T0" fmla="*/ 0 w 2"/>
                <a:gd name="T1" fmla="*/ 2147483647 h 3"/>
                <a:gd name="T2" fmla="*/ 0 w 2"/>
                <a:gd name="T3" fmla="*/ 2147483647 h 3"/>
                <a:gd name="T4" fmla="*/ 2147483647 w 2"/>
                <a:gd name="T5" fmla="*/ 0 h 3"/>
                <a:gd name="T6" fmla="*/ 2147483647 w 2"/>
                <a:gd name="T7" fmla="*/ 0 h 3"/>
                <a:gd name="T8" fmla="*/ 2147483647 w 2"/>
                <a:gd name="T9" fmla="*/ 2147483647 h 3"/>
                <a:gd name="T10" fmla="*/ 2147483647 w 2"/>
                <a:gd name="T11" fmla="*/ 2147483647 h 3"/>
                <a:gd name="T12" fmla="*/ 2147483647 w 2"/>
                <a:gd name="T13" fmla="*/ 2147483647 h 3"/>
                <a:gd name="T14" fmla="*/ 0 w 2"/>
                <a:gd name="T15" fmla="*/ 2147483647 h 3"/>
                <a:gd name="T16" fmla="*/ 0 w 2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0" y="2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5" name="Freeform 112"/>
            <p:cNvSpPr>
              <a:spLocks/>
            </p:cNvSpPr>
            <p:nvPr/>
          </p:nvSpPr>
          <p:spPr bwMode="auto">
            <a:xfrm>
              <a:off x="4016977" y="4166682"/>
              <a:ext cx="579690" cy="411851"/>
            </a:xfrm>
            <a:custGeom>
              <a:avLst/>
              <a:gdLst>
                <a:gd name="T0" fmla="*/ 2147483647 w 224"/>
                <a:gd name="T1" fmla="*/ 2147483647 h 161"/>
                <a:gd name="T2" fmla="*/ 2147483647 w 224"/>
                <a:gd name="T3" fmla="*/ 2147483647 h 161"/>
                <a:gd name="T4" fmla="*/ 2147483647 w 224"/>
                <a:gd name="T5" fmla="*/ 2147483647 h 161"/>
                <a:gd name="T6" fmla="*/ 2147483647 w 224"/>
                <a:gd name="T7" fmla="*/ 2147483647 h 161"/>
                <a:gd name="T8" fmla="*/ 2147483647 w 224"/>
                <a:gd name="T9" fmla="*/ 2147483647 h 161"/>
                <a:gd name="T10" fmla="*/ 2147483647 w 224"/>
                <a:gd name="T11" fmla="*/ 2147483647 h 161"/>
                <a:gd name="T12" fmla="*/ 2147483647 w 224"/>
                <a:gd name="T13" fmla="*/ 2147483647 h 161"/>
                <a:gd name="T14" fmla="*/ 2147483647 w 224"/>
                <a:gd name="T15" fmla="*/ 2147483647 h 161"/>
                <a:gd name="T16" fmla="*/ 2147483647 w 224"/>
                <a:gd name="T17" fmla="*/ 2147483647 h 161"/>
                <a:gd name="T18" fmla="*/ 2147483647 w 224"/>
                <a:gd name="T19" fmla="*/ 2147483647 h 161"/>
                <a:gd name="T20" fmla="*/ 2147483647 w 224"/>
                <a:gd name="T21" fmla="*/ 2147483647 h 161"/>
                <a:gd name="T22" fmla="*/ 2147483647 w 224"/>
                <a:gd name="T23" fmla="*/ 2147483647 h 161"/>
                <a:gd name="T24" fmla="*/ 2147483647 w 224"/>
                <a:gd name="T25" fmla="*/ 2147483647 h 161"/>
                <a:gd name="T26" fmla="*/ 2147483647 w 224"/>
                <a:gd name="T27" fmla="*/ 2147483647 h 161"/>
                <a:gd name="T28" fmla="*/ 2147483647 w 224"/>
                <a:gd name="T29" fmla="*/ 2147483647 h 161"/>
                <a:gd name="T30" fmla="*/ 2147483647 w 224"/>
                <a:gd name="T31" fmla="*/ 2147483647 h 161"/>
                <a:gd name="T32" fmla="*/ 2147483647 w 224"/>
                <a:gd name="T33" fmla="*/ 2147483647 h 161"/>
                <a:gd name="T34" fmla="*/ 2147483647 w 224"/>
                <a:gd name="T35" fmla="*/ 2147483647 h 161"/>
                <a:gd name="T36" fmla="*/ 0 w 224"/>
                <a:gd name="T37" fmla="*/ 2147483647 h 161"/>
                <a:gd name="T38" fmla="*/ 2147483647 w 224"/>
                <a:gd name="T39" fmla="*/ 2147483647 h 161"/>
                <a:gd name="T40" fmla="*/ 2147483647 w 224"/>
                <a:gd name="T41" fmla="*/ 2147483647 h 161"/>
                <a:gd name="T42" fmla="*/ 2147483647 w 224"/>
                <a:gd name="T43" fmla="*/ 2147483647 h 161"/>
                <a:gd name="T44" fmla="*/ 2147483647 w 224"/>
                <a:gd name="T45" fmla="*/ 2147483647 h 161"/>
                <a:gd name="T46" fmla="*/ 2147483647 w 224"/>
                <a:gd name="T47" fmla="*/ 2147483647 h 161"/>
                <a:gd name="T48" fmla="*/ 2147483647 w 224"/>
                <a:gd name="T49" fmla="*/ 2147483647 h 161"/>
                <a:gd name="T50" fmla="*/ 2147483647 w 224"/>
                <a:gd name="T51" fmla="*/ 2147483647 h 161"/>
                <a:gd name="T52" fmla="*/ 2147483647 w 224"/>
                <a:gd name="T53" fmla="*/ 2147483647 h 161"/>
                <a:gd name="T54" fmla="*/ 2147483647 w 224"/>
                <a:gd name="T55" fmla="*/ 2147483647 h 161"/>
                <a:gd name="T56" fmla="*/ 2147483647 w 224"/>
                <a:gd name="T57" fmla="*/ 2147483647 h 161"/>
                <a:gd name="T58" fmla="*/ 2147483647 w 224"/>
                <a:gd name="T59" fmla="*/ 2147483647 h 161"/>
                <a:gd name="T60" fmla="*/ 2147483647 w 224"/>
                <a:gd name="T61" fmla="*/ 2147483647 h 161"/>
                <a:gd name="T62" fmla="*/ 2147483647 w 224"/>
                <a:gd name="T63" fmla="*/ 2147483647 h 161"/>
                <a:gd name="T64" fmla="*/ 2147483647 w 224"/>
                <a:gd name="T65" fmla="*/ 2147483647 h 161"/>
                <a:gd name="T66" fmla="*/ 2147483647 w 224"/>
                <a:gd name="T67" fmla="*/ 2147483647 h 161"/>
                <a:gd name="T68" fmla="*/ 2147483647 w 224"/>
                <a:gd name="T69" fmla="*/ 2147483647 h 161"/>
                <a:gd name="T70" fmla="*/ 2147483647 w 224"/>
                <a:gd name="T71" fmla="*/ 2147483647 h 161"/>
                <a:gd name="T72" fmla="*/ 2147483647 w 224"/>
                <a:gd name="T73" fmla="*/ 2147483647 h 161"/>
                <a:gd name="T74" fmla="*/ 2147483647 w 224"/>
                <a:gd name="T75" fmla="*/ 2147483647 h 161"/>
                <a:gd name="T76" fmla="*/ 2147483647 w 224"/>
                <a:gd name="T77" fmla="*/ 2147483647 h 161"/>
                <a:gd name="T78" fmla="*/ 2147483647 w 224"/>
                <a:gd name="T79" fmla="*/ 2147483647 h 161"/>
                <a:gd name="T80" fmla="*/ 2147483647 w 224"/>
                <a:gd name="T81" fmla="*/ 2147483647 h 161"/>
                <a:gd name="T82" fmla="*/ 2147483647 w 224"/>
                <a:gd name="T83" fmla="*/ 2147483647 h 161"/>
                <a:gd name="T84" fmla="*/ 2147483647 w 224"/>
                <a:gd name="T85" fmla="*/ 2147483647 h 161"/>
                <a:gd name="T86" fmla="*/ 2147483647 w 224"/>
                <a:gd name="T87" fmla="*/ 2147483647 h 161"/>
                <a:gd name="T88" fmla="*/ 2147483647 w 224"/>
                <a:gd name="T89" fmla="*/ 2147483647 h 161"/>
                <a:gd name="T90" fmla="*/ 2147483647 w 224"/>
                <a:gd name="T91" fmla="*/ 2147483647 h 161"/>
                <a:gd name="T92" fmla="*/ 2147483647 w 224"/>
                <a:gd name="T93" fmla="*/ 2147483647 h 161"/>
                <a:gd name="T94" fmla="*/ 2147483647 w 224"/>
                <a:gd name="T95" fmla="*/ 2147483647 h 161"/>
                <a:gd name="T96" fmla="*/ 2147483647 w 224"/>
                <a:gd name="T97" fmla="*/ 2147483647 h 161"/>
                <a:gd name="T98" fmla="*/ 2147483647 w 224"/>
                <a:gd name="T99" fmla="*/ 2147483647 h 161"/>
                <a:gd name="T100" fmla="*/ 2147483647 w 224"/>
                <a:gd name="T101" fmla="*/ 2147483647 h 161"/>
                <a:gd name="T102" fmla="*/ 2147483647 w 224"/>
                <a:gd name="T103" fmla="*/ 2147483647 h 161"/>
                <a:gd name="T104" fmla="*/ 2147483647 w 224"/>
                <a:gd name="T105" fmla="*/ 2147483647 h 161"/>
                <a:gd name="T106" fmla="*/ 2147483647 w 224"/>
                <a:gd name="T107" fmla="*/ 2147483647 h 161"/>
                <a:gd name="T108" fmla="*/ 2147483647 w 224"/>
                <a:gd name="T109" fmla="*/ 2147483647 h 161"/>
                <a:gd name="T110" fmla="*/ 2147483647 w 224"/>
                <a:gd name="T111" fmla="*/ 2147483647 h 1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4"/>
                <a:gd name="T169" fmla="*/ 0 h 161"/>
                <a:gd name="T170" fmla="*/ 224 w 224"/>
                <a:gd name="T171" fmla="*/ 161 h 1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4" h="161">
                  <a:moveTo>
                    <a:pt x="17" y="73"/>
                  </a:moveTo>
                  <a:lnTo>
                    <a:pt x="16" y="74"/>
                  </a:lnTo>
                  <a:lnTo>
                    <a:pt x="15" y="74"/>
                  </a:lnTo>
                  <a:lnTo>
                    <a:pt x="15" y="75"/>
                  </a:lnTo>
                  <a:lnTo>
                    <a:pt x="14" y="75"/>
                  </a:lnTo>
                  <a:lnTo>
                    <a:pt x="15" y="76"/>
                  </a:lnTo>
                  <a:lnTo>
                    <a:pt x="14" y="76"/>
                  </a:lnTo>
                  <a:lnTo>
                    <a:pt x="13" y="76"/>
                  </a:lnTo>
                  <a:lnTo>
                    <a:pt x="12" y="76"/>
                  </a:lnTo>
                  <a:lnTo>
                    <a:pt x="12" y="77"/>
                  </a:lnTo>
                  <a:lnTo>
                    <a:pt x="11" y="77"/>
                  </a:lnTo>
                  <a:lnTo>
                    <a:pt x="11" y="76"/>
                  </a:lnTo>
                  <a:lnTo>
                    <a:pt x="11" y="77"/>
                  </a:lnTo>
                  <a:lnTo>
                    <a:pt x="11" y="76"/>
                  </a:lnTo>
                  <a:lnTo>
                    <a:pt x="10" y="76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0" y="79"/>
                  </a:lnTo>
                  <a:lnTo>
                    <a:pt x="9" y="79"/>
                  </a:lnTo>
                  <a:lnTo>
                    <a:pt x="10" y="80"/>
                  </a:lnTo>
                  <a:lnTo>
                    <a:pt x="12" y="83"/>
                  </a:lnTo>
                  <a:lnTo>
                    <a:pt x="11" y="83"/>
                  </a:lnTo>
                  <a:lnTo>
                    <a:pt x="11" y="84"/>
                  </a:lnTo>
                  <a:lnTo>
                    <a:pt x="10" y="84"/>
                  </a:lnTo>
                  <a:lnTo>
                    <a:pt x="10" y="85"/>
                  </a:lnTo>
                  <a:lnTo>
                    <a:pt x="10" y="86"/>
                  </a:lnTo>
                  <a:lnTo>
                    <a:pt x="9" y="87"/>
                  </a:lnTo>
                  <a:lnTo>
                    <a:pt x="9" y="86"/>
                  </a:lnTo>
                  <a:lnTo>
                    <a:pt x="9" y="87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11" y="89"/>
                  </a:lnTo>
                  <a:lnTo>
                    <a:pt x="10" y="90"/>
                  </a:lnTo>
                  <a:lnTo>
                    <a:pt x="11" y="90"/>
                  </a:lnTo>
                  <a:lnTo>
                    <a:pt x="13" y="90"/>
                  </a:lnTo>
                  <a:lnTo>
                    <a:pt x="13" y="91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2" y="94"/>
                  </a:lnTo>
                  <a:lnTo>
                    <a:pt x="13" y="94"/>
                  </a:lnTo>
                  <a:lnTo>
                    <a:pt x="13" y="95"/>
                  </a:lnTo>
                  <a:lnTo>
                    <a:pt x="11" y="96"/>
                  </a:lnTo>
                  <a:lnTo>
                    <a:pt x="10" y="96"/>
                  </a:lnTo>
                  <a:lnTo>
                    <a:pt x="10" y="97"/>
                  </a:lnTo>
                  <a:lnTo>
                    <a:pt x="11" y="97"/>
                  </a:lnTo>
                  <a:lnTo>
                    <a:pt x="12" y="96"/>
                  </a:lnTo>
                  <a:lnTo>
                    <a:pt x="12" y="97"/>
                  </a:lnTo>
                  <a:lnTo>
                    <a:pt x="13" y="98"/>
                  </a:lnTo>
                  <a:lnTo>
                    <a:pt x="12" y="98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9" y="98"/>
                  </a:lnTo>
                  <a:lnTo>
                    <a:pt x="8" y="98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5" y="99"/>
                  </a:lnTo>
                  <a:lnTo>
                    <a:pt x="5" y="100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2" y="103"/>
                  </a:lnTo>
                  <a:lnTo>
                    <a:pt x="1" y="103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8" y="106"/>
                  </a:lnTo>
                  <a:lnTo>
                    <a:pt x="7" y="110"/>
                  </a:lnTo>
                  <a:lnTo>
                    <a:pt x="9" y="113"/>
                  </a:lnTo>
                  <a:lnTo>
                    <a:pt x="11" y="115"/>
                  </a:lnTo>
                  <a:lnTo>
                    <a:pt x="10" y="118"/>
                  </a:lnTo>
                  <a:lnTo>
                    <a:pt x="18" y="125"/>
                  </a:lnTo>
                  <a:lnTo>
                    <a:pt x="23" y="130"/>
                  </a:lnTo>
                  <a:lnTo>
                    <a:pt x="26" y="130"/>
                  </a:lnTo>
                  <a:lnTo>
                    <a:pt x="28" y="134"/>
                  </a:lnTo>
                  <a:lnTo>
                    <a:pt x="30" y="137"/>
                  </a:lnTo>
                  <a:lnTo>
                    <a:pt x="38" y="140"/>
                  </a:lnTo>
                  <a:lnTo>
                    <a:pt x="45" y="152"/>
                  </a:lnTo>
                  <a:lnTo>
                    <a:pt x="53" y="152"/>
                  </a:lnTo>
                  <a:lnTo>
                    <a:pt x="56" y="156"/>
                  </a:lnTo>
                  <a:lnTo>
                    <a:pt x="62" y="158"/>
                  </a:lnTo>
                  <a:lnTo>
                    <a:pt x="64" y="161"/>
                  </a:lnTo>
                  <a:lnTo>
                    <a:pt x="74" y="159"/>
                  </a:lnTo>
                  <a:lnTo>
                    <a:pt x="83" y="160"/>
                  </a:lnTo>
                  <a:lnTo>
                    <a:pt x="88" y="156"/>
                  </a:lnTo>
                  <a:lnTo>
                    <a:pt x="91" y="150"/>
                  </a:lnTo>
                  <a:lnTo>
                    <a:pt x="96" y="152"/>
                  </a:lnTo>
                  <a:lnTo>
                    <a:pt x="97" y="150"/>
                  </a:lnTo>
                  <a:lnTo>
                    <a:pt x="103" y="149"/>
                  </a:lnTo>
                  <a:lnTo>
                    <a:pt x="106" y="144"/>
                  </a:lnTo>
                  <a:lnTo>
                    <a:pt x="108" y="146"/>
                  </a:lnTo>
                  <a:lnTo>
                    <a:pt x="112" y="145"/>
                  </a:lnTo>
                  <a:lnTo>
                    <a:pt x="113" y="143"/>
                  </a:lnTo>
                  <a:lnTo>
                    <a:pt x="118" y="140"/>
                  </a:lnTo>
                  <a:lnTo>
                    <a:pt x="121" y="134"/>
                  </a:lnTo>
                  <a:lnTo>
                    <a:pt x="126" y="134"/>
                  </a:lnTo>
                  <a:lnTo>
                    <a:pt x="130" y="136"/>
                  </a:lnTo>
                  <a:lnTo>
                    <a:pt x="140" y="133"/>
                  </a:lnTo>
                  <a:lnTo>
                    <a:pt x="145" y="135"/>
                  </a:lnTo>
                  <a:lnTo>
                    <a:pt x="148" y="132"/>
                  </a:lnTo>
                  <a:lnTo>
                    <a:pt x="153" y="132"/>
                  </a:lnTo>
                  <a:lnTo>
                    <a:pt x="153" y="131"/>
                  </a:lnTo>
                  <a:lnTo>
                    <a:pt x="158" y="133"/>
                  </a:lnTo>
                  <a:lnTo>
                    <a:pt x="161" y="130"/>
                  </a:lnTo>
                  <a:lnTo>
                    <a:pt x="163" y="125"/>
                  </a:lnTo>
                  <a:lnTo>
                    <a:pt x="168" y="124"/>
                  </a:lnTo>
                  <a:lnTo>
                    <a:pt x="172" y="126"/>
                  </a:lnTo>
                  <a:lnTo>
                    <a:pt x="176" y="122"/>
                  </a:lnTo>
                  <a:lnTo>
                    <a:pt x="176" y="117"/>
                  </a:lnTo>
                  <a:lnTo>
                    <a:pt x="179" y="115"/>
                  </a:lnTo>
                  <a:lnTo>
                    <a:pt x="177" y="112"/>
                  </a:lnTo>
                  <a:lnTo>
                    <a:pt x="179" y="104"/>
                  </a:lnTo>
                  <a:lnTo>
                    <a:pt x="182" y="104"/>
                  </a:lnTo>
                  <a:lnTo>
                    <a:pt x="185" y="100"/>
                  </a:lnTo>
                  <a:lnTo>
                    <a:pt x="185" y="93"/>
                  </a:lnTo>
                  <a:lnTo>
                    <a:pt x="187" y="91"/>
                  </a:lnTo>
                  <a:lnTo>
                    <a:pt x="186" y="88"/>
                  </a:lnTo>
                  <a:lnTo>
                    <a:pt x="189" y="85"/>
                  </a:lnTo>
                  <a:lnTo>
                    <a:pt x="189" y="83"/>
                  </a:lnTo>
                  <a:lnTo>
                    <a:pt x="188" y="82"/>
                  </a:lnTo>
                  <a:lnTo>
                    <a:pt x="194" y="73"/>
                  </a:lnTo>
                  <a:lnTo>
                    <a:pt x="195" y="63"/>
                  </a:lnTo>
                  <a:lnTo>
                    <a:pt x="198" y="61"/>
                  </a:lnTo>
                  <a:lnTo>
                    <a:pt x="197" y="55"/>
                  </a:lnTo>
                  <a:lnTo>
                    <a:pt x="200" y="50"/>
                  </a:lnTo>
                  <a:lnTo>
                    <a:pt x="203" y="49"/>
                  </a:lnTo>
                  <a:lnTo>
                    <a:pt x="204" y="41"/>
                  </a:lnTo>
                  <a:lnTo>
                    <a:pt x="209" y="40"/>
                  </a:lnTo>
                  <a:lnTo>
                    <a:pt x="210" y="37"/>
                  </a:lnTo>
                  <a:lnTo>
                    <a:pt x="217" y="38"/>
                  </a:lnTo>
                  <a:lnTo>
                    <a:pt x="224" y="27"/>
                  </a:lnTo>
                  <a:lnTo>
                    <a:pt x="222" y="26"/>
                  </a:lnTo>
                  <a:lnTo>
                    <a:pt x="223" y="22"/>
                  </a:lnTo>
                  <a:lnTo>
                    <a:pt x="219" y="19"/>
                  </a:lnTo>
                  <a:lnTo>
                    <a:pt x="213" y="21"/>
                  </a:lnTo>
                  <a:lnTo>
                    <a:pt x="209" y="13"/>
                  </a:lnTo>
                  <a:lnTo>
                    <a:pt x="204" y="14"/>
                  </a:lnTo>
                  <a:lnTo>
                    <a:pt x="201" y="8"/>
                  </a:lnTo>
                  <a:lnTo>
                    <a:pt x="200" y="8"/>
                  </a:lnTo>
                  <a:lnTo>
                    <a:pt x="200" y="6"/>
                  </a:lnTo>
                  <a:lnTo>
                    <a:pt x="197" y="6"/>
                  </a:lnTo>
                  <a:lnTo>
                    <a:pt x="194" y="8"/>
                  </a:lnTo>
                  <a:lnTo>
                    <a:pt x="184" y="11"/>
                  </a:lnTo>
                  <a:lnTo>
                    <a:pt x="182" y="10"/>
                  </a:lnTo>
                  <a:lnTo>
                    <a:pt x="177" y="3"/>
                  </a:lnTo>
                  <a:lnTo>
                    <a:pt x="171" y="0"/>
                  </a:lnTo>
                  <a:lnTo>
                    <a:pt x="167" y="2"/>
                  </a:lnTo>
                  <a:lnTo>
                    <a:pt x="167" y="4"/>
                  </a:lnTo>
                  <a:lnTo>
                    <a:pt x="164" y="3"/>
                  </a:lnTo>
                  <a:lnTo>
                    <a:pt x="161" y="6"/>
                  </a:lnTo>
                  <a:lnTo>
                    <a:pt x="151" y="2"/>
                  </a:lnTo>
                  <a:lnTo>
                    <a:pt x="148" y="3"/>
                  </a:lnTo>
                  <a:lnTo>
                    <a:pt x="140" y="6"/>
                  </a:lnTo>
                  <a:lnTo>
                    <a:pt x="140" y="9"/>
                  </a:lnTo>
                  <a:lnTo>
                    <a:pt x="137" y="19"/>
                  </a:lnTo>
                  <a:lnTo>
                    <a:pt x="135" y="21"/>
                  </a:lnTo>
                  <a:lnTo>
                    <a:pt x="133" y="20"/>
                  </a:lnTo>
                  <a:lnTo>
                    <a:pt x="131" y="22"/>
                  </a:lnTo>
                  <a:lnTo>
                    <a:pt x="128" y="28"/>
                  </a:lnTo>
                  <a:lnTo>
                    <a:pt x="123" y="29"/>
                  </a:lnTo>
                  <a:lnTo>
                    <a:pt x="113" y="24"/>
                  </a:lnTo>
                  <a:lnTo>
                    <a:pt x="110" y="26"/>
                  </a:lnTo>
                  <a:lnTo>
                    <a:pt x="109" y="33"/>
                  </a:lnTo>
                  <a:lnTo>
                    <a:pt x="101" y="36"/>
                  </a:lnTo>
                  <a:lnTo>
                    <a:pt x="92" y="36"/>
                  </a:lnTo>
                  <a:lnTo>
                    <a:pt x="88" y="36"/>
                  </a:lnTo>
                  <a:lnTo>
                    <a:pt x="85" y="40"/>
                  </a:lnTo>
                  <a:lnTo>
                    <a:pt x="86" y="46"/>
                  </a:lnTo>
                  <a:lnTo>
                    <a:pt x="89" y="49"/>
                  </a:lnTo>
                  <a:lnTo>
                    <a:pt x="86" y="49"/>
                  </a:lnTo>
                  <a:lnTo>
                    <a:pt x="83" y="52"/>
                  </a:lnTo>
                  <a:lnTo>
                    <a:pt x="58" y="55"/>
                  </a:lnTo>
                  <a:lnTo>
                    <a:pt x="53" y="55"/>
                  </a:lnTo>
                  <a:lnTo>
                    <a:pt x="46" y="52"/>
                  </a:lnTo>
                  <a:lnTo>
                    <a:pt x="38" y="43"/>
                  </a:lnTo>
                  <a:lnTo>
                    <a:pt x="32" y="43"/>
                  </a:lnTo>
                  <a:lnTo>
                    <a:pt x="29" y="44"/>
                  </a:lnTo>
                  <a:lnTo>
                    <a:pt x="31" y="45"/>
                  </a:lnTo>
                  <a:lnTo>
                    <a:pt x="29" y="47"/>
                  </a:lnTo>
                  <a:lnTo>
                    <a:pt x="31" y="47"/>
                  </a:lnTo>
                  <a:lnTo>
                    <a:pt x="30" y="48"/>
                  </a:lnTo>
                  <a:lnTo>
                    <a:pt x="30" y="49"/>
                  </a:lnTo>
                  <a:lnTo>
                    <a:pt x="29" y="50"/>
                  </a:lnTo>
                  <a:lnTo>
                    <a:pt x="28" y="50"/>
                  </a:lnTo>
                  <a:lnTo>
                    <a:pt x="27" y="51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6"/>
                  </a:lnTo>
                  <a:lnTo>
                    <a:pt x="29" y="58"/>
                  </a:lnTo>
                  <a:lnTo>
                    <a:pt x="31" y="59"/>
                  </a:lnTo>
                  <a:lnTo>
                    <a:pt x="30" y="59"/>
                  </a:lnTo>
                  <a:lnTo>
                    <a:pt x="29" y="59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19" y="61"/>
                  </a:lnTo>
                  <a:lnTo>
                    <a:pt x="19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2" y="58"/>
                  </a:lnTo>
                  <a:lnTo>
                    <a:pt x="12" y="59"/>
                  </a:lnTo>
                  <a:lnTo>
                    <a:pt x="11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0" y="64"/>
                  </a:lnTo>
                  <a:lnTo>
                    <a:pt x="11" y="64"/>
                  </a:lnTo>
                  <a:lnTo>
                    <a:pt x="12" y="63"/>
                  </a:lnTo>
                  <a:lnTo>
                    <a:pt x="13" y="64"/>
                  </a:lnTo>
                  <a:lnTo>
                    <a:pt x="14" y="65"/>
                  </a:lnTo>
                  <a:lnTo>
                    <a:pt x="15" y="64"/>
                  </a:lnTo>
                  <a:lnTo>
                    <a:pt x="16" y="64"/>
                  </a:lnTo>
                  <a:lnTo>
                    <a:pt x="16" y="65"/>
                  </a:lnTo>
                  <a:lnTo>
                    <a:pt x="17" y="65"/>
                  </a:lnTo>
                  <a:lnTo>
                    <a:pt x="16" y="65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8" y="69"/>
                  </a:lnTo>
                  <a:lnTo>
                    <a:pt x="18" y="70"/>
                  </a:lnTo>
                  <a:lnTo>
                    <a:pt x="17" y="71"/>
                  </a:lnTo>
                  <a:lnTo>
                    <a:pt x="17" y="70"/>
                  </a:lnTo>
                  <a:lnTo>
                    <a:pt x="16" y="71"/>
                  </a:lnTo>
                  <a:lnTo>
                    <a:pt x="17" y="72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6" name="Freeform 113"/>
            <p:cNvSpPr>
              <a:spLocks/>
            </p:cNvSpPr>
            <p:nvPr/>
          </p:nvSpPr>
          <p:spPr bwMode="auto">
            <a:xfrm>
              <a:off x="4068735" y="4043894"/>
              <a:ext cx="478763" cy="263483"/>
            </a:xfrm>
            <a:custGeom>
              <a:avLst/>
              <a:gdLst>
                <a:gd name="T0" fmla="*/ 2147483647 w 185"/>
                <a:gd name="T1" fmla="*/ 2147483647 h 103"/>
                <a:gd name="T2" fmla="*/ 2147483647 w 185"/>
                <a:gd name="T3" fmla="*/ 2147483647 h 103"/>
                <a:gd name="T4" fmla="*/ 2147483647 w 185"/>
                <a:gd name="T5" fmla="*/ 2147483647 h 103"/>
                <a:gd name="T6" fmla="*/ 2147483647 w 185"/>
                <a:gd name="T7" fmla="*/ 2147483647 h 103"/>
                <a:gd name="T8" fmla="*/ 2147483647 w 185"/>
                <a:gd name="T9" fmla="*/ 2147483647 h 103"/>
                <a:gd name="T10" fmla="*/ 2147483647 w 185"/>
                <a:gd name="T11" fmla="*/ 2147483647 h 103"/>
                <a:gd name="T12" fmla="*/ 2147483647 w 185"/>
                <a:gd name="T13" fmla="*/ 2147483647 h 103"/>
                <a:gd name="T14" fmla="*/ 2147483647 w 185"/>
                <a:gd name="T15" fmla="*/ 2147483647 h 103"/>
                <a:gd name="T16" fmla="*/ 2147483647 w 185"/>
                <a:gd name="T17" fmla="*/ 2147483647 h 103"/>
                <a:gd name="T18" fmla="*/ 2147483647 w 185"/>
                <a:gd name="T19" fmla="*/ 2147483647 h 103"/>
                <a:gd name="T20" fmla="*/ 2147483647 w 185"/>
                <a:gd name="T21" fmla="*/ 2147483647 h 103"/>
                <a:gd name="T22" fmla="*/ 2147483647 w 185"/>
                <a:gd name="T23" fmla="*/ 2147483647 h 103"/>
                <a:gd name="T24" fmla="*/ 2147483647 w 185"/>
                <a:gd name="T25" fmla="*/ 2147483647 h 103"/>
                <a:gd name="T26" fmla="*/ 2147483647 w 185"/>
                <a:gd name="T27" fmla="*/ 2147483647 h 103"/>
                <a:gd name="T28" fmla="*/ 2147483647 w 185"/>
                <a:gd name="T29" fmla="*/ 2147483647 h 103"/>
                <a:gd name="T30" fmla="*/ 2147483647 w 185"/>
                <a:gd name="T31" fmla="*/ 2147483647 h 103"/>
                <a:gd name="T32" fmla="*/ 2147483647 w 185"/>
                <a:gd name="T33" fmla="*/ 2147483647 h 103"/>
                <a:gd name="T34" fmla="*/ 2147483647 w 185"/>
                <a:gd name="T35" fmla="*/ 2147483647 h 103"/>
                <a:gd name="T36" fmla="*/ 2147483647 w 185"/>
                <a:gd name="T37" fmla="*/ 2147483647 h 103"/>
                <a:gd name="T38" fmla="*/ 2147483647 w 185"/>
                <a:gd name="T39" fmla="*/ 2147483647 h 103"/>
                <a:gd name="T40" fmla="*/ 2147483647 w 185"/>
                <a:gd name="T41" fmla="*/ 2147483647 h 103"/>
                <a:gd name="T42" fmla="*/ 2147483647 w 185"/>
                <a:gd name="T43" fmla="*/ 2147483647 h 103"/>
                <a:gd name="T44" fmla="*/ 2147483647 w 185"/>
                <a:gd name="T45" fmla="*/ 2147483647 h 103"/>
                <a:gd name="T46" fmla="*/ 2147483647 w 185"/>
                <a:gd name="T47" fmla="*/ 2147483647 h 103"/>
                <a:gd name="T48" fmla="*/ 2147483647 w 185"/>
                <a:gd name="T49" fmla="*/ 2147483647 h 103"/>
                <a:gd name="T50" fmla="*/ 2147483647 w 185"/>
                <a:gd name="T51" fmla="*/ 2147483647 h 103"/>
                <a:gd name="T52" fmla="*/ 2147483647 w 185"/>
                <a:gd name="T53" fmla="*/ 2147483647 h 103"/>
                <a:gd name="T54" fmla="*/ 2147483647 w 185"/>
                <a:gd name="T55" fmla="*/ 2147483647 h 103"/>
                <a:gd name="T56" fmla="*/ 2147483647 w 185"/>
                <a:gd name="T57" fmla="*/ 2147483647 h 103"/>
                <a:gd name="T58" fmla="*/ 2147483647 w 185"/>
                <a:gd name="T59" fmla="*/ 2147483647 h 103"/>
                <a:gd name="T60" fmla="*/ 2147483647 w 185"/>
                <a:gd name="T61" fmla="*/ 2147483647 h 103"/>
                <a:gd name="T62" fmla="*/ 2147483647 w 185"/>
                <a:gd name="T63" fmla="*/ 2147483647 h 103"/>
                <a:gd name="T64" fmla="*/ 2147483647 w 185"/>
                <a:gd name="T65" fmla="*/ 2147483647 h 103"/>
                <a:gd name="T66" fmla="*/ 0 w 185"/>
                <a:gd name="T67" fmla="*/ 2147483647 h 103"/>
                <a:gd name="T68" fmla="*/ 2147483647 w 185"/>
                <a:gd name="T69" fmla="*/ 2147483647 h 103"/>
                <a:gd name="T70" fmla="*/ 0 w 185"/>
                <a:gd name="T71" fmla="*/ 2147483647 h 103"/>
                <a:gd name="T72" fmla="*/ 2147483647 w 185"/>
                <a:gd name="T73" fmla="*/ 2147483647 h 103"/>
                <a:gd name="T74" fmla="*/ 2147483647 w 185"/>
                <a:gd name="T75" fmla="*/ 2147483647 h 103"/>
                <a:gd name="T76" fmla="*/ 2147483647 w 185"/>
                <a:gd name="T77" fmla="*/ 2147483647 h 103"/>
                <a:gd name="T78" fmla="*/ 2147483647 w 185"/>
                <a:gd name="T79" fmla="*/ 2147483647 h 103"/>
                <a:gd name="T80" fmla="*/ 2147483647 w 185"/>
                <a:gd name="T81" fmla="*/ 2147483647 h 103"/>
                <a:gd name="T82" fmla="*/ 2147483647 w 185"/>
                <a:gd name="T83" fmla="*/ 2147483647 h 103"/>
                <a:gd name="T84" fmla="*/ 2147483647 w 185"/>
                <a:gd name="T85" fmla="*/ 2147483647 h 103"/>
                <a:gd name="T86" fmla="*/ 2147483647 w 185"/>
                <a:gd name="T87" fmla="*/ 2147483647 h 103"/>
                <a:gd name="T88" fmla="*/ 2147483647 w 185"/>
                <a:gd name="T89" fmla="*/ 2147483647 h 103"/>
                <a:gd name="T90" fmla="*/ 2147483647 w 185"/>
                <a:gd name="T91" fmla="*/ 2147483647 h 103"/>
                <a:gd name="T92" fmla="*/ 2147483647 w 185"/>
                <a:gd name="T93" fmla="*/ 2147483647 h 103"/>
                <a:gd name="T94" fmla="*/ 2147483647 w 185"/>
                <a:gd name="T95" fmla="*/ 2147483647 h 103"/>
                <a:gd name="T96" fmla="*/ 2147483647 w 185"/>
                <a:gd name="T97" fmla="*/ 2147483647 h 103"/>
                <a:gd name="T98" fmla="*/ 2147483647 w 185"/>
                <a:gd name="T99" fmla="*/ 2147483647 h 1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5"/>
                <a:gd name="T151" fmla="*/ 0 h 103"/>
                <a:gd name="T152" fmla="*/ 185 w 185"/>
                <a:gd name="T153" fmla="*/ 103 h 10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5" h="103">
                  <a:moveTo>
                    <a:pt x="72" y="84"/>
                  </a:moveTo>
                  <a:lnTo>
                    <a:pt x="81" y="84"/>
                  </a:lnTo>
                  <a:lnTo>
                    <a:pt x="89" y="81"/>
                  </a:lnTo>
                  <a:lnTo>
                    <a:pt x="90" y="74"/>
                  </a:lnTo>
                  <a:lnTo>
                    <a:pt x="93" y="72"/>
                  </a:lnTo>
                  <a:lnTo>
                    <a:pt x="103" y="77"/>
                  </a:lnTo>
                  <a:lnTo>
                    <a:pt x="108" y="76"/>
                  </a:lnTo>
                  <a:lnTo>
                    <a:pt x="111" y="70"/>
                  </a:lnTo>
                  <a:lnTo>
                    <a:pt x="113" y="68"/>
                  </a:lnTo>
                  <a:lnTo>
                    <a:pt x="115" y="69"/>
                  </a:lnTo>
                  <a:lnTo>
                    <a:pt x="117" y="67"/>
                  </a:lnTo>
                  <a:lnTo>
                    <a:pt x="120" y="57"/>
                  </a:lnTo>
                  <a:lnTo>
                    <a:pt x="120" y="54"/>
                  </a:lnTo>
                  <a:lnTo>
                    <a:pt x="128" y="51"/>
                  </a:lnTo>
                  <a:lnTo>
                    <a:pt x="131" y="50"/>
                  </a:lnTo>
                  <a:lnTo>
                    <a:pt x="141" y="54"/>
                  </a:lnTo>
                  <a:lnTo>
                    <a:pt x="144" y="51"/>
                  </a:lnTo>
                  <a:lnTo>
                    <a:pt x="147" y="52"/>
                  </a:lnTo>
                  <a:lnTo>
                    <a:pt x="147" y="50"/>
                  </a:lnTo>
                  <a:lnTo>
                    <a:pt x="151" y="48"/>
                  </a:lnTo>
                  <a:lnTo>
                    <a:pt x="157" y="51"/>
                  </a:lnTo>
                  <a:lnTo>
                    <a:pt x="162" y="58"/>
                  </a:lnTo>
                  <a:lnTo>
                    <a:pt x="164" y="59"/>
                  </a:lnTo>
                  <a:lnTo>
                    <a:pt x="174" y="56"/>
                  </a:lnTo>
                  <a:lnTo>
                    <a:pt x="177" y="54"/>
                  </a:lnTo>
                  <a:lnTo>
                    <a:pt x="175" y="45"/>
                  </a:lnTo>
                  <a:lnTo>
                    <a:pt x="180" y="39"/>
                  </a:lnTo>
                  <a:lnTo>
                    <a:pt x="180" y="30"/>
                  </a:lnTo>
                  <a:lnTo>
                    <a:pt x="183" y="22"/>
                  </a:lnTo>
                  <a:lnTo>
                    <a:pt x="184" y="21"/>
                  </a:lnTo>
                  <a:lnTo>
                    <a:pt x="185" y="17"/>
                  </a:lnTo>
                  <a:lnTo>
                    <a:pt x="167" y="12"/>
                  </a:lnTo>
                  <a:lnTo>
                    <a:pt x="163" y="6"/>
                  </a:lnTo>
                  <a:lnTo>
                    <a:pt x="159" y="3"/>
                  </a:lnTo>
                  <a:lnTo>
                    <a:pt x="157" y="5"/>
                  </a:lnTo>
                  <a:lnTo>
                    <a:pt x="152" y="2"/>
                  </a:lnTo>
                  <a:lnTo>
                    <a:pt x="145" y="3"/>
                  </a:lnTo>
                  <a:lnTo>
                    <a:pt x="141" y="2"/>
                  </a:lnTo>
                  <a:lnTo>
                    <a:pt x="139" y="5"/>
                  </a:lnTo>
                  <a:lnTo>
                    <a:pt x="135" y="4"/>
                  </a:lnTo>
                  <a:lnTo>
                    <a:pt x="135" y="7"/>
                  </a:lnTo>
                  <a:lnTo>
                    <a:pt x="130" y="12"/>
                  </a:lnTo>
                  <a:lnTo>
                    <a:pt x="122" y="6"/>
                  </a:lnTo>
                  <a:lnTo>
                    <a:pt x="118" y="9"/>
                  </a:lnTo>
                  <a:lnTo>
                    <a:pt x="114" y="7"/>
                  </a:lnTo>
                  <a:lnTo>
                    <a:pt x="113" y="9"/>
                  </a:lnTo>
                  <a:lnTo>
                    <a:pt x="110" y="8"/>
                  </a:lnTo>
                  <a:lnTo>
                    <a:pt x="110" y="11"/>
                  </a:lnTo>
                  <a:lnTo>
                    <a:pt x="105" y="13"/>
                  </a:lnTo>
                  <a:lnTo>
                    <a:pt x="104" y="21"/>
                  </a:lnTo>
                  <a:lnTo>
                    <a:pt x="99" y="18"/>
                  </a:lnTo>
                  <a:lnTo>
                    <a:pt x="95" y="20"/>
                  </a:lnTo>
                  <a:lnTo>
                    <a:pt x="95" y="16"/>
                  </a:lnTo>
                  <a:lnTo>
                    <a:pt x="93" y="9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6" y="7"/>
                  </a:lnTo>
                  <a:lnTo>
                    <a:pt x="83" y="2"/>
                  </a:lnTo>
                  <a:lnTo>
                    <a:pt x="81" y="0"/>
                  </a:lnTo>
                  <a:lnTo>
                    <a:pt x="78" y="4"/>
                  </a:lnTo>
                  <a:lnTo>
                    <a:pt x="75" y="4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6" y="7"/>
                  </a:lnTo>
                  <a:lnTo>
                    <a:pt x="62" y="6"/>
                  </a:lnTo>
                  <a:lnTo>
                    <a:pt x="59" y="8"/>
                  </a:lnTo>
                  <a:lnTo>
                    <a:pt x="53" y="8"/>
                  </a:lnTo>
                  <a:lnTo>
                    <a:pt x="48" y="13"/>
                  </a:lnTo>
                  <a:lnTo>
                    <a:pt x="47" y="17"/>
                  </a:lnTo>
                  <a:lnTo>
                    <a:pt x="42" y="20"/>
                  </a:lnTo>
                  <a:lnTo>
                    <a:pt x="38" y="33"/>
                  </a:lnTo>
                  <a:lnTo>
                    <a:pt x="36" y="34"/>
                  </a:lnTo>
                  <a:lnTo>
                    <a:pt x="33" y="35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7" y="44"/>
                  </a:lnTo>
                  <a:lnTo>
                    <a:pt x="21" y="47"/>
                  </a:lnTo>
                  <a:lnTo>
                    <a:pt x="20" y="45"/>
                  </a:lnTo>
                  <a:lnTo>
                    <a:pt x="17" y="46"/>
                  </a:lnTo>
                  <a:lnTo>
                    <a:pt x="10" y="45"/>
                  </a:lnTo>
                  <a:lnTo>
                    <a:pt x="5" y="50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3" y="59"/>
                  </a:lnTo>
                  <a:lnTo>
                    <a:pt x="2" y="60"/>
                  </a:lnTo>
                  <a:lnTo>
                    <a:pt x="3" y="61"/>
                  </a:lnTo>
                  <a:lnTo>
                    <a:pt x="3" y="62"/>
                  </a:lnTo>
                  <a:lnTo>
                    <a:pt x="4" y="63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4"/>
                  </a:lnTo>
                  <a:lnTo>
                    <a:pt x="2" y="65"/>
                  </a:lnTo>
                  <a:lnTo>
                    <a:pt x="1" y="66"/>
                  </a:lnTo>
                  <a:lnTo>
                    <a:pt x="2" y="66"/>
                  </a:lnTo>
                  <a:lnTo>
                    <a:pt x="1" y="66"/>
                  </a:lnTo>
                  <a:lnTo>
                    <a:pt x="1" y="67"/>
                  </a:lnTo>
                  <a:lnTo>
                    <a:pt x="0" y="68"/>
                  </a:lnTo>
                  <a:lnTo>
                    <a:pt x="1" y="69"/>
                  </a:lnTo>
                  <a:lnTo>
                    <a:pt x="0" y="70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2" y="75"/>
                  </a:lnTo>
                  <a:lnTo>
                    <a:pt x="2" y="76"/>
                  </a:lnTo>
                  <a:lnTo>
                    <a:pt x="3" y="77"/>
                  </a:lnTo>
                  <a:lnTo>
                    <a:pt x="4" y="77"/>
                  </a:lnTo>
                  <a:lnTo>
                    <a:pt x="4" y="78"/>
                  </a:lnTo>
                  <a:lnTo>
                    <a:pt x="4" y="79"/>
                  </a:lnTo>
                  <a:lnTo>
                    <a:pt x="5" y="80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6" y="83"/>
                  </a:lnTo>
                  <a:lnTo>
                    <a:pt x="7" y="84"/>
                  </a:lnTo>
                  <a:lnTo>
                    <a:pt x="8" y="84"/>
                  </a:lnTo>
                  <a:lnTo>
                    <a:pt x="8" y="85"/>
                  </a:lnTo>
                  <a:lnTo>
                    <a:pt x="9" y="85"/>
                  </a:lnTo>
                  <a:lnTo>
                    <a:pt x="8" y="85"/>
                  </a:lnTo>
                  <a:lnTo>
                    <a:pt x="9" y="85"/>
                  </a:lnTo>
                  <a:lnTo>
                    <a:pt x="9" y="86"/>
                  </a:lnTo>
                  <a:lnTo>
                    <a:pt x="9" y="87"/>
                  </a:lnTo>
                  <a:lnTo>
                    <a:pt x="9" y="88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10" y="89"/>
                  </a:lnTo>
                  <a:lnTo>
                    <a:pt x="11" y="90"/>
                  </a:lnTo>
                  <a:lnTo>
                    <a:pt x="12" y="91"/>
                  </a:lnTo>
                  <a:lnTo>
                    <a:pt x="18" y="91"/>
                  </a:lnTo>
                  <a:lnTo>
                    <a:pt x="26" y="100"/>
                  </a:lnTo>
                  <a:lnTo>
                    <a:pt x="33" y="103"/>
                  </a:lnTo>
                  <a:lnTo>
                    <a:pt x="38" y="103"/>
                  </a:lnTo>
                  <a:lnTo>
                    <a:pt x="63" y="100"/>
                  </a:lnTo>
                  <a:lnTo>
                    <a:pt x="66" y="97"/>
                  </a:lnTo>
                  <a:lnTo>
                    <a:pt x="69" y="97"/>
                  </a:lnTo>
                  <a:lnTo>
                    <a:pt x="66" y="94"/>
                  </a:lnTo>
                  <a:lnTo>
                    <a:pt x="65" y="88"/>
                  </a:lnTo>
                  <a:lnTo>
                    <a:pt x="68" y="84"/>
                  </a:lnTo>
                  <a:lnTo>
                    <a:pt x="72" y="8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7" name="Freeform 114"/>
            <p:cNvSpPr>
              <a:spLocks/>
            </p:cNvSpPr>
            <p:nvPr/>
          </p:nvSpPr>
          <p:spPr bwMode="auto">
            <a:xfrm>
              <a:off x="3659846" y="3869945"/>
              <a:ext cx="569339" cy="342783"/>
            </a:xfrm>
            <a:custGeom>
              <a:avLst/>
              <a:gdLst>
                <a:gd name="T0" fmla="*/ 2147483647 w 220"/>
                <a:gd name="T1" fmla="*/ 2147483647 h 134"/>
                <a:gd name="T2" fmla="*/ 2147483647 w 220"/>
                <a:gd name="T3" fmla="*/ 2147483647 h 134"/>
                <a:gd name="T4" fmla="*/ 2147483647 w 220"/>
                <a:gd name="T5" fmla="*/ 2147483647 h 134"/>
                <a:gd name="T6" fmla="*/ 2147483647 w 220"/>
                <a:gd name="T7" fmla="*/ 2147483647 h 134"/>
                <a:gd name="T8" fmla="*/ 2147483647 w 220"/>
                <a:gd name="T9" fmla="*/ 2147483647 h 134"/>
                <a:gd name="T10" fmla="*/ 0 w 220"/>
                <a:gd name="T11" fmla="*/ 2147483647 h 134"/>
                <a:gd name="T12" fmla="*/ 2147483647 w 220"/>
                <a:gd name="T13" fmla="*/ 2147483647 h 134"/>
                <a:gd name="T14" fmla="*/ 2147483647 w 220"/>
                <a:gd name="T15" fmla="*/ 2147483647 h 134"/>
                <a:gd name="T16" fmla="*/ 2147483647 w 220"/>
                <a:gd name="T17" fmla="*/ 2147483647 h 134"/>
                <a:gd name="T18" fmla="*/ 2147483647 w 220"/>
                <a:gd name="T19" fmla="*/ 2147483647 h 134"/>
                <a:gd name="T20" fmla="*/ 2147483647 w 220"/>
                <a:gd name="T21" fmla="*/ 2147483647 h 134"/>
                <a:gd name="T22" fmla="*/ 2147483647 w 220"/>
                <a:gd name="T23" fmla="*/ 2147483647 h 134"/>
                <a:gd name="T24" fmla="*/ 2147483647 w 220"/>
                <a:gd name="T25" fmla="*/ 2147483647 h 134"/>
                <a:gd name="T26" fmla="*/ 2147483647 w 220"/>
                <a:gd name="T27" fmla="*/ 2147483647 h 134"/>
                <a:gd name="T28" fmla="*/ 2147483647 w 220"/>
                <a:gd name="T29" fmla="*/ 2147483647 h 134"/>
                <a:gd name="T30" fmla="*/ 2147483647 w 220"/>
                <a:gd name="T31" fmla="*/ 2147483647 h 134"/>
                <a:gd name="T32" fmla="*/ 2147483647 w 220"/>
                <a:gd name="T33" fmla="*/ 2147483647 h 134"/>
                <a:gd name="T34" fmla="*/ 2147483647 w 220"/>
                <a:gd name="T35" fmla="*/ 2147483647 h 134"/>
                <a:gd name="T36" fmla="*/ 2147483647 w 220"/>
                <a:gd name="T37" fmla="*/ 2147483647 h 134"/>
                <a:gd name="T38" fmla="*/ 2147483647 w 220"/>
                <a:gd name="T39" fmla="*/ 2147483647 h 134"/>
                <a:gd name="T40" fmla="*/ 2147483647 w 220"/>
                <a:gd name="T41" fmla="*/ 2147483647 h 134"/>
                <a:gd name="T42" fmla="*/ 2147483647 w 220"/>
                <a:gd name="T43" fmla="*/ 2147483647 h 134"/>
                <a:gd name="T44" fmla="*/ 2147483647 w 220"/>
                <a:gd name="T45" fmla="*/ 2147483647 h 134"/>
                <a:gd name="T46" fmla="*/ 2147483647 w 220"/>
                <a:gd name="T47" fmla="*/ 2147483647 h 134"/>
                <a:gd name="T48" fmla="*/ 2147483647 w 220"/>
                <a:gd name="T49" fmla="*/ 2147483647 h 134"/>
                <a:gd name="T50" fmla="*/ 2147483647 w 220"/>
                <a:gd name="T51" fmla="*/ 2147483647 h 134"/>
                <a:gd name="T52" fmla="*/ 2147483647 w 220"/>
                <a:gd name="T53" fmla="*/ 2147483647 h 134"/>
                <a:gd name="T54" fmla="*/ 2147483647 w 220"/>
                <a:gd name="T55" fmla="*/ 2147483647 h 134"/>
                <a:gd name="T56" fmla="*/ 2147483647 w 220"/>
                <a:gd name="T57" fmla="*/ 2147483647 h 134"/>
                <a:gd name="T58" fmla="*/ 2147483647 w 220"/>
                <a:gd name="T59" fmla="*/ 2147483647 h 134"/>
                <a:gd name="T60" fmla="*/ 2147483647 w 220"/>
                <a:gd name="T61" fmla="*/ 2147483647 h 134"/>
                <a:gd name="T62" fmla="*/ 2147483647 w 220"/>
                <a:gd name="T63" fmla="*/ 2147483647 h 134"/>
                <a:gd name="T64" fmla="*/ 2147483647 w 220"/>
                <a:gd name="T65" fmla="*/ 2147483647 h 134"/>
                <a:gd name="T66" fmla="*/ 2147483647 w 220"/>
                <a:gd name="T67" fmla="*/ 2147483647 h 134"/>
                <a:gd name="T68" fmla="*/ 2147483647 w 220"/>
                <a:gd name="T69" fmla="*/ 2147483647 h 134"/>
                <a:gd name="T70" fmla="*/ 2147483647 w 220"/>
                <a:gd name="T71" fmla="*/ 2147483647 h 134"/>
                <a:gd name="T72" fmla="*/ 2147483647 w 220"/>
                <a:gd name="T73" fmla="*/ 2147483647 h 134"/>
                <a:gd name="T74" fmla="*/ 2147483647 w 220"/>
                <a:gd name="T75" fmla="*/ 2147483647 h 134"/>
                <a:gd name="T76" fmla="*/ 2147483647 w 220"/>
                <a:gd name="T77" fmla="*/ 2147483647 h 134"/>
                <a:gd name="T78" fmla="*/ 2147483647 w 220"/>
                <a:gd name="T79" fmla="*/ 2147483647 h 134"/>
                <a:gd name="T80" fmla="*/ 2147483647 w 220"/>
                <a:gd name="T81" fmla="*/ 2147483647 h 134"/>
                <a:gd name="T82" fmla="*/ 2147483647 w 220"/>
                <a:gd name="T83" fmla="*/ 2147483647 h 134"/>
                <a:gd name="T84" fmla="*/ 2147483647 w 220"/>
                <a:gd name="T85" fmla="*/ 2147483647 h 134"/>
                <a:gd name="T86" fmla="*/ 2147483647 w 220"/>
                <a:gd name="T87" fmla="*/ 2147483647 h 134"/>
                <a:gd name="T88" fmla="*/ 2147483647 w 220"/>
                <a:gd name="T89" fmla="*/ 2147483647 h 134"/>
                <a:gd name="T90" fmla="*/ 2147483647 w 220"/>
                <a:gd name="T91" fmla="*/ 2147483647 h 134"/>
                <a:gd name="T92" fmla="*/ 2147483647 w 220"/>
                <a:gd name="T93" fmla="*/ 2147483647 h 134"/>
                <a:gd name="T94" fmla="*/ 2147483647 w 220"/>
                <a:gd name="T95" fmla="*/ 2147483647 h 134"/>
                <a:gd name="T96" fmla="*/ 2147483647 w 220"/>
                <a:gd name="T97" fmla="*/ 2147483647 h 134"/>
                <a:gd name="T98" fmla="*/ 2147483647 w 220"/>
                <a:gd name="T99" fmla="*/ 2147483647 h 134"/>
                <a:gd name="T100" fmla="*/ 2147483647 w 220"/>
                <a:gd name="T101" fmla="*/ 2147483647 h 134"/>
                <a:gd name="T102" fmla="*/ 2147483647 w 220"/>
                <a:gd name="T103" fmla="*/ 2147483647 h 134"/>
                <a:gd name="T104" fmla="*/ 2147483647 w 220"/>
                <a:gd name="T105" fmla="*/ 2147483647 h 134"/>
                <a:gd name="T106" fmla="*/ 2147483647 w 220"/>
                <a:gd name="T107" fmla="*/ 2147483647 h 134"/>
                <a:gd name="T108" fmla="*/ 2147483647 w 220"/>
                <a:gd name="T109" fmla="*/ 2147483647 h 134"/>
                <a:gd name="T110" fmla="*/ 2147483647 w 220"/>
                <a:gd name="T111" fmla="*/ 2147483647 h 13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0"/>
                <a:gd name="T169" fmla="*/ 0 h 134"/>
                <a:gd name="T170" fmla="*/ 220 w 220"/>
                <a:gd name="T171" fmla="*/ 134 h 13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0" h="134">
                  <a:moveTo>
                    <a:pt x="27" y="35"/>
                  </a:moveTo>
                  <a:lnTo>
                    <a:pt x="26" y="35"/>
                  </a:lnTo>
                  <a:lnTo>
                    <a:pt x="24" y="34"/>
                  </a:lnTo>
                  <a:lnTo>
                    <a:pt x="23" y="33"/>
                  </a:lnTo>
                  <a:lnTo>
                    <a:pt x="23" y="34"/>
                  </a:lnTo>
                  <a:lnTo>
                    <a:pt x="22" y="34"/>
                  </a:lnTo>
                  <a:lnTo>
                    <a:pt x="21" y="34"/>
                  </a:lnTo>
                  <a:lnTo>
                    <a:pt x="20" y="36"/>
                  </a:lnTo>
                  <a:lnTo>
                    <a:pt x="18" y="36"/>
                  </a:lnTo>
                  <a:lnTo>
                    <a:pt x="17" y="35"/>
                  </a:lnTo>
                  <a:lnTo>
                    <a:pt x="17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2" y="39"/>
                  </a:lnTo>
                  <a:lnTo>
                    <a:pt x="11" y="39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47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3" y="43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2" y="43"/>
                  </a:lnTo>
                  <a:lnTo>
                    <a:pt x="0" y="44"/>
                  </a:lnTo>
                  <a:lnTo>
                    <a:pt x="1" y="45"/>
                  </a:lnTo>
                  <a:lnTo>
                    <a:pt x="2" y="45"/>
                  </a:lnTo>
                  <a:lnTo>
                    <a:pt x="3" y="46"/>
                  </a:lnTo>
                  <a:lnTo>
                    <a:pt x="4" y="49"/>
                  </a:lnTo>
                  <a:lnTo>
                    <a:pt x="3" y="50"/>
                  </a:lnTo>
                  <a:lnTo>
                    <a:pt x="4" y="52"/>
                  </a:lnTo>
                  <a:lnTo>
                    <a:pt x="5" y="53"/>
                  </a:lnTo>
                  <a:lnTo>
                    <a:pt x="6" y="53"/>
                  </a:lnTo>
                  <a:lnTo>
                    <a:pt x="8" y="55"/>
                  </a:lnTo>
                  <a:lnTo>
                    <a:pt x="10" y="57"/>
                  </a:lnTo>
                  <a:lnTo>
                    <a:pt x="13" y="59"/>
                  </a:lnTo>
                  <a:lnTo>
                    <a:pt x="12" y="60"/>
                  </a:lnTo>
                  <a:lnTo>
                    <a:pt x="12" y="61"/>
                  </a:lnTo>
                  <a:lnTo>
                    <a:pt x="15" y="62"/>
                  </a:lnTo>
                  <a:lnTo>
                    <a:pt x="15" y="63"/>
                  </a:lnTo>
                  <a:lnTo>
                    <a:pt x="14" y="65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0" y="70"/>
                  </a:lnTo>
                  <a:lnTo>
                    <a:pt x="12" y="73"/>
                  </a:lnTo>
                  <a:lnTo>
                    <a:pt x="14" y="74"/>
                  </a:lnTo>
                  <a:lnTo>
                    <a:pt x="14" y="77"/>
                  </a:lnTo>
                  <a:lnTo>
                    <a:pt x="15" y="78"/>
                  </a:lnTo>
                  <a:lnTo>
                    <a:pt x="17" y="81"/>
                  </a:lnTo>
                  <a:lnTo>
                    <a:pt x="17" y="83"/>
                  </a:lnTo>
                  <a:lnTo>
                    <a:pt x="18" y="83"/>
                  </a:lnTo>
                  <a:lnTo>
                    <a:pt x="18" y="84"/>
                  </a:lnTo>
                  <a:lnTo>
                    <a:pt x="19" y="88"/>
                  </a:lnTo>
                  <a:lnTo>
                    <a:pt x="21" y="90"/>
                  </a:lnTo>
                  <a:lnTo>
                    <a:pt x="23" y="92"/>
                  </a:lnTo>
                  <a:lnTo>
                    <a:pt x="26" y="93"/>
                  </a:lnTo>
                  <a:lnTo>
                    <a:pt x="26" y="92"/>
                  </a:lnTo>
                  <a:lnTo>
                    <a:pt x="28" y="93"/>
                  </a:lnTo>
                  <a:lnTo>
                    <a:pt x="30" y="95"/>
                  </a:lnTo>
                  <a:lnTo>
                    <a:pt x="31" y="97"/>
                  </a:lnTo>
                  <a:lnTo>
                    <a:pt x="34" y="100"/>
                  </a:lnTo>
                  <a:lnTo>
                    <a:pt x="33" y="101"/>
                  </a:lnTo>
                  <a:lnTo>
                    <a:pt x="36" y="102"/>
                  </a:lnTo>
                  <a:lnTo>
                    <a:pt x="36" y="104"/>
                  </a:lnTo>
                  <a:lnTo>
                    <a:pt x="37" y="104"/>
                  </a:lnTo>
                  <a:lnTo>
                    <a:pt x="39" y="104"/>
                  </a:lnTo>
                  <a:lnTo>
                    <a:pt x="41" y="105"/>
                  </a:lnTo>
                  <a:lnTo>
                    <a:pt x="43" y="108"/>
                  </a:lnTo>
                  <a:lnTo>
                    <a:pt x="43" y="111"/>
                  </a:lnTo>
                  <a:lnTo>
                    <a:pt x="46" y="113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50" y="114"/>
                  </a:lnTo>
                  <a:lnTo>
                    <a:pt x="52" y="117"/>
                  </a:lnTo>
                  <a:lnTo>
                    <a:pt x="54" y="117"/>
                  </a:lnTo>
                  <a:lnTo>
                    <a:pt x="55" y="119"/>
                  </a:lnTo>
                  <a:lnTo>
                    <a:pt x="56" y="120"/>
                  </a:lnTo>
                  <a:lnTo>
                    <a:pt x="57" y="122"/>
                  </a:lnTo>
                  <a:lnTo>
                    <a:pt x="58" y="123"/>
                  </a:lnTo>
                  <a:lnTo>
                    <a:pt x="59" y="123"/>
                  </a:lnTo>
                  <a:lnTo>
                    <a:pt x="61" y="125"/>
                  </a:lnTo>
                  <a:lnTo>
                    <a:pt x="62" y="126"/>
                  </a:lnTo>
                  <a:lnTo>
                    <a:pt x="63" y="126"/>
                  </a:lnTo>
                  <a:lnTo>
                    <a:pt x="64" y="126"/>
                  </a:lnTo>
                  <a:lnTo>
                    <a:pt x="64" y="127"/>
                  </a:lnTo>
                  <a:lnTo>
                    <a:pt x="64" y="128"/>
                  </a:lnTo>
                  <a:lnTo>
                    <a:pt x="65" y="128"/>
                  </a:lnTo>
                  <a:lnTo>
                    <a:pt x="65" y="129"/>
                  </a:lnTo>
                  <a:lnTo>
                    <a:pt x="64" y="129"/>
                  </a:lnTo>
                  <a:lnTo>
                    <a:pt x="63" y="129"/>
                  </a:lnTo>
                  <a:lnTo>
                    <a:pt x="64" y="130"/>
                  </a:lnTo>
                  <a:lnTo>
                    <a:pt x="64" y="131"/>
                  </a:lnTo>
                  <a:lnTo>
                    <a:pt x="65" y="131"/>
                  </a:lnTo>
                  <a:lnTo>
                    <a:pt x="66" y="131"/>
                  </a:lnTo>
                  <a:lnTo>
                    <a:pt x="66" y="132"/>
                  </a:lnTo>
                  <a:lnTo>
                    <a:pt x="66" y="131"/>
                  </a:lnTo>
                  <a:lnTo>
                    <a:pt x="66" y="132"/>
                  </a:lnTo>
                  <a:lnTo>
                    <a:pt x="67" y="132"/>
                  </a:lnTo>
                  <a:lnTo>
                    <a:pt x="68" y="132"/>
                  </a:lnTo>
                  <a:lnTo>
                    <a:pt x="69" y="132"/>
                  </a:lnTo>
                  <a:lnTo>
                    <a:pt x="70" y="132"/>
                  </a:lnTo>
                  <a:lnTo>
                    <a:pt x="71" y="132"/>
                  </a:lnTo>
                  <a:lnTo>
                    <a:pt x="72" y="132"/>
                  </a:lnTo>
                  <a:lnTo>
                    <a:pt x="73" y="133"/>
                  </a:lnTo>
                  <a:lnTo>
                    <a:pt x="74" y="133"/>
                  </a:lnTo>
                  <a:lnTo>
                    <a:pt x="74" y="134"/>
                  </a:lnTo>
                  <a:lnTo>
                    <a:pt x="75" y="134"/>
                  </a:lnTo>
                  <a:lnTo>
                    <a:pt x="75" y="133"/>
                  </a:lnTo>
                  <a:lnTo>
                    <a:pt x="75" y="132"/>
                  </a:lnTo>
                  <a:lnTo>
                    <a:pt x="75" y="133"/>
                  </a:lnTo>
                  <a:lnTo>
                    <a:pt x="76" y="133"/>
                  </a:lnTo>
                  <a:lnTo>
                    <a:pt x="76" y="132"/>
                  </a:lnTo>
                  <a:lnTo>
                    <a:pt x="78" y="132"/>
                  </a:lnTo>
                  <a:lnTo>
                    <a:pt x="78" y="131"/>
                  </a:lnTo>
                  <a:lnTo>
                    <a:pt x="78" y="130"/>
                  </a:lnTo>
                  <a:lnTo>
                    <a:pt x="78" y="129"/>
                  </a:lnTo>
                  <a:lnTo>
                    <a:pt x="79" y="128"/>
                  </a:lnTo>
                  <a:lnTo>
                    <a:pt x="79" y="129"/>
                  </a:lnTo>
                  <a:lnTo>
                    <a:pt x="79" y="130"/>
                  </a:lnTo>
                  <a:lnTo>
                    <a:pt x="80" y="130"/>
                  </a:lnTo>
                  <a:lnTo>
                    <a:pt x="81" y="130"/>
                  </a:lnTo>
                  <a:lnTo>
                    <a:pt x="82" y="131"/>
                  </a:lnTo>
                  <a:lnTo>
                    <a:pt x="83" y="129"/>
                  </a:lnTo>
                  <a:lnTo>
                    <a:pt x="84" y="130"/>
                  </a:lnTo>
                  <a:lnTo>
                    <a:pt x="84" y="131"/>
                  </a:lnTo>
                  <a:lnTo>
                    <a:pt x="85" y="131"/>
                  </a:lnTo>
                  <a:lnTo>
                    <a:pt x="85" y="132"/>
                  </a:lnTo>
                  <a:lnTo>
                    <a:pt x="86" y="132"/>
                  </a:lnTo>
                  <a:lnTo>
                    <a:pt x="87" y="132"/>
                  </a:lnTo>
                  <a:lnTo>
                    <a:pt x="88" y="134"/>
                  </a:lnTo>
                  <a:lnTo>
                    <a:pt x="88" y="133"/>
                  </a:lnTo>
                  <a:lnTo>
                    <a:pt x="89" y="133"/>
                  </a:lnTo>
                  <a:lnTo>
                    <a:pt x="91" y="134"/>
                  </a:lnTo>
                  <a:lnTo>
                    <a:pt x="109" y="120"/>
                  </a:lnTo>
                  <a:lnTo>
                    <a:pt x="111" y="111"/>
                  </a:lnTo>
                  <a:lnTo>
                    <a:pt x="112" y="112"/>
                  </a:lnTo>
                  <a:lnTo>
                    <a:pt x="112" y="113"/>
                  </a:lnTo>
                  <a:lnTo>
                    <a:pt x="115" y="114"/>
                  </a:lnTo>
                  <a:lnTo>
                    <a:pt x="116" y="114"/>
                  </a:lnTo>
                  <a:lnTo>
                    <a:pt x="117" y="114"/>
                  </a:lnTo>
                  <a:lnTo>
                    <a:pt x="119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3" y="115"/>
                  </a:lnTo>
                  <a:lnTo>
                    <a:pt x="124" y="114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7"/>
                  </a:lnTo>
                  <a:lnTo>
                    <a:pt x="126" y="116"/>
                  </a:lnTo>
                  <a:lnTo>
                    <a:pt x="126" y="117"/>
                  </a:lnTo>
                  <a:lnTo>
                    <a:pt x="126" y="116"/>
                  </a:lnTo>
                  <a:lnTo>
                    <a:pt x="127" y="117"/>
                  </a:lnTo>
                  <a:lnTo>
                    <a:pt x="126" y="117"/>
                  </a:lnTo>
                  <a:lnTo>
                    <a:pt x="127" y="117"/>
                  </a:lnTo>
                  <a:lnTo>
                    <a:pt x="127" y="118"/>
                  </a:lnTo>
                  <a:lnTo>
                    <a:pt x="128" y="119"/>
                  </a:lnTo>
                  <a:lnTo>
                    <a:pt x="129" y="120"/>
                  </a:lnTo>
                  <a:lnTo>
                    <a:pt x="131" y="121"/>
                  </a:lnTo>
                  <a:lnTo>
                    <a:pt x="132" y="121"/>
                  </a:lnTo>
                  <a:lnTo>
                    <a:pt x="133" y="121"/>
                  </a:lnTo>
                  <a:lnTo>
                    <a:pt x="134" y="121"/>
                  </a:lnTo>
                  <a:lnTo>
                    <a:pt x="136" y="121"/>
                  </a:lnTo>
                  <a:lnTo>
                    <a:pt x="138" y="122"/>
                  </a:lnTo>
                  <a:lnTo>
                    <a:pt x="138" y="121"/>
                  </a:lnTo>
                  <a:lnTo>
                    <a:pt x="139" y="121"/>
                  </a:lnTo>
                  <a:lnTo>
                    <a:pt x="139" y="122"/>
                  </a:lnTo>
                  <a:lnTo>
                    <a:pt x="140" y="122"/>
                  </a:lnTo>
                  <a:lnTo>
                    <a:pt x="141" y="121"/>
                  </a:lnTo>
                  <a:lnTo>
                    <a:pt x="141" y="122"/>
                  </a:lnTo>
                  <a:lnTo>
                    <a:pt x="142" y="122"/>
                  </a:lnTo>
                  <a:lnTo>
                    <a:pt x="142" y="121"/>
                  </a:lnTo>
                  <a:lnTo>
                    <a:pt x="143" y="121"/>
                  </a:lnTo>
                  <a:lnTo>
                    <a:pt x="143" y="120"/>
                  </a:lnTo>
                  <a:lnTo>
                    <a:pt x="144" y="120"/>
                  </a:lnTo>
                  <a:lnTo>
                    <a:pt x="144" y="118"/>
                  </a:lnTo>
                  <a:lnTo>
                    <a:pt x="144" y="117"/>
                  </a:lnTo>
                  <a:lnTo>
                    <a:pt x="145" y="117"/>
                  </a:lnTo>
                  <a:lnTo>
                    <a:pt x="146" y="117"/>
                  </a:lnTo>
                  <a:lnTo>
                    <a:pt x="147" y="117"/>
                  </a:lnTo>
                  <a:lnTo>
                    <a:pt x="148" y="118"/>
                  </a:lnTo>
                  <a:lnTo>
                    <a:pt x="148" y="119"/>
                  </a:lnTo>
                  <a:lnTo>
                    <a:pt x="150" y="119"/>
                  </a:lnTo>
                  <a:lnTo>
                    <a:pt x="150" y="118"/>
                  </a:lnTo>
                  <a:lnTo>
                    <a:pt x="151" y="118"/>
                  </a:lnTo>
                  <a:lnTo>
                    <a:pt x="151" y="119"/>
                  </a:lnTo>
                  <a:lnTo>
                    <a:pt x="151" y="120"/>
                  </a:lnTo>
                  <a:lnTo>
                    <a:pt x="152" y="121"/>
                  </a:lnTo>
                  <a:lnTo>
                    <a:pt x="153" y="120"/>
                  </a:lnTo>
                  <a:lnTo>
                    <a:pt x="154" y="121"/>
                  </a:lnTo>
                  <a:lnTo>
                    <a:pt x="154" y="122"/>
                  </a:lnTo>
                  <a:lnTo>
                    <a:pt x="155" y="122"/>
                  </a:lnTo>
                  <a:lnTo>
                    <a:pt x="156" y="122"/>
                  </a:lnTo>
                  <a:lnTo>
                    <a:pt x="157" y="122"/>
                  </a:lnTo>
                  <a:lnTo>
                    <a:pt x="158" y="122"/>
                  </a:lnTo>
                  <a:lnTo>
                    <a:pt x="159" y="121"/>
                  </a:lnTo>
                  <a:lnTo>
                    <a:pt x="159" y="122"/>
                  </a:lnTo>
                  <a:lnTo>
                    <a:pt x="159" y="121"/>
                  </a:lnTo>
                  <a:lnTo>
                    <a:pt x="159" y="122"/>
                  </a:lnTo>
                  <a:lnTo>
                    <a:pt x="160" y="122"/>
                  </a:lnTo>
                  <a:lnTo>
                    <a:pt x="160" y="123"/>
                  </a:lnTo>
                  <a:lnTo>
                    <a:pt x="159" y="123"/>
                  </a:lnTo>
                  <a:lnTo>
                    <a:pt x="160" y="123"/>
                  </a:lnTo>
                  <a:lnTo>
                    <a:pt x="160" y="125"/>
                  </a:lnTo>
                  <a:lnTo>
                    <a:pt x="160" y="126"/>
                  </a:lnTo>
                  <a:lnTo>
                    <a:pt x="160" y="127"/>
                  </a:lnTo>
                  <a:lnTo>
                    <a:pt x="161" y="126"/>
                  </a:lnTo>
                  <a:lnTo>
                    <a:pt x="163" y="118"/>
                  </a:lnTo>
                  <a:lnTo>
                    <a:pt x="168" y="113"/>
                  </a:lnTo>
                  <a:lnTo>
                    <a:pt x="175" y="114"/>
                  </a:lnTo>
                  <a:lnTo>
                    <a:pt x="178" y="113"/>
                  </a:lnTo>
                  <a:lnTo>
                    <a:pt x="179" y="115"/>
                  </a:lnTo>
                  <a:lnTo>
                    <a:pt x="185" y="112"/>
                  </a:lnTo>
                  <a:lnTo>
                    <a:pt x="188" y="108"/>
                  </a:lnTo>
                  <a:lnTo>
                    <a:pt x="191" y="108"/>
                  </a:lnTo>
                  <a:lnTo>
                    <a:pt x="191" y="103"/>
                  </a:lnTo>
                  <a:lnTo>
                    <a:pt x="194" y="102"/>
                  </a:lnTo>
                  <a:lnTo>
                    <a:pt x="196" y="101"/>
                  </a:lnTo>
                  <a:lnTo>
                    <a:pt x="200" y="88"/>
                  </a:lnTo>
                  <a:lnTo>
                    <a:pt x="205" y="85"/>
                  </a:lnTo>
                  <a:lnTo>
                    <a:pt x="206" y="81"/>
                  </a:lnTo>
                  <a:lnTo>
                    <a:pt x="211" y="76"/>
                  </a:lnTo>
                  <a:lnTo>
                    <a:pt x="217" y="76"/>
                  </a:lnTo>
                  <a:lnTo>
                    <a:pt x="220" y="74"/>
                  </a:lnTo>
                  <a:lnTo>
                    <a:pt x="218" y="66"/>
                  </a:lnTo>
                  <a:lnTo>
                    <a:pt x="212" y="64"/>
                  </a:lnTo>
                  <a:lnTo>
                    <a:pt x="209" y="59"/>
                  </a:lnTo>
                  <a:lnTo>
                    <a:pt x="209" y="54"/>
                  </a:lnTo>
                  <a:lnTo>
                    <a:pt x="202" y="53"/>
                  </a:lnTo>
                  <a:lnTo>
                    <a:pt x="201" y="55"/>
                  </a:lnTo>
                  <a:lnTo>
                    <a:pt x="192" y="47"/>
                  </a:lnTo>
                  <a:lnTo>
                    <a:pt x="192" y="50"/>
                  </a:lnTo>
                  <a:lnTo>
                    <a:pt x="188" y="52"/>
                  </a:lnTo>
                  <a:lnTo>
                    <a:pt x="184" y="50"/>
                  </a:lnTo>
                  <a:lnTo>
                    <a:pt x="182" y="46"/>
                  </a:lnTo>
                  <a:lnTo>
                    <a:pt x="179" y="46"/>
                  </a:lnTo>
                  <a:lnTo>
                    <a:pt x="176" y="43"/>
                  </a:lnTo>
                  <a:lnTo>
                    <a:pt x="182" y="40"/>
                  </a:lnTo>
                  <a:lnTo>
                    <a:pt x="180" y="34"/>
                  </a:lnTo>
                  <a:lnTo>
                    <a:pt x="178" y="37"/>
                  </a:lnTo>
                  <a:lnTo>
                    <a:pt x="172" y="38"/>
                  </a:lnTo>
                  <a:lnTo>
                    <a:pt x="163" y="32"/>
                  </a:lnTo>
                  <a:lnTo>
                    <a:pt x="154" y="29"/>
                  </a:lnTo>
                  <a:lnTo>
                    <a:pt x="153" y="31"/>
                  </a:lnTo>
                  <a:lnTo>
                    <a:pt x="159" y="40"/>
                  </a:lnTo>
                  <a:lnTo>
                    <a:pt x="153" y="42"/>
                  </a:lnTo>
                  <a:lnTo>
                    <a:pt x="151" y="44"/>
                  </a:lnTo>
                  <a:lnTo>
                    <a:pt x="148" y="48"/>
                  </a:lnTo>
                  <a:lnTo>
                    <a:pt x="144" y="46"/>
                  </a:lnTo>
                  <a:lnTo>
                    <a:pt x="143" y="41"/>
                  </a:lnTo>
                  <a:lnTo>
                    <a:pt x="136" y="34"/>
                  </a:lnTo>
                  <a:lnTo>
                    <a:pt x="134" y="34"/>
                  </a:lnTo>
                  <a:lnTo>
                    <a:pt x="132" y="31"/>
                  </a:lnTo>
                  <a:lnTo>
                    <a:pt x="138" y="26"/>
                  </a:lnTo>
                  <a:lnTo>
                    <a:pt x="138" y="22"/>
                  </a:lnTo>
                  <a:lnTo>
                    <a:pt x="135" y="19"/>
                  </a:lnTo>
                  <a:lnTo>
                    <a:pt x="132" y="18"/>
                  </a:lnTo>
                  <a:lnTo>
                    <a:pt x="130" y="20"/>
                  </a:lnTo>
                  <a:lnTo>
                    <a:pt x="128" y="19"/>
                  </a:lnTo>
                  <a:lnTo>
                    <a:pt x="124" y="22"/>
                  </a:lnTo>
                  <a:lnTo>
                    <a:pt x="124" y="18"/>
                  </a:lnTo>
                  <a:lnTo>
                    <a:pt x="120" y="19"/>
                  </a:lnTo>
                  <a:lnTo>
                    <a:pt x="118" y="14"/>
                  </a:lnTo>
                  <a:lnTo>
                    <a:pt x="114" y="16"/>
                  </a:lnTo>
                  <a:lnTo>
                    <a:pt x="106" y="12"/>
                  </a:lnTo>
                  <a:lnTo>
                    <a:pt x="104" y="14"/>
                  </a:lnTo>
                  <a:lnTo>
                    <a:pt x="103" y="10"/>
                  </a:lnTo>
                  <a:lnTo>
                    <a:pt x="99" y="3"/>
                  </a:lnTo>
                  <a:lnTo>
                    <a:pt x="93" y="1"/>
                  </a:lnTo>
                  <a:lnTo>
                    <a:pt x="91" y="3"/>
                  </a:lnTo>
                  <a:lnTo>
                    <a:pt x="93" y="4"/>
                  </a:lnTo>
                  <a:lnTo>
                    <a:pt x="92" y="10"/>
                  </a:lnTo>
                  <a:lnTo>
                    <a:pt x="87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6" y="11"/>
                  </a:lnTo>
                  <a:lnTo>
                    <a:pt x="85" y="12"/>
                  </a:lnTo>
                  <a:lnTo>
                    <a:pt x="85" y="13"/>
                  </a:lnTo>
                  <a:lnTo>
                    <a:pt x="84" y="14"/>
                  </a:lnTo>
                  <a:lnTo>
                    <a:pt x="83" y="15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3" y="2"/>
                  </a:lnTo>
                  <a:lnTo>
                    <a:pt x="71" y="1"/>
                  </a:lnTo>
                  <a:lnTo>
                    <a:pt x="70" y="0"/>
                  </a:lnTo>
                  <a:lnTo>
                    <a:pt x="69" y="1"/>
                  </a:lnTo>
                  <a:lnTo>
                    <a:pt x="68" y="3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2" y="8"/>
                  </a:lnTo>
                  <a:lnTo>
                    <a:pt x="69" y="9"/>
                  </a:lnTo>
                  <a:lnTo>
                    <a:pt x="68" y="10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62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2" y="18"/>
                  </a:lnTo>
                  <a:lnTo>
                    <a:pt x="51" y="19"/>
                  </a:lnTo>
                  <a:lnTo>
                    <a:pt x="50" y="19"/>
                  </a:lnTo>
                  <a:lnTo>
                    <a:pt x="49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45" y="24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8" y="25"/>
                  </a:lnTo>
                  <a:lnTo>
                    <a:pt x="36" y="28"/>
                  </a:lnTo>
                  <a:lnTo>
                    <a:pt x="33" y="30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0" y="30"/>
                  </a:lnTo>
                  <a:lnTo>
                    <a:pt x="30" y="31"/>
                  </a:lnTo>
                  <a:lnTo>
                    <a:pt x="29" y="35"/>
                  </a:lnTo>
                  <a:lnTo>
                    <a:pt x="27" y="35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8" name="Freeform 115"/>
            <p:cNvSpPr>
              <a:spLocks/>
            </p:cNvSpPr>
            <p:nvPr/>
          </p:nvSpPr>
          <p:spPr bwMode="auto">
            <a:xfrm>
              <a:off x="4619959" y="4693646"/>
              <a:ext cx="584866" cy="437432"/>
            </a:xfrm>
            <a:custGeom>
              <a:avLst/>
              <a:gdLst>
                <a:gd name="T0" fmla="*/ 2147483647 w 226"/>
                <a:gd name="T1" fmla="*/ 2147483647 h 171"/>
                <a:gd name="T2" fmla="*/ 2147483647 w 226"/>
                <a:gd name="T3" fmla="*/ 2147483647 h 171"/>
                <a:gd name="T4" fmla="*/ 2147483647 w 226"/>
                <a:gd name="T5" fmla="*/ 2147483647 h 171"/>
                <a:gd name="T6" fmla="*/ 2147483647 w 226"/>
                <a:gd name="T7" fmla="*/ 2147483647 h 171"/>
                <a:gd name="T8" fmla="*/ 2147483647 w 226"/>
                <a:gd name="T9" fmla="*/ 2147483647 h 171"/>
                <a:gd name="T10" fmla="*/ 2147483647 w 226"/>
                <a:gd name="T11" fmla="*/ 2147483647 h 171"/>
                <a:gd name="T12" fmla="*/ 2147483647 w 226"/>
                <a:gd name="T13" fmla="*/ 2147483647 h 171"/>
                <a:gd name="T14" fmla="*/ 2147483647 w 226"/>
                <a:gd name="T15" fmla="*/ 2147483647 h 171"/>
                <a:gd name="T16" fmla="*/ 2147483647 w 226"/>
                <a:gd name="T17" fmla="*/ 2147483647 h 171"/>
                <a:gd name="T18" fmla="*/ 2147483647 w 226"/>
                <a:gd name="T19" fmla="*/ 2147483647 h 171"/>
                <a:gd name="T20" fmla="*/ 2147483647 w 226"/>
                <a:gd name="T21" fmla="*/ 2147483647 h 171"/>
                <a:gd name="T22" fmla="*/ 2147483647 w 226"/>
                <a:gd name="T23" fmla="*/ 2147483647 h 171"/>
                <a:gd name="T24" fmla="*/ 2147483647 w 226"/>
                <a:gd name="T25" fmla="*/ 2147483647 h 171"/>
                <a:gd name="T26" fmla="*/ 2147483647 w 226"/>
                <a:gd name="T27" fmla="*/ 2147483647 h 171"/>
                <a:gd name="T28" fmla="*/ 2147483647 w 226"/>
                <a:gd name="T29" fmla="*/ 0 h 171"/>
                <a:gd name="T30" fmla="*/ 2147483647 w 226"/>
                <a:gd name="T31" fmla="*/ 2147483647 h 171"/>
                <a:gd name="T32" fmla="*/ 2147483647 w 226"/>
                <a:gd name="T33" fmla="*/ 2147483647 h 171"/>
                <a:gd name="T34" fmla="*/ 2147483647 w 226"/>
                <a:gd name="T35" fmla="*/ 2147483647 h 171"/>
                <a:gd name="T36" fmla="*/ 2147483647 w 226"/>
                <a:gd name="T37" fmla="*/ 2147483647 h 171"/>
                <a:gd name="T38" fmla="*/ 2147483647 w 226"/>
                <a:gd name="T39" fmla="*/ 2147483647 h 171"/>
                <a:gd name="T40" fmla="*/ 2147483647 w 226"/>
                <a:gd name="T41" fmla="*/ 2147483647 h 171"/>
                <a:gd name="T42" fmla="*/ 2147483647 w 226"/>
                <a:gd name="T43" fmla="*/ 2147483647 h 171"/>
                <a:gd name="T44" fmla="*/ 2147483647 w 226"/>
                <a:gd name="T45" fmla="*/ 2147483647 h 171"/>
                <a:gd name="T46" fmla="*/ 2147483647 w 226"/>
                <a:gd name="T47" fmla="*/ 2147483647 h 171"/>
                <a:gd name="T48" fmla="*/ 2147483647 w 226"/>
                <a:gd name="T49" fmla="*/ 2147483647 h 171"/>
                <a:gd name="T50" fmla="*/ 2147483647 w 226"/>
                <a:gd name="T51" fmla="*/ 2147483647 h 171"/>
                <a:gd name="T52" fmla="*/ 2147483647 w 226"/>
                <a:gd name="T53" fmla="*/ 2147483647 h 171"/>
                <a:gd name="T54" fmla="*/ 2147483647 w 226"/>
                <a:gd name="T55" fmla="*/ 2147483647 h 171"/>
                <a:gd name="T56" fmla="*/ 2147483647 w 226"/>
                <a:gd name="T57" fmla="*/ 2147483647 h 171"/>
                <a:gd name="T58" fmla="*/ 2147483647 w 226"/>
                <a:gd name="T59" fmla="*/ 2147483647 h 171"/>
                <a:gd name="T60" fmla="*/ 2147483647 w 226"/>
                <a:gd name="T61" fmla="*/ 2147483647 h 171"/>
                <a:gd name="T62" fmla="*/ 2147483647 w 226"/>
                <a:gd name="T63" fmla="*/ 2147483647 h 171"/>
                <a:gd name="T64" fmla="*/ 2147483647 w 226"/>
                <a:gd name="T65" fmla="*/ 2147483647 h 171"/>
                <a:gd name="T66" fmla="*/ 2147483647 w 226"/>
                <a:gd name="T67" fmla="*/ 2147483647 h 171"/>
                <a:gd name="T68" fmla="*/ 2147483647 w 226"/>
                <a:gd name="T69" fmla="*/ 2147483647 h 171"/>
                <a:gd name="T70" fmla="*/ 2147483647 w 226"/>
                <a:gd name="T71" fmla="*/ 2147483647 h 171"/>
                <a:gd name="T72" fmla="*/ 2147483647 w 226"/>
                <a:gd name="T73" fmla="*/ 2147483647 h 171"/>
                <a:gd name="T74" fmla="*/ 2147483647 w 226"/>
                <a:gd name="T75" fmla="*/ 2147483647 h 171"/>
                <a:gd name="T76" fmla="*/ 2147483647 w 226"/>
                <a:gd name="T77" fmla="*/ 2147483647 h 171"/>
                <a:gd name="T78" fmla="*/ 2147483647 w 226"/>
                <a:gd name="T79" fmla="*/ 2147483647 h 171"/>
                <a:gd name="T80" fmla="*/ 2147483647 w 226"/>
                <a:gd name="T81" fmla="*/ 2147483647 h 171"/>
                <a:gd name="T82" fmla="*/ 2147483647 w 226"/>
                <a:gd name="T83" fmla="*/ 2147483647 h 171"/>
                <a:gd name="T84" fmla="*/ 2147483647 w 226"/>
                <a:gd name="T85" fmla="*/ 2147483647 h 17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6"/>
                <a:gd name="T130" fmla="*/ 0 h 171"/>
                <a:gd name="T131" fmla="*/ 226 w 226"/>
                <a:gd name="T132" fmla="*/ 171 h 17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6" h="171">
                  <a:moveTo>
                    <a:pt x="168" y="121"/>
                  </a:moveTo>
                  <a:lnTo>
                    <a:pt x="170" y="116"/>
                  </a:lnTo>
                  <a:lnTo>
                    <a:pt x="178" y="116"/>
                  </a:lnTo>
                  <a:lnTo>
                    <a:pt x="182" y="113"/>
                  </a:lnTo>
                  <a:lnTo>
                    <a:pt x="184" y="108"/>
                  </a:lnTo>
                  <a:lnTo>
                    <a:pt x="190" y="108"/>
                  </a:lnTo>
                  <a:lnTo>
                    <a:pt x="191" y="105"/>
                  </a:lnTo>
                  <a:lnTo>
                    <a:pt x="196" y="107"/>
                  </a:lnTo>
                  <a:lnTo>
                    <a:pt x="205" y="114"/>
                  </a:lnTo>
                  <a:lnTo>
                    <a:pt x="209" y="109"/>
                  </a:lnTo>
                  <a:lnTo>
                    <a:pt x="215" y="110"/>
                  </a:lnTo>
                  <a:lnTo>
                    <a:pt x="214" y="107"/>
                  </a:lnTo>
                  <a:lnTo>
                    <a:pt x="221" y="107"/>
                  </a:lnTo>
                  <a:lnTo>
                    <a:pt x="219" y="102"/>
                  </a:lnTo>
                  <a:lnTo>
                    <a:pt x="208" y="95"/>
                  </a:lnTo>
                  <a:lnTo>
                    <a:pt x="209" y="92"/>
                  </a:lnTo>
                  <a:lnTo>
                    <a:pt x="206" y="86"/>
                  </a:lnTo>
                  <a:lnTo>
                    <a:pt x="201" y="85"/>
                  </a:lnTo>
                  <a:lnTo>
                    <a:pt x="198" y="87"/>
                  </a:lnTo>
                  <a:lnTo>
                    <a:pt x="195" y="85"/>
                  </a:lnTo>
                  <a:lnTo>
                    <a:pt x="197" y="80"/>
                  </a:lnTo>
                  <a:lnTo>
                    <a:pt x="202" y="79"/>
                  </a:lnTo>
                  <a:lnTo>
                    <a:pt x="200" y="76"/>
                  </a:lnTo>
                  <a:lnTo>
                    <a:pt x="203" y="71"/>
                  </a:lnTo>
                  <a:lnTo>
                    <a:pt x="209" y="70"/>
                  </a:lnTo>
                  <a:lnTo>
                    <a:pt x="207" y="63"/>
                  </a:lnTo>
                  <a:lnTo>
                    <a:pt x="206" y="53"/>
                  </a:lnTo>
                  <a:lnTo>
                    <a:pt x="206" y="46"/>
                  </a:lnTo>
                  <a:lnTo>
                    <a:pt x="204" y="44"/>
                  </a:lnTo>
                  <a:lnTo>
                    <a:pt x="208" y="42"/>
                  </a:lnTo>
                  <a:lnTo>
                    <a:pt x="210" y="34"/>
                  </a:lnTo>
                  <a:lnTo>
                    <a:pt x="218" y="29"/>
                  </a:lnTo>
                  <a:lnTo>
                    <a:pt x="223" y="31"/>
                  </a:lnTo>
                  <a:lnTo>
                    <a:pt x="226" y="22"/>
                  </a:lnTo>
                  <a:lnTo>
                    <a:pt x="223" y="10"/>
                  </a:lnTo>
                  <a:lnTo>
                    <a:pt x="210" y="12"/>
                  </a:lnTo>
                  <a:lnTo>
                    <a:pt x="201" y="9"/>
                  </a:lnTo>
                  <a:lnTo>
                    <a:pt x="197" y="2"/>
                  </a:lnTo>
                  <a:lnTo>
                    <a:pt x="191" y="6"/>
                  </a:lnTo>
                  <a:lnTo>
                    <a:pt x="189" y="4"/>
                  </a:lnTo>
                  <a:lnTo>
                    <a:pt x="187" y="1"/>
                  </a:lnTo>
                  <a:lnTo>
                    <a:pt x="178" y="4"/>
                  </a:lnTo>
                  <a:lnTo>
                    <a:pt x="174" y="0"/>
                  </a:lnTo>
                  <a:lnTo>
                    <a:pt x="173" y="0"/>
                  </a:lnTo>
                  <a:lnTo>
                    <a:pt x="164" y="0"/>
                  </a:lnTo>
                  <a:lnTo>
                    <a:pt x="144" y="9"/>
                  </a:lnTo>
                  <a:lnTo>
                    <a:pt x="134" y="14"/>
                  </a:lnTo>
                  <a:lnTo>
                    <a:pt x="133" y="18"/>
                  </a:lnTo>
                  <a:lnTo>
                    <a:pt x="124" y="31"/>
                  </a:lnTo>
                  <a:lnTo>
                    <a:pt x="120" y="32"/>
                  </a:lnTo>
                  <a:lnTo>
                    <a:pt x="113" y="37"/>
                  </a:lnTo>
                  <a:lnTo>
                    <a:pt x="109" y="38"/>
                  </a:lnTo>
                  <a:lnTo>
                    <a:pt x="105" y="35"/>
                  </a:lnTo>
                  <a:lnTo>
                    <a:pt x="95" y="34"/>
                  </a:lnTo>
                  <a:lnTo>
                    <a:pt x="84" y="37"/>
                  </a:lnTo>
                  <a:lnTo>
                    <a:pt x="77" y="35"/>
                  </a:lnTo>
                  <a:lnTo>
                    <a:pt x="71" y="40"/>
                  </a:lnTo>
                  <a:lnTo>
                    <a:pt x="64" y="41"/>
                  </a:lnTo>
                  <a:lnTo>
                    <a:pt x="38" y="36"/>
                  </a:lnTo>
                  <a:lnTo>
                    <a:pt x="26" y="40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8" y="32"/>
                  </a:lnTo>
                  <a:lnTo>
                    <a:pt x="23" y="27"/>
                  </a:lnTo>
                  <a:lnTo>
                    <a:pt x="21" y="25"/>
                  </a:lnTo>
                  <a:lnTo>
                    <a:pt x="9" y="20"/>
                  </a:lnTo>
                  <a:lnTo>
                    <a:pt x="7" y="23"/>
                  </a:lnTo>
                  <a:lnTo>
                    <a:pt x="8" y="28"/>
                  </a:lnTo>
                  <a:lnTo>
                    <a:pt x="1" y="32"/>
                  </a:lnTo>
                  <a:lnTo>
                    <a:pt x="0" y="43"/>
                  </a:lnTo>
                  <a:lnTo>
                    <a:pt x="6" y="52"/>
                  </a:lnTo>
                  <a:lnTo>
                    <a:pt x="9" y="61"/>
                  </a:lnTo>
                  <a:lnTo>
                    <a:pt x="18" y="64"/>
                  </a:lnTo>
                  <a:lnTo>
                    <a:pt x="24" y="71"/>
                  </a:lnTo>
                  <a:lnTo>
                    <a:pt x="28" y="73"/>
                  </a:lnTo>
                  <a:lnTo>
                    <a:pt x="27" y="78"/>
                  </a:lnTo>
                  <a:lnTo>
                    <a:pt x="21" y="85"/>
                  </a:lnTo>
                  <a:lnTo>
                    <a:pt x="20" y="90"/>
                  </a:lnTo>
                  <a:lnTo>
                    <a:pt x="12" y="92"/>
                  </a:lnTo>
                  <a:lnTo>
                    <a:pt x="10" y="95"/>
                  </a:lnTo>
                  <a:lnTo>
                    <a:pt x="12" y="99"/>
                  </a:lnTo>
                  <a:lnTo>
                    <a:pt x="11" y="108"/>
                  </a:lnTo>
                  <a:lnTo>
                    <a:pt x="16" y="113"/>
                  </a:lnTo>
                  <a:lnTo>
                    <a:pt x="13" y="120"/>
                  </a:lnTo>
                  <a:lnTo>
                    <a:pt x="10" y="122"/>
                  </a:lnTo>
                  <a:lnTo>
                    <a:pt x="17" y="131"/>
                  </a:lnTo>
                  <a:lnTo>
                    <a:pt x="23" y="134"/>
                  </a:lnTo>
                  <a:lnTo>
                    <a:pt x="31" y="135"/>
                  </a:lnTo>
                  <a:lnTo>
                    <a:pt x="33" y="143"/>
                  </a:lnTo>
                  <a:lnTo>
                    <a:pt x="39" y="150"/>
                  </a:lnTo>
                  <a:lnTo>
                    <a:pt x="37" y="156"/>
                  </a:lnTo>
                  <a:lnTo>
                    <a:pt x="39" y="165"/>
                  </a:lnTo>
                  <a:lnTo>
                    <a:pt x="38" y="171"/>
                  </a:lnTo>
                  <a:lnTo>
                    <a:pt x="47" y="171"/>
                  </a:lnTo>
                  <a:lnTo>
                    <a:pt x="51" y="166"/>
                  </a:lnTo>
                  <a:lnTo>
                    <a:pt x="53" y="168"/>
                  </a:lnTo>
                  <a:lnTo>
                    <a:pt x="56" y="165"/>
                  </a:lnTo>
                  <a:lnTo>
                    <a:pt x="64" y="166"/>
                  </a:lnTo>
                  <a:lnTo>
                    <a:pt x="65" y="164"/>
                  </a:lnTo>
                  <a:lnTo>
                    <a:pt x="68" y="164"/>
                  </a:lnTo>
                  <a:lnTo>
                    <a:pt x="73" y="159"/>
                  </a:lnTo>
                  <a:lnTo>
                    <a:pt x="76" y="161"/>
                  </a:lnTo>
                  <a:lnTo>
                    <a:pt x="79" y="159"/>
                  </a:lnTo>
                  <a:lnTo>
                    <a:pt x="80" y="154"/>
                  </a:lnTo>
                  <a:lnTo>
                    <a:pt x="83" y="155"/>
                  </a:lnTo>
                  <a:lnTo>
                    <a:pt x="83" y="154"/>
                  </a:lnTo>
                  <a:lnTo>
                    <a:pt x="86" y="152"/>
                  </a:lnTo>
                  <a:lnTo>
                    <a:pt x="88" y="155"/>
                  </a:lnTo>
                  <a:lnTo>
                    <a:pt x="94" y="153"/>
                  </a:lnTo>
                  <a:lnTo>
                    <a:pt x="96" y="150"/>
                  </a:lnTo>
                  <a:lnTo>
                    <a:pt x="100" y="158"/>
                  </a:lnTo>
                  <a:lnTo>
                    <a:pt x="104" y="158"/>
                  </a:lnTo>
                  <a:lnTo>
                    <a:pt x="107" y="160"/>
                  </a:lnTo>
                  <a:lnTo>
                    <a:pt x="111" y="157"/>
                  </a:lnTo>
                  <a:lnTo>
                    <a:pt x="122" y="161"/>
                  </a:lnTo>
                  <a:lnTo>
                    <a:pt x="125" y="163"/>
                  </a:lnTo>
                  <a:lnTo>
                    <a:pt x="136" y="160"/>
                  </a:lnTo>
                  <a:lnTo>
                    <a:pt x="136" y="158"/>
                  </a:lnTo>
                  <a:lnTo>
                    <a:pt x="142" y="158"/>
                  </a:lnTo>
                  <a:lnTo>
                    <a:pt x="146" y="155"/>
                  </a:lnTo>
                  <a:lnTo>
                    <a:pt x="149" y="156"/>
                  </a:lnTo>
                  <a:lnTo>
                    <a:pt x="158" y="152"/>
                  </a:lnTo>
                  <a:lnTo>
                    <a:pt x="159" y="147"/>
                  </a:lnTo>
                  <a:lnTo>
                    <a:pt x="152" y="134"/>
                  </a:lnTo>
                  <a:lnTo>
                    <a:pt x="157" y="131"/>
                  </a:lnTo>
                  <a:lnTo>
                    <a:pt x="160" y="133"/>
                  </a:lnTo>
                  <a:lnTo>
                    <a:pt x="163" y="132"/>
                  </a:lnTo>
                  <a:lnTo>
                    <a:pt x="161" y="131"/>
                  </a:lnTo>
                  <a:lnTo>
                    <a:pt x="162" y="126"/>
                  </a:lnTo>
                  <a:lnTo>
                    <a:pt x="168" y="125"/>
                  </a:lnTo>
                  <a:lnTo>
                    <a:pt x="168" y="12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09" name="Freeform 116"/>
            <p:cNvSpPr>
              <a:spLocks/>
            </p:cNvSpPr>
            <p:nvPr/>
          </p:nvSpPr>
          <p:spPr bwMode="auto">
            <a:xfrm>
              <a:off x="4475036" y="5000615"/>
              <a:ext cx="245852" cy="217437"/>
            </a:xfrm>
            <a:custGeom>
              <a:avLst/>
              <a:gdLst>
                <a:gd name="T0" fmla="*/ 2147483647 w 95"/>
                <a:gd name="T1" fmla="*/ 2147483647 h 85"/>
                <a:gd name="T2" fmla="*/ 2147483647 w 95"/>
                <a:gd name="T3" fmla="*/ 2147483647 h 85"/>
                <a:gd name="T4" fmla="*/ 2147483647 w 95"/>
                <a:gd name="T5" fmla="*/ 2147483647 h 85"/>
                <a:gd name="T6" fmla="*/ 2147483647 w 95"/>
                <a:gd name="T7" fmla="*/ 2147483647 h 85"/>
                <a:gd name="T8" fmla="*/ 2147483647 w 95"/>
                <a:gd name="T9" fmla="*/ 2147483647 h 85"/>
                <a:gd name="T10" fmla="*/ 2147483647 w 95"/>
                <a:gd name="T11" fmla="*/ 2147483647 h 85"/>
                <a:gd name="T12" fmla="*/ 2147483647 w 95"/>
                <a:gd name="T13" fmla="*/ 2147483647 h 85"/>
                <a:gd name="T14" fmla="*/ 2147483647 w 95"/>
                <a:gd name="T15" fmla="*/ 2147483647 h 85"/>
                <a:gd name="T16" fmla="*/ 2147483647 w 95"/>
                <a:gd name="T17" fmla="*/ 2147483647 h 85"/>
                <a:gd name="T18" fmla="*/ 2147483647 w 95"/>
                <a:gd name="T19" fmla="*/ 2147483647 h 85"/>
                <a:gd name="T20" fmla="*/ 0 w 95"/>
                <a:gd name="T21" fmla="*/ 2147483647 h 85"/>
                <a:gd name="T22" fmla="*/ 2147483647 w 95"/>
                <a:gd name="T23" fmla="*/ 2147483647 h 85"/>
                <a:gd name="T24" fmla="*/ 2147483647 w 95"/>
                <a:gd name="T25" fmla="*/ 2147483647 h 85"/>
                <a:gd name="T26" fmla="*/ 2147483647 w 95"/>
                <a:gd name="T27" fmla="*/ 2147483647 h 85"/>
                <a:gd name="T28" fmla="*/ 2147483647 w 95"/>
                <a:gd name="T29" fmla="*/ 2147483647 h 85"/>
                <a:gd name="T30" fmla="*/ 2147483647 w 95"/>
                <a:gd name="T31" fmla="*/ 2147483647 h 85"/>
                <a:gd name="T32" fmla="*/ 2147483647 w 95"/>
                <a:gd name="T33" fmla="*/ 2147483647 h 85"/>
                <a:gd name="T34" fmla="*/ 2147483647 w 95"/>
                <a:gd name="T35" fmla="*/ 2147483647 h 85"/>
                <a:gd name="T36" fmla="*/ 2147483647 w 95"/>
                <a:gd name="T37" fmla="*/ 2147483647 h 85"/>
                <a:gd name="T38" fmla="*/ 2147483647 w 95"/>
                <a:gd name="T39" fmla="*/ 2147483647 h 85"/>
                <a:gd name="T40" fmla="*/ 2147483647 w 95"/>
                <a:gd name="T41" fmla="*/ 2147483647 h 85"/>
                <a:gd name="T42" fmla="*/ 2147483647 w 95"/>
                <a:gd name="T43" fmla="*/ 2147483647 h 85"/>
                <a:gd name="T44" fmla="*/ 2147483647 w 95"/>
                <a:gd name="T45" fmla="*/ 2147483647 h 85"/>
                <a:gd name="T46" fmla="*/ 2147483647 w 95"/>
                <a:gd name="T47" fmla="*/ 2147483647 h 85"/>
                <a:gd name="T48" fmla="*/ 2147483647 w 95"/>
                <a:gd name="T49" fmla="*/ 2147483647 h 85"/>
                <a:gd name="T50" fmla="*/ 2147483647 w 95"/>
                <a:gd name="T51" fmla="*/ 2147483647 h 85"/>
                <a:gd name="T52" fmla="*/ 2147483647 w 95"/>
                <a:gd name="T53" fmla="*/ 2147483647 h 85"/>
                <a:gd name="T54" fmla="*/ 2147483647 w 95"/>
                <a:gd name="T55" fmla="*/ 2147483647 h 85"/>
                <a:gd name="T56" fmla="*/ 2147483647 w 95"/>
                <a:gd name="T57" fmla="*/ 2147483647 h 85"/>
                <a:gd name="T58" fmla="*/ 2147483647 w 95"/>
                <a:gd name="T59" fmla="*/ 2147483647 h 85"/>
                <a:gd name="T60" fmla="*/ 2147483647 w 95"/>
                <a:gd name="T61" fmla="*/ 2147483647 h 85"/>
                <a:gd name="T62" fmla="*/ 2147483647 w 95"/>
                <a:gd name="T63" fmla="*/ 2147483647 h 85"/>
                <a:gd name="T64" fmla="*/ 2147483647 w 95"/>
                <a:gd name="T65" fmla="*/ 2147483647 h 85"/>
                <a:gd name="T66" fmla="*/ 2147483647 w 95"/>
                <a:gd name="T67" fmla="*/ 2147483647 h 85"/>
                <a:gd name="T68" fmla="*/ 2147483647 w 95"/>
                <a:gd name="T69" fmla="*/ 2147483647 h 85"/>
                <a:gd name="T70" fmla="*/ 2147483647 w 95"/>
                <a:gd name="T71" fmla="*/ 2147483647 h 85"/>
                <a:gd name="T72" fmla="*/ 2147483647 w 95"/>
                <a:gd name="T73" fmla="*/ 2147483647 h 85"/>
                <a:gd name="T74" fmla="*/ 2147483647 w 95"/>
                <a:gd name="T75" fmla="*/ 2147483647 h 85"/>
                <a:gd name="T76" fmla="*/ 2147483647 w 95"/>
                <a:gd name="T77" fmla="*/ 2147483647 h 85"/>
                <a:gd name="T78" fmla="*/ 2147483647 w 95"/>
                <a:gd name="T79" fmla="*/ 2147483647 h 85"/>
                <a:gd name="T80" fmla="*/ 2147483647 w 95"/>
                <a:gd name="T81" fmla="*/ 2147483647 h 85"/>
                <a:gd name="T82" fmla="*/ 2147483647 w 95"/>
                <a:gd name="T83" fmla="*/ 2147483647 h 85"/>
                <a:gd name="T84" fmla="*/ 2147483647 w 95"/>
                <a:gd name="T85" fmla="*/ 2147483647 h 85"/>
                <a:gd name="T86" fmla="*/ 2147483647 w 95"/>
                <a:gd name="T87" fmla="*/ 2147483647 h 85"/>
                <a:gd name="T88" fmla="*/ 2147483647 w 95"/>
                <a:gd name="T89" fmla="*/ 0 h 85"/>
                <a:gd name="T90" fmla="*/ 2147483647 w 95"/>
                <a:gd name="T91" fmla="*/ 2147483647 h 85"/>
                <a:gd name="T92" fmla="*/ 2147483647 w 95"/>
                <a:gd name="T93" fmla="*/ 2147483647 h 85"/>
                <a:gd name="T94" fmla="*/ 2147483647 w 95"/>
                <a:gd name="T95" fmla="*/ 2147483647 h 85"/>
                <a:gd name="T96" fmla="*/ 2147483647 w 95"/>
                <a:gd name="T97" fmla="*/ 2147483647 h 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"/>
                <a:gd name="T148" fmla="*/ 0 h 85"/>
                <a:gd name="T149" fmla="*/ 95 w 95"/>
                <a:gd name="T150" fmla="*/ 85 h 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" h="85">
                  <a:moveTo>
                    <a:pt x="39" y="9"/>
                  </a:moveTo>
                  <a:lnTo>
                    <a:pt x="33" y="9"/>
                  </a:lnTo>
                  <a:lnTo>
                    <a:pt x="28" y="15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9" y="21"/>
                  </a:lnTo>
                  <a:lnTo>
                    <a:pt x="8" y="33"/>
                  </a:lnTo>
                  <a:lnTo>
                    <a:pt x="2" y="33"/>
                  </a:lnTo>
                  <a:lnTo>
                    <a:pt x="1" y="41"/>
                  </a:lnTo>
                  <a:lnTo>
                    <a:pt x="3" y="48"/>
                  </a:lnTo>
                  <a:lnTo>
                    <a:pt x="0" y="52"/>
                  </a:lnTo>
                  <a:lnTo>
                    <a:pt x="5" y="58"/>
                  </a:lnTo>
                  <a:lnTo>
                    <a:pt x="3" y="64"/>
                  </a:lnTo>
                  <a:lnTo>
                    <a:pt x="8" y="75"/>
                  </a:lnTo>
                  <a:lnTo>
                    <a:pt x="10" y="75"/>
                  </a:lnTo>
                  <a:lnTo>
                    <a:pt x="14" y="84"/>
                  </a:lnTo>
                  <a:lnTo>
                    <a:pt x="17" y="83"/>
                  </a:lnTo>
                  <a:lnTo>
                    <a:pt x="18" y="82"/>
                  </a:lnTo>
                  <a:lnTo>
                    <a:pt x="21" y="82"/>
                  </a:lnTo>
                  <a:lnTo>
                    <a:pt x="23" y="85"/>
                  </a:lnTo>
                  <a:lnTo>
                    <a:pt x="37" y="83"/>
                  </a:lnTo>
                  <a:lnTo>
                    <a:pt x="39" y="80"/>
                  </a:lnTo>
                  <a:lnTo>
                    <a:pt x="47" y="82"/>
                  </a:lnTo>
                  <a:lnTo>
                    <a:pt x="50" y="78"/>
                  </a:lnTo>
                  <a:lnTo>
                    <a:pt x="53" y="78"/>
                  </a:lnTo>
                  <a:lnTo>
                    <a:pt x="59" y="66"/>
                  </a:lnTo>
                  <a:lnTo>
                    <a:pt x="63" y="65"/>
                  </a:lnTo>
                  <a:lnTo>
                    <a:pt x="65" y="66"/>
                  </a:lnTo>
                  <a:lnTo>
                    <a:pt x="69" y="63"/>
                  </a:lnTo>
                  <a:lnTo>
                    <a:pt x="72" y="65"/>
                  </a:lnTo>
                  <a:lnTo>
                    <a:pt x="83" y="64"/>
                  </a:lnTo>
                  <a:lnTo>
                    <a:pt x="85" y="60"/>
                  </a:lnTo>
                  <a:lnTo>
                    <a:pt x="87" y="63"/>
                  </a:lnTo>
                  <a:lnTo>
                    <a:pt x="87" y="54"/>
                  </a:lnTo>
                  <a:lnTo>
                    <a:pt x="91" y="51"/>
                  </a:lnTo>
                  <a:lnTo>
                    <a:pt x="94" y="51"/>
                  </a:lnTo>
                  <a:lnTo>
                    <a:pt x="95" y="45"/>
                  </a:lnTo>
                  <a:lnTo>
                    <a:pt x="93" y="36"/>
                  </a:lnTo>
                  <a:lnTo>
                    <a:pt x="95" y="30"/>
                  </a:lnTo>
                  <a:lnTo>
                    <a:pt x="89" y="23"/>
                  </a:lnTo>
                  <a:lnTo>
                    <a:pt x="87" y="15"/>
                  </a:lnTo>
                  <a:lnTo>
                    <a:pt x="79" y="14"/>
                  </a:lnTo>
                  <a:lnTo>
                    <a:pt x="73" y="11"/>
                  </a:lnTo>
                  <a:lnTo>
                    <a:pt x="66" y="2"/>
                  </a:lnTo>
                  <a:lnTo>
                    <a:pt x="65" y="0"/>
                  </a:lnTo>
                  <a:lnTo>
                    <a:pt x="56" y="5"/>
                  </a:lnTo>
                  <a:lnTo>
                    <a:pt x="47" y="4"/>
                  </a:lnTo>
                  <a:lnTo>
                    <a:pt x="44" y="9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0" name="Freeform 117"/>
            <p:cNvSpPr>
              <a:spLocks/>
            </p:cNvSpPr>
            <p:nvPr/>
          </p:nvSpPr>
          <p:spPr bwMode="auto">
            <a:xfrm>
              <a:off x="1579172" y="1426979"/>
              <a:ext cx="592631" cy="457897"/>
            </a:xfrm>
            <a:custGeom>
              <a:avLst/>
              <a:gdLst>
                <a:gd name="T0" fmla="*/ 2147483647 w 229"/>
                <a:gd name="T1" fmla="*/ 2147483647 h 179"/>
                <a:gd name="T2" fmla="*/ 2147483647 w 229"/>
                <a:gd name="T3" fmla="*/ 2147483647 h 179"/>
                <a:gd name="T4" fmla="*/ 2147483647 w 229"/>
                <a:gd name="T5" fmla="*/ 2147483647 h 179"/>
                <a:gd name="T6" fmla="*/ 2147483647 w 229"/>
                <a:gd name="T7" fmla="*/ 2147483647 h 179"/>
                <a:gd name="T8" fmla="*/ 2147483647 w 229"/>
                <a:gd name="T9" fmla="*/ 2147483647 h 179"/>
                <a:gd name="T10" fmla="*/ 2147483647 w 229"/>
                <a:gd name="T11" fmla="*/ 2147483647 h 179"/>
                <a:gd name="T12" fmla="*/ 2147483647 w 229"/>
                <a:gd name="T13" fmla="*/ 2147483647 h 179"/>
                <a:gd name="T14" fmla="*/ 2147483647 w 229"/>
                <a:gd name="T15" fmla="*/ 2147483647 h 179"/>
                <a:gd name="T16" fmla="*/ 2147483647 w 229"/>
                <a:gd name="T17" fmla="*/ 2147483647 h 179"/>
                <a:gd name="T18" fmla="*/ 2147483647 w 229"/>
                <a:gd name="T19" fmla="*/ 2147483647 h 179"/>
                <a:gd name="T20" fmla="*/ 2147483647 w 229"/>
                <a:gd name="T21" fmla="*/ 2147483647 h 179"/>
                <a:gd name="T22" fmla="*/ 2147483647 w 229"/>
                <a:gd name="T23" fmla="*/ 2147483647 h 179"/>
                <a:gd name="T24" fmla="*/ 2147483647 w 229"/>
                <a:gd name="T25" fmla="*/ 2147483647 h 179"/>
                <a:gd name="T26" fmla="*/ 2147483647 w 229"/>
                <a:gd name="T27" fmla="*/ 0 h 179"/>
                <a:gd name="T28" fmla="*/ 2147483647 w 229"/>
                <a:gd name="T29" fmla="*/ 2147483647 h 179"/>
                <a:gd name="T30" fmla="*/ 2147483647 w 229"/>
                <a:gd name="T31" fmla="*/ 2147483647 h 179"/>
                <a:gd name="T32" fmla="*/ 2147483647 w 229"/>
                <a:gd name="T33" fmla="*/ 2147483647 h 179"/>
                <a:gd name="T34" fmla="*/ 2147483647 w 229"/>
                <a:gd name="T35" fmla="*/ 2147483647 h 179"/>
                <a:gd name="T36" fmla="*/ 2147483647 w 229"/>
                <a:gd name="T37" fmla="*/ 2147483647 h 179"/>
                <a:gd name="T38" fmla="*/ 2147483647 w 229"/>
                <a:gd name="T39" fmla="*/ 2147483647 h 179"/>
                <a:gd name="T40" fmla="*/ 2147483647 w 229"/>
                <a:gd name="T41" fmla="*/ 2147483647 h 179"/>
                <a:gd name="T42" fmla="*/ 2147483647 w 229"/>
                <a:gd name="T43" fmla="*/ 2147483647 h 179"/>
                <a:gd name="T44" fmla="*/ 2147483647 w 229"/>
                <a:gd name="T45" fmla="*/ 2147483647 h 179"/>
                <a:gd name="T46" fmla="*/ 2147483647 w 229"/>
                <a:gd name="T47" fmla="*/ 2147483647 h 179"/>
                <a:gd name="T48" fmla="*/ 2147483647 w 229"/>
                <a:gd name="T49" fmla="*/ 2147483647 h 179"/>
                <a:gd name="T50" fmla="*/ 2147483647 w 229"/>
                <a:gd name="T51" fmla="*/ 2147483647 h 179"/>
                <a:gd name="T52" fmla="*/ 2147483647 w 229"/>
                <a:gd name="T53" fmla="*/ 2147483647 h 179"/>
                <a:gd name="T54" fmla="*/ 0 w 229"/>
                <a:gd name="T55" fmla="*/ 2147483647 h 179"/>
                <a:gd name="T56" fmla="*/ 2147483647 w 229"/>
                <a:gd name="T57" fmla="*/ 2147483647 h 179"/>
                <a:gd name="T58" fmla="*/ 2147483647 w 229"/>
                <a:gd name="T59" fmla="*/ 2147483647 h 179"/>
                <a:gd name="T60" fmla="*/ 2147483647 w 229"/>
                <a:gd name="T61" fmla="*/ 2147483647 h 179"/>
                <a:gd name="T62" fmla="*/ 2147483647 w 229"/>
                <a:gd name="T63" fmla="*/ 2147483647 h 179"/>
                <a:gd name="T64" fmla="*/ 2147483647 w 229"/>
                <a:gd name="T65" fmla="*/ 2147483647 h 179"/>
                <a:gd name="T66" fmla="*/ 2147483647 w 229"/>
                <a:gd name="T67" fmla="*/ 2147483647 h 179"/>
                <a:gd name="T68" fmla="*/ 2147483647 w 229"/>
                <a:gd name="T69" fmla="*/ 2147483647 h 179"/>
                <a:gd name="T70" fmla="*/ 2147483647 w 229"/>
                <a:gd name="T71" fmla="*/ 2147483647 h 179"/>
                <a:gd name="T72" fmla="*/ 2147483647 w 229"/>
                <a:gd name="T73" fmla="*/ 2147483647 h 179"/>
                <a:gd name="T74" fmla="*/ 2147483647 w 229"/>
                <a:gd name="T75" fmla="*/ 2147483647 h 179"/>
                <a:gd name="T76" fmla="*/ 2147483647 w 229"/>
                <a:gd name="T77" fmla="*/ 2147483647 h 179"/>
                <a:gd name="T78" fmla="*/ 2147483647 w 229"/>
                <a:gd name="T79" fmla="*/ 2147483647 h 179"/>
                <a:gd name="T80" fmla="*/ 2147483647 w 229"/>
                <a:gd name="T81" fmla="*/ 2147483647 h 179"/>
                <a:gd name="T82" fmla="*/ 2147483647 w 229"/>
                <a:gd name="T83" fmla="*/ 2147483647 h 179"/>
                <a:gd name="T84" fmla="*/ 2147483647 w 229"/>
                <a:gd name="T85" fmla="*/ 2147483647 h 179"/>
                <a:gd name="T86" fmla="*/ 2147483647 w 229"/>
                <a:gd name="T87" fmla="*/ 2147483647 h 179"/>
                <a:gd name="T88" fmla="*/ 2147483647 w 229"/>
                <a:gd name="T89" fmla="*/ 2147483647 h 179"/>
                <a:gd name="T90" fmla="*/ 2147483647 w 229"/>
                <a:gd name="T91" fmla="*/ 2147483647 h 179"/>
                <a:gd name="T92" fmla="*/ 2147483647 w 229"/>
                <a:gd name="T93" fmla="*/ 2147483647 h 179"/>
                <a:gd name="T94" fmla="*/ 2147483647 w 229"/>
                <a:gd name="T95" fmla="*/ 2147483647 h 179"/>
                <a:gd name="T96" fmla="*/ 2147483647 w 229"/>
                <a:gd name="T97" fmla="*/ 2147483647 h 179"/>
                <a:gd name="T98" fmla="*/ 2147483647 w 229"/>
                <a:gd name="T99" fmla="*/ 2147483647 h 179"/>
                <a:gd name="T100" fmla="*/ 2147483647 w 229"/>
                <a:gd name="T101" fmla="*/ 2147483647 h 179"/>
                <a:gd name="T102" fmla="*/ 2147483647 w 229"/>
                <a:gd name="T103" fmla="*/ 2147483647 h 1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9"/>
                <a:gd name="T157" fmla="*/ 0 h 179"/>
                <a:gd name="T158" fmla="*/ 229 w 229"/>
                <a:gd name="T159" fmla="*/ 179 h 1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9" h="179">
                  <a:moveTo>
                    <a:pt x="188" y="53"/>
                  </a:moveTo>
                  <a:lnTo>
                    <a:pt x="183" y="62"/>
                  </a:lnTo>
                  <a:lnTo>
                    <a:pt x="159" y="65"/>
                  </a:lnTo>
                  <a:lnTo>
                    <a:pt x="146" y="55"/>
                  </a:lnTo>
                  <a:lnTo>
                    <a:pt x="138" y="73"/>
                  </a:lnTo>
                  <a:lnTo>
                    <a:pt x="138" y="67"/>
                  </a:lnTo>
                  <a:lnTo>
                    <a:pt x="123" y="49"/>
                  </a:lnTo>
                  <a:lnTo>
                    <a:pt x="113" y="59"/>
                  </a:lnTo>
                  <a:lnTo>
                    <a:pt x="104" y="40"/>
                  </a:lnTo>
                  <a:lnTo>
                    <a:pt x="83" y="63"/>
                  </a:lnTo>
                  <a:lnTo>
                    <a:pt x="69" y="67"/>
                  </a:lnTo>
                  <a:lnTo>
                    <a:pt x="63" y="49"/>
                  </a:lnTo>
                  <a:lnTo>
                    <a:pt x="74" y="43"/>
                  </a:lnTo>
                  <a:lnTo>
                    <a:pt x="53" y="0"/>
                  </a:lnTo>
                  <a:lnTo>
                    <a:pt x="54" y="14"/>
                  </a:lnTo>
                  <a:lnTo>
                    <a:pt x="53" y="30"/>
                  </a:lnTo>
                  <a:lnTo>
                    <a:pt x="41" y="12"/>
                  </a:lnTo>
                  <a:lnTo>
                    <a:pt x="33" y="15"/>
                  </a:lnTo>
                  <a:lnTo>
                    <a:pt x="29" y="22"/>
                  </a:lnTo>
                  <a:lnTo>
                    <a:pt x="33" y="28"/>
                  </a:lnTo>
                  <a:lnTo>
                    <a:pt x="32" y="29"/>
                  </a:lnTo>
                  <a:lnTo>
                    <a:pt x="15" y="19"/>
                  </a:lnTo>
                  <a:lnTo>
                    <a:pt x="17" y="31"/>
                  </a:lnTo>
                  <a:lnTo>
                    <a:pt x="5" y="27"/>
                  </a:lnTo>
                  <a:lnTo>
                    <a:pt x="51" y="51"/>
                  </a:lnTo>
                  <a:lnTo>
                    <a:pt x="40" y="59"/>
                  </a:lnTo>
                  <a:lnTo>
                    <a:pt x="43" y="69"/>
                  </a:lnTo>
                  <a:lnTo>
                    <a:pt x="0" y="60"/>
                  </a:lnTo>
                  <a:lnTo>
                    <a:pt x="29" y="87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36" y="105"/>
                  </a:lnTo>
                  <a:lnTo>
                    <a:pt x="29" y="110"/>
                  </a:lnTo>
                  <a:lnTo>
                    <a:pt x="7" y="114"/>
                  </a:lnTo>
                  <a:lnTo>
                    <a:pt x="20" y="128"/>
                  </a:lnTo>
                  <a:lnTo>
                    <a:pt x="50" y="145"/>
                  </a:lnTo>
                  <a:lnTo>
                    <a:pt x="95" y="179"/>
                  </a:lnTo>
                  <a:lnTo>
                    <a:pt x="136" y="171"/>
                  </a:lnTo>
                  <a:lnTo>
                    <a:pt x="176" y="163"/>
                  </a:lnTo>
                  <a:lnTo>
                    <a:pt x="202" y="150"/>
                  </a:lnTo>
                  <a:lnTo>
                    <a:pt x="217" y="141"/>
                  </a:lnTo>
                  <a:lnTo>
                    <a:pt x="223" y="142"/>
                  </a:lnTo>
                  <a:lnTo>
                    <a:pt x="217" y="129"/>
                  </a:lnTo>
                  <a:lnTo>
                    <a:pt x="227" y="127"/>
                  </a:lnTo>
                  <a:lnTo>
                    <a:pt x="229" y="119"/>
                  </a:lnTo>
                  <a:lnTo>
                    <a:pt x="210" y="111"/>
                  </a:lnTo>
                  <a:lnTo>
                    <a:pt x="217" y="106"/>
                  </a:lnTo>
                  <a:lnTo>
                    <a:pt x="208" y="99"/>
                  </a:lnTo>
                  <a:lnTo>
                    <a:pt x="210" y="83"/>
                  </a:lnTo>
                  <a:lnTo>
                    <a:pt x="223" y="70"/>
                  </a:lnTo>
                  <a:lnTo>
                    <a:pt x="205" y="70"/>
                  </a:lnTo>
                  <a:lnTo>
                    <a:pt x="188" y="5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1" name="Freeform 118"/>
            <p:cNvSpPr>
              <a:spLocks/>
            </p:cNvSpPr>
            <p:nvPr/>
          </p:nvSpPr>
          <p:spPr bwMode="auto">
            <a:xfrm>
              <a:off x="3359649" y="2966942"/>
              <a:ext cx="214797" cy="391387"/>
            </a:xfrm>
            <a:custGeom>
              <a:avLst/>
              <a:gdLst>
                <a:gd name="T0" fmla="*/ 2147483647 w 83"/>
                <a:gd name="T1" fmla="*/ 2147483647 h 153"/>
                <a:gd name="T2" fmla="*/ 2147483647 w 83"/>
                <a:gd name="T3" fmla="*/ 2147483647 h 153"/>
                <a:gd name="T4" fmla="*/ 2147483647 w 83"/>
                <a:gd name="T5" fmla="*/ 2147483647 h 153"/>
                <a:gd name="T6" fmla="*/ 2147483647 w 83"/>
                <a:gd name="T7" fmla="*/ 2147483647 h 153"/>
                <a:gd name="T8" fmla="*/ 2147483647 w 83"/>
                <a:gd name="T9" fmla="*/ 2147483647 h 153"/>
                <a:gd name="T10" fmla="*/ 2147483647 w 83"/>
                <a:gd name="T11" fmla="*/ 2147483647 h 153"/>
                <a:gd name="T12" fmla="*/ 2147483647 w 83"/>
                <a:gd name="T13" fmla="*/ 2147483647 h 153"/>
                <a:gd name="T14" fmla="*/ 2147483647 w 83"/>
                <a:gd name="T15" fmla="*/ 2147483647 h 153"/>
                <a:gd name="T16" fmla="*/ 2147483647 w 83"/>
                <a:gd name="T17" fmla="*/ 2147483647 h 153"/>
                <a:gd name="T18" fmla="*/ 2147483647 w 83"/>
                <a:gd name="T19" fmla="*/ 2147483647 h 153"/>
                <a:gd name="T20" fmla="*/ 2147483647 w 83"/>
                <a:gd name="T21" fmla="*/ 2147483647 h 153"/>
                <a:gd name="T22" fmla="*/ 2147483647 w 83"/>
                <a:gd name="T23" fmla="*/ 2147483647 h 153"/>
                <a:gd name="T24" fmla="*/ 2147483647 w 83"/>
                <a:gd name="T25" fmla="*/ 2147483647 h 153"/>
                <a:gd name="T26" fmla="*/ 2147483647 w 83"/>
                <a:gd name="T27" fmla="*/ 2147483647 h 153"/>
                <a:gd name="T28" fmla="*/ 2147483647 w 83"/>
                <a:gd name="T29" fmla="*/ 2147483647 h 153"/>
                <a:gd name="T30" fmla="*/ 2147483647 w 83"/>
                <a:gd name="T31" fmla="*/ 2147483647 h 153"/>
                <a:gd name="T32" fmla="*/ 2147483647 w 83"/>
                <a:gd name="T33" fmla="*/ 2147483647 h 153"/>
                <a:gd name="T34" fmla="*/ 2147483647 w 83"/>
                <a:gd name="T35" fmla="*/ 2147483647 h 153"/>
                <a:gd name="T36" fmla="*/ 2147483647 w 83"/>
                <a:gd name="T37" fmla="*/ 2147483647 h 153"/>
                <a:gd name="T38" fmla="*/ 2147483647 w 83"/>
                <a:gd name="T39" fmla="*/ 2147483647 h 153"/>
                <a:gd name="T40" fmla="*/ 2147483647 w 83"/>
                <a:gd name="T41" fmla="*/ 2147483647 h 153"/>
                <a:gd name="T42" fmla="*/ 2147483647 w 83"/>
                <a:gd name="T43" fmla="*/ 2147483647 h 153"/>
                <a:gd name="T44" fmla="*/ 2147483647 w 83"/>
                <a:gd name="T45" fmla="*/ 2147483647 h 153"/>
                <a:gd name="T46" fmla="*/ 2147483647 w 83"/>
                <a:gd name="T47" fmla="*/ 2147483647 h 153"/>
                <a:gd name="T48" fmla="*/ 2147483647 w 83"/>
                <a:gd name="T49" fmla="*/ 2147483647 h 153"/>
                <a:gd name="T50" fmla="*/ 2147483647 w 83"/>
                <a:gd name="T51" fmla="*/ 2147483647 h 153"/>
                <a:gd name="T52" fmla="*/ 2147483647 w 83"/>
                <a:gd name="T53" fmla="*/ 2147483647 h 153"/>
                <a:gd name="T54" fmla="*/ 2147483647 w 83"/>
                <a:gd name="T55" fmla="*/ 2147483647 h 153"/>
                <a:gd name="T56" fmla="*/ 2147483647 w 83"/>
                <a:gd name="T57" fmla="*/ 2147483647 h 153"/>
                <a:gd name="T58" fmla="*/ 2147483647 w 83"/>
                <a:gd name="T59" fmla="*/ 2147483647 h 153"/>
                <a:gd name="T60" fmla="*/ 2147483647 w 83"/>
                <a:gd name="T61" fmla="*/ 2147483647 h 153"/>
                <a:gd name="T62" fmla="*/ 2147483647 w 83"/>
                <a:gd name="T63" fmla="*/ 2147483647 h 153"/>
                <a:gd name="T64" fmla="*/ 2147483647 w 83"/>
                <a:gd name="T65" fmla="*/ 2147483647 h 153"/>
                <a:gd name="T66" fmla="*/ 2147483647 w 83"/>
                <a:gd name="T67" fmla="*/ 2147483647 h 153"/>
                <a:gd name="T68" fmla="*/ 2147483647 w 83"/>
                <a:gd name="T69" fmla="*/ 2147483647 h 153"/>
                <a:gd name="T70" fmla="*/ 2147483647 w 83"/>
                <a:gd name="T71" fmla="*/ 2147483647 h 153"/>
                <a:gd name="T72" fmla="*/ 2147483647 w 83"/>
                <a:gd name="T73" fmla="*/ 2147483647 h 153"/>
                <a:gd name="T74" fmla="*/ 2147483647 w 83"/>
                <a:gd name="T75" fmla="*/ 2147483647 h 153"/>
                <a:gd name="T76" fmla="*/ 2147483647 w 83"/>
                <a:gd name="T77" fmla="*/ 2147483647 h 153"/>
                <a:gd name="T78" fmla="*/ 2147483647 w 83"/>
                <a:gd name="T79" fmla="*/ 2147483647 h 153"/>
                <a:gd name="T80" fmla="*/ 2147483647 w 83"/>
                <a:gd name="T81" fmla="*/ 2147483647 h 153"/>
                <a:gd name="T82" fmla="*/ 2147483647 w 83"/>
                <a:gd name="T83" fmla="*/ 2147483647 h 153"/>
                <a:gd name="T84" fmla="*/ 2147483647 w 83"/>
                <a:gd name="T85" fmla="*/ 2147483647 h 153"/>
                <a:gd name="T86" fmla="*/ 2147483647 w 83"/>
                <a:gd name="T87" fmla="*/ 2147483647 h 153"/>
                <a:gd name="T88" fmla="*/ 2147483647 w 83"/>
                <a:gd name="T89" fmla="*/ 2147483647 h 153"/>
                <a:gd name="T90" fmla="*/ 2147483647 w 83"/>
                <a:gd name="T91" fmla="*/ 2147483647 h 153"/>
                <a:gd name="T92" fmla="*/ 2147483647 w 83"/>
                <a:gd name="T93" fmla="*/ 2147483647 h 153"/>
                <a:gd name="T94" fmla="*/ 2147483647 w 83"/>
                <a:gd name="T95" fmla="*/ 2147483647 h 153"/>
                <a:gd name="T96" fmla="*/ 2147483647 w 83"/>
                <a:gd name="T97" fmla="*/ 2147483647 h 153"/>
                <a:gd name="T98" fmla="*/ 2147483647 w 83"/>
                <a:gd name="T99" fmla="*/ 2147483647 h 153"/>
                <a:gd name="T100" fmla="*/ 2147483647 w 83"/>
                <a:gd name="T101" fmla="*/ 2147483647 h 153"/>
                <a:gd name="T102" fmla="*/ 2147483647 w 83"/>
                <a:gd name="T103" fmla="*/ 2147483647 h 153"/>
                <a:gd name="T104" fmla="*/ 2147483647 w 83"/>
                <a:gd name="T105" fmla="*/ 2147483647 h 153"/>
                <a:gd name="T106" fmla="*/ 2147483647 w 83"/>
                <a:gd name="T107" fmla="*/ 2147483647 h 153"/>
                <a:gd name="T108" fmla="*/ 2147483647 w 83"/>
                <a:gd name="T109" fmla="*/ 2147483647 h 153"/>
                <a:gd name="T110" fmla="*/ 2147483647 w 83"/>
                <a:gd name="T111" fmla="*/ 2147483647 h 153"/>
                <a:gd name="T112" fmla="*/ 2147483647 w 83"/>
                <a:gd name="T113" fmla="*/ 2147483647 h 153"/>
                <a:gd name="T114" fmla="*/ 2147483647 w 83"/>
                <a:gd name="T115" fmla="*/ 2147483647 h 153"/>
                <a:gd name="T116" fmla="*/ 2147483647 w 83"/>
                <a:gd name="T117" fmla="*/ 2147483647 h 1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3"/>
                <a:gd name="T178" fmla="*/ 0 h 153"/>
                <a:gd name="T179" fmla="*/ 83 w 83"/>
                <a:gd name="T180" fmla="*/ 153 h 15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3" h="153">
                  <a:moveTo>
                    <a:pt x="4" y="102"/>
                  </a:moveTo>
                  <a:lnTo>
                    <a:pt x="3" y="106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3" y="114"/>
                  </a:lnTo>
                  <a:lnTo>
                    <a:pt x="7" y="117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5" y="112"/>
                  </a:lnTo>
                  <a:lnTo>
                    <a:pt x="6" y="111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2"/>
                  </a:lnTo>
                  <a:lnTo>
                    <a:pt x="11" y="118"/>
                  </a:lnTo>
                  <a:lnTo>
                    <a:pt x="12" y="118"/>
                  </a:lnTo>
                  <a:lnTo>
                    <a:pt x="14" y="118"/>
                  </a:lnTo>
                  <a:lnTo>
                    <a:pt x="16" y="120"/>
                  </a:lnTo>
                  <a:lnTo>
                    <a:pt x="17" y="125"/>
                  </a:lnTo>
                  <a:lnTo>
                    <a:pt x="18" y="126"/>
                  </a:lnTo>
                  <a:lnTo>
                    <a:pt x="16" y="128"/>
                  </a:lnTo>
                  <a:lnTo>
                    <a:pt x="17" y="135"/>
                  </a:lnTo>
                  <a:lnTo>
                    <a:pt x="16" y="138"/>
                  </a:lnTo>
                  <a:lnTo>
                    <a:pt x="16" y="147"/>
                  </a:lnTo>
                  <a:lnTo>
                    <a:pt x="16" y="148"/>
                  </a:lnTo>
                  <a:lnTo>
                    <a:pt x="18" y="148"/>
                  </a:lnTo>
                  <a:lnTo>
                    <a:pt x="19" y="148"/>
                  </a:lnTo>
                  <a:lnTo>
                    <a:pt x="21" y="148"/>
                  </a:lnTo>
                  <a:lnTo>
                    <a:pt x="22" y="148"/>
                  </a:lnTo>
                  <a:lnTo>
                    <a:pt x="23" y="148"/>
                  </a:lnTo>
                  <a:lnTo>
                    <a:pt x="25" y="149"/>
                  </a:lnTo>
                  <a:lnTo>
                    <a:pt x="26" y="150"/>
                  </a:lnTo>
                  <a:lnTo>
                    <a:pt x="29" y="150"/>
                  </a:lnTo>
                  <a:lnTo>
                    <a:pt x="30" y="150"/>
                  </a:lnTo>
                  <a:lnTo>
                    <a:pt x="32" y="151"/>
                  </a:lnTo>
                  <a:lnTo>
                    <a:pt x="32" y="153"/>
                  </a:lnTo>
                  <a:lnTo>
                    <a:pt x="34" y="153"/>
                  </a:lnTo>
                  <a:lnTo>
                    <a:pt x="36" y="151"/>
                  </a:lnTo>
                  <a:lnTo>
                    <a:pt x="38" y="153"/>
                  </a:lnTo>
                  <a:lnTo>
                    <a:pt x="39" y="152"/>
                  </a:lnTo>
                  <a:lnTo>
                    <a:pt x="43" y="150"/>
                  </a:lnTo>
                  <a:lnTo>
                    <a:pt x="43" y="151"/>
                  </a:lnTo>
                  <a:lnTo>
                    <a:pt x="45" y="151"/>
                  </a:lnTo>
                  <a:lnTo>
                    <a:pt x="46" y="151"/>
                  </a:lnTo>
                  <a:lnTo>
                    <a:pt x="47" y="151"/>
                  </a:lnTo>
                  <a:lnTo>
                    <a:pt x="47" y="150"/>
                  </a:lnTo>
                  <a:lnTo>
                    <a:pt x="47" y="149"/>
                  </a:lnTo>
                  <a:lnTo>
                    <a:pt x="45" y="148"/>
                  </a:lnTo>
                  <a:lnTo>
                    <a:pt x="46" y="148"/>
                  </a:lnTo>
                  <a:lnTo>
                    <a:pt x="48" y="148"/>
                  </a:lnTo>
                  <a:lnTo>
                    <a:pt x="49" y="148"/>
                  </a:lnTo>
                  <a:lnTo>
                    <a:pt x="47" y="147"/>
                  </a:lnTo>
                  <a:lnTo>
                    <a:pt x="47" y="145"/>
                  </a:lnTo>
                  <a:lnTo>
                    <a:pt x="47" y="144"/>
                  </a:lnTo>
                  <a:lnTo>
                    <a:pt x="45" y="144"/>
                  </a:lnTo>
                  <a:lnTo>
                    <a:pt x="43" y="143"/>
                  </a:lnTo>
                  <a:lnTo>
                    <a:pt x="43" y="141"/>
                  </a:lnTo>
                  <a:lnTo>
                    <a:pt x="42" y="141"/>
                  </a:lnTo>
                  <a:lnTo>
                    <a:pt x="41" y="142"/>
                  </a:lnTo>
                  <a:lnTo>
                    <a:pt x="40" y="142"/>
                  </a:lnTo>
                  <a:lnTo>
                    <a:pt x="38" y="142"/>
                  </a:lnTo>
                  <a:lnTo>
                    <a:pt x="38" y="141"/>
                  </a:lnTo>
                  <a:lnTo>
                    <a:pt x="40" y="141"/>
                  </a:lnTo>
                  <a:lnTo>
                    <a:pt x="42" y="139"/>
                  </a:lnTo>
                  <a:lnTo>
                    <a:pt x="42" y="138"/>
                  </a:lnTo>
                  <a:lnTo>
                    <a:pt x="40" y="136"/>
                  </a:lnTo>
                  <a:lnTo>
                    <a:pt x="39" y="137"/>
                  </a:lnTo>
                  <a:lnTo>
                    <a:pt x="40" y="136"/>
                  </a:lnTo>
                  <a:lnTo>
                    <a:pt x="41" y="136"/>
                  </a:lnTo>
                  <a:lnTo>
                    <a:pt x="40" y="136"/>
                  </a:lnTo>
                  <a:lnTo>
                    <a:pt x="40" y="135"/>
                  </a:lnTo>
                  <a:lnTo>
                    <a:pt x="43" y="133"/>
                  </a:lnTo>
                  <a:lnTo>
                    <a:pt x="44" y="133"/>
                  </a:lnTo>
                  <a:lnTo>
                    <a:pt x="44" y="134"/>
                  </a:lnTo>
                  <a:lnTo>
                    <a:pt x="46" y="133"/>
                  </a:lnTo>
                  <a:lnTo>
                    <a:pt x="47" y="130"/>
                  </a:lnTo>
                  <a:lnTo>
                    <a:pt x="45" y="127"/>
                  </a:lnTo>
                  <a:lnTo>
                    <a:pt x="44" y="127"/>
                  </a:lnTo>
                  <a:lnTo>
                    <a:pt x="45" y="126"/>
                  </a:lnTo>
                  <a:lnTo>
                    <a:pt x="45" y="125"/>
                  </a:lnTo>
                  <a:lnTo>
                    <a:pt x="44" y="124"/>
                  </a:lnTo>
                  <a:lnTo>
                    <a:pt x="44" y="123"/>
                  </a:lnTo>
                  <a:lnTo>
                    <a:pt x="44" y="121"/>
                  </a:lnTo>
                  <a:lnTo>
                    <a:pt x="45" y="120"/>
                  </a:lnTo>
                  <a:lnTo>
                    <a:pt x="46" y="118"/>
                  </a:lnTo>
                  <a:lnTo>
                    <a:pt x="44" y="117"/>
                  </a:lnTo>
                  <a:lnTo>
                    <a:pt x="43" y="117"/>
                  </a:lnTo>
                  <a:lnTo>
                    <a:pt x="41" y="118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117"/>
                  </a:lnTo>
                  <a:lnTo>
                    <a:pt x="43" y="116"/>
                  </a:lnTo>
                  <a:lnTo>
                    <a:pt x="43" y="115"/>
                  </a:lnTo>
                  <a:lnTo>
                    <a:pt x="44" y="116"/>
                  </a:lnTo>
                  <a:lnTo>
                    <a:pt x="45" y="116"/>
                  </a:lnTo>
                  <a:lnTo>
                    <a:pt x="46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50" y="112"/>
                  </a:lnTo>
                  <a:lnTo>
                    <a:pt x="51" y="110"/>
                  </a:lnTo>
                  <a:lnTo>
                    <a:pt x="48" y="110"/>
                  </a:lnTo>
                  <a:lnTo>
                    <a:pt x="47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3" y="106"/>
                  </a:lnTo>
                  <a:lnTo>
                    <a:pt x="42" y="106"/>
                  </a:lnTo>
                  <a:lnTo>
                    <a:pt x="43" y="106"/>
                  </a:lnTo>
                  <a:lnTo>
                    <a:pt x="46" y="106"/>
                  </a:lnTo>
                  <a:lnTo>
                    <a:pt x="47" y="106"/>
                  </a:lnTo>
                  <a:lnTo>
                    <a:pt x="48" y="108"/>
                  </a:lnTo>
                  <a:lnTo>
                    <a:pt x="49" y="108"/>
                  </a:lnTo>
                  <a:lnTo>
                    <a:pt x="50" y="108"/>
                  </a:lnTo>
                  <a:lnTo>
                    <a:pt x="52" y="107"/>
                  </a:lnTo>
                  <a:lnTo>
                    <a:pt x="55" y="107"/>
                  </a:lnTo>
                  <a:lnTo>
                    <a:pt x="55" y="106"/>
                  </a:lnTo>
                  <a:lnTo>
                    <a:pt x="56" y="107"/>
                  </a:lnTo>
                  <a:lnTo>
                    <a:pt x="56" y="106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6" y="105"/>
                  </a:lnTo>
                  <a:lnTo>
                    <a:pt x="57" y="104"/>
                  </a:lnTo>
                  <a:lnTo>
                    <a:pt x="58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6" y="100"/>
                  </a:lnTo>
                  <a:lnTo>
                    <a:pt x="56" y="99"/>
                  </a:lnTo>
                  <a:lnTo>
                    <a:pt x="56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8"/>
                  </a:lnTo>
                  <a:lnTo>
                    <a:pt x="55" y="98"/>
                  </a:lnTo>
                  <a:lnTo>
                    <a:pt x="55" y="97"/>
                  </a:lnTo>
                  <a:lnTo>
                    <a:pt x="56" y="97"/>
                  </a:lnTo>
                  <a:lnTo>
                    <a:pt x="58" y="97"/>
                  </a:lnTo>
                  <a:lnTo>
                    <a:pt x="59" y="97"/>
                  </a:lnTo>
                  <a:lnTo>
                    <a:pt x="60" y="97"/>
                  </a:lnTo>
                  <a:lnTo>
                    <a:pt x="60" y="98"/>
                  </a:lnTo>
                  <a:lnTo>
                    <a:pt x="61" y="99"/>
                  </a:lnTo>
                  <a:lnTo>
                    <a:pt x="61" y="98"/>
                  </a:lnTo>
                  <a:lnTo>
                    <a:pt x="61" y="97"/>
                  </a:lnTo>
                  <a:lnTo>
                    <a:pt x="62" y="97"/>
                  </a:lnTo>
                  <a:lnTo>
                    <a:pt x="63" y="95"/>
                  </a:lnTo>
                  <a:lnTo>
                    <a:pt x="64" y="93"/>
                  </a:lnTo>
                  <a:lnTo>
                    <a:pt x="63" y="92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9"/>
                  </a:lnTo>
                  <a:lnTo>
                    <a:pt x="63" y="86"/>
                  </a:lnTo>
                  <a:lnTo>
                    <a:pt x="62" y="84"/>
                  </a:lnTo>
                  <a:lnTo>
                    <a:pt x="63" y="83"/>
                  </a:lnTo>
                  <a:lnTo>
                    <a:pt x="62" y="83"/>
                  </a:lnTo>
                  <a:lnTo>
                    <a:pt x="64" y="81"/>
                  </a:lnTo>
                  <a:lnTo>
                    <a:pt x="65" y="79"/>
                  </a:lnTo>
                  <a:lnTo>
                    <a:pt x="66" y="79"/>
                  </a:lnTo>
                  <a:lnTo>
                    <a:pt x="66" y="78"/>
                  </a:lnTo>
                  <a:lnTo>
                    <a:pt x="67" y="77"/>
                  </a:lnTo>
                  <a:lnTo>
                    <a:pt x="68" y="76"/>
                  </a:lnTo>
                  <a:lnTo>
                    <a:pt x="69" y="76"/>
                  </a:lnTo>
                  <a:lnTo>
                    <a:pt x="69" y="77"/>
                  </a:lnTo>
                  <a:lnTo>
                    <a:pt x="70" y="77"/>
                  </a:lnTo>
                  <a:lnTo>
                    <a:pt x="71" y="77"/>
                  </a:lnTo>
                  <a:lnTo>
                    <a:pt x="71" y="78"/>
                  </a:lnTo>
                  <a:lnTo>
                    <a:pt x="70" y="78"/>
                  </a:lnTo>
                  <a:lnTo>
                    <a:pt x="69" y="79"/>
                  </a:lnTo>
                  <a:lnTo>
                    <a:pt x="70" y="79"/>
                  </a:lnTo>
                  <a:lnTo>
                    <a:pt x="70" y="81"/>
                  </a:lnTo>
                  <a:lnTo>
                    <a:pt x="69" y="81"/>
                  </a:lnTo>
                  <a:lnTo>
                    <a:pt x="68" y="80"/>
                  </a:lnTo>
                  <a:lnTo>
                    <a:pt x="69" y="80"/>
                  </a:lnTo>
                  <a:lnTo>
                    <a:pt x="68" y="80"/>
                  </a:lnTo>
                  <a:lnTo>
                    <a:pt x="67" y="81"/>
                  </a:lnTo>
                  <a:lnTo>
                    <a:pt x="66" y="81"/>
                  </a:lnTo>
                  <a:lnTo>
                    <a:pt x="67" y="81"/>
                  </a:lnTo>
                  <a:lnTo>
                    <a:pt x="67" y="82"/>
                  </a:lnTo>
                  <a:lnTo>
                    <a:pt x="68" y="83"/>
                  </a:lnTo>
                  <a:lnTo>
                    <a:pt x="69" y="82"/>
                  </a:lnTo>
                  <a:lnTo>
                    <a:pt x="70" y="82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0" y="84"/>
                  </a:lnTo>
                  <a:lnTo>
                    <a:pt x="70" y="86"/>
                  </a:lnTo>
                  <a:lnTo>
                    <a:pt x="71" y="87"/>
                  </a:lnTo>
                  <a:lnTo>
                    <a:pt x="72" y="85"/>
                  </a:lnTo>
                  <a:lnTo>
                    <a:pt x="72" y="84"/>
                  </a:lnTo>
                  <a:lnTo>
                    <a:pt x="71" y="83"/>
                  </a:lnTo>
                  <a:lnTo>
                    <a:pt x="71" y="82"/>
                  </a:lnTo>
                  <a:lnTo>
                    <a:pt x="73" y="81"/>
                  </a:lnTo>
                  <a:lnTo>
                    <a:pt x="73" y="80"/>
                  </a:lnTo>
                  <a:lnTo>
                    <a:pt x="74" y="79"/>
                  </a:lnTo>
                  <a:lnTo>
                    <a:pt x="75" y="80"/>
                  </a:lnTo>
                  <a:lnTo>
                    <a:pt x="76" y="81"/>
                  </a:lnTo>
                  <a:lnTo>
                    <a:pt x="75" y="82"/>
                  </a:lnTo>
                  <a:lnTo>
                    <a:pt x="74" y="82"/>
                  </a:lnTo>
                  <a:lnTo>
                    <a:pt x="76" y="84"/>
                  </a:lnTo>
                  <a:lnTo>
                    <a:pt x="77" y="82"/>
                  </a:lnTo>
                  <a:lnTo>
                    <a:pt x="77" y="81"/>
                  </a:lnTo>
                  <a:lnTo>
                    <a:pt x="77" y="79"/>
                  </a:lnTo>
                  <a:lnTo>
                    <a:pt x="79" y="78"/>
                  </a:lnTo>
                  <a:lnTo>
                    <a:pt x="80" y="77"/>
                  </a:lnTo>
                  <a:lnTo>
                    <a:pt x="80" y="76"/>
                  </a:lnTo>
                  <a:lnTo>
                    <a:pt x="82" y="74"/>
                  </a:lnTo>
                  <a:lnTo>
                    <a:pt x="82" y="71"/>
                  </a:lnTo>
                  <a:lnTo>
                    <a:pt x="83" y="69"/>
                  </a:lnTo>
                  <a:lnTo>
                    <a:pt x="83" y="68"/>
                  </a:lnTo>
                  <a:lnTo>
                    <a:pt x="83" y="67"/>
                  </a:lnTo>
                  <a:lnTo>
                    <a:pt x="81" y="66"/>
                  </a:lnTo>
                  <a:lnTo>
                    <a:pt x="81" y="65"/>
                  </a:lnTo>
                  <a:lnTo>
                    <a:pt x="80" y="64"/>
                  </a:lnTo>
                  <a:lnTo>
                    <a:pt x="79" y="63"/>
                  </a:lnTo>
                  <a:lnTo>
                    <a:pt x="77" y="64"/>
                  </a:lnTo>
                  <a:lnTo>
                    <a:pt x="74" y="64"/>
                  </a:lnTo>
                  <a:lnTo>
                    <a:pt x="74" y="65"/>
                  </a:lnTo>
                  <a:lnTo>
                    <a:pt x="72" y="65"/>
                  </a:lnTo>
                  <a:lnTo>
                    <a:pt x="70" y="64"/>
                  </a:lnTo>
                  <a:lnTo>
                    <a:pt x="68" y="63"/>
                  </a:lnTo>
                  <a:lnTo>
                    <a:pt x="67" y="62"/>
                  </a:lnTo>
                  <a:lnTo>
                    <a:pt x="67" y="60"/>
                  </a:lnTo>
                  <a:lnTo>
                    <a:pt x="65" y="60"/>
                  </a:lnTo>
                  <a:lnTo>
                    <a:pt x="66" y="59"/>
                  </a:lnTo>
                  <a:lnTo>
                    <a:pt x="67" y="59"/>
                  </a:lnTo>
                  <a:lnTo>
                    <a:pt x="67" y="57"/>
                  </a:lnTo>
                  <a:lnTo>
                    <a:pt x="67" y="54"/>
                  </a:lnTo>
                  <a:lnTo>
                    <a:pt x="65" y="54"/>
                  </a:lnTo>
                  <a:lnTo>
                    <a:pt x="65" y="55"/>
                  </a:lnTo>
                  <a:lnTo>
                    <a:pt x="64" y="54"/>
                  </a:lnTo>
                  <a:lnTo>
                    <a:pt x="62" y="56"/>
                  </a:lnTo>
                  <a:lnTo>
                    <a:pt x="62" y="55"/>
                  </a:lnTo>
                  <a:lnTo>
                    <a:pt x="62" y="54"/>
                  </a:lnTo>
                  <a:lnTo>
                    <a:pt x="63" y="54"/>
                  </a:lnTo>
                  <a:lnTo>
                    <a:pt x="65" y="54"/>
                  </a:lnTo>
                  <a:lnTo>
                    <a:pt x="66" y="54"/>
                  </a:lnTo>
                  <a:lnTo>
                    <a:pt x="66" y="53"/>
                  </a:lnTo>
                  <a:lnTo>
                    <a:pt x="65" y="52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5" y="41"/>
                  </a:lnTo>
                  <a:lnTo>
                    <a:pt x="65" y="39"/>
                  </a:lnTo>
                  <a:lnTo>
                    <a:pt x="63" y="40"/>
                  </a:lnTo>
                  <a:lnTo>
                    <a:pt x="61" y="38"/>
                  </a:lnTo>
                  <a:lnTo>
                    <a:pt x="58" y="35"/>
                  </a:lnTo>
                  <a:lnTo>
                    <a:pt x="55" y="36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48" y="37"/>
                  </a:lnTo>
                  <a:lnTo>
                    <a:pt x="47" y="39"/>
                  </a:lnTo>
                  <a:lnTo>
                    <a:pt x="46" y="40"/>
                  </a:lnTo>
                  <a:lnTo>
                    <a:pt x="45" y="41"/>
                  </a:lnTo>
                  <a:lnTo>
                    <a:pt x="45" y="39"/>
                  </a:lnTo>
                  <a:lnTo>
                    <a:pt x="43" y="38"/>
                  </a:lnTo>
                  <a:lnTo>
                    <a:pt x="40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5" y="45"/>
                  </a:lnTo>
                  <a:lnTo>
                    <a:pt x="35" y="47"/>
                  </a:lnTo>
                  <a:lnTo>
                    <a:pt x="34" y="48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6" y="51"/>
                  </a:lnTo>
                  <a:lnTo>
                    <a:pt x="35" y="53"/>
                  </a:lnTo>
                  <a:lnTo>
                    <a:pt x="33" y="55"/>
                  </a:lnTo>
                  <a:lnTo>
                    <a:pt x="34" y="56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6"/>
                  </a:lnTo>
                  <a:lnTo>
                    <a:pt x="37" y="60"/>
                  </a:lnTo>
                  <a:lnTo>
                    <a:pt x="37" y="62"/>
                  </a:lnTo>
                  <a:lnTo>
                    <a:pt x="39" y="61"/>
                  </a:lnTo>
                  <a:lnTo>
                    <a:pt x="39" y="63"/>
                  </a:lnTo>
                  <a:lnTo>
                    <a:pt x="38" y="62"/>
                  </a:lnTo>
                  <a:lnTo>
                    <a:pt x="37" y="63"/>
                  </a:lnTo>
                  <a:lnTo>
                    <a:pt x="36" y="61"/>
                  </a:lnTo>
                  <a:lnTo>
                    <a:pt x="36" y="60"/>
                  </a:lnTo>
                  <a:lnTo>
                    <a:pt x="36" y="59"/>
                  </a:lnTo>
                  <a:lnTo>
                    <a:pt x="37" y="58"/>
                  </a:lnTo>
                  <a:lnTo>
                    <a:pt x="34" y="58"/>
                  </a:lnTo>
                  <a:lnTo>
                    <a:pt x="33" y="57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1" y="61"/>
                  </a:lnTo>
                  <a:lnTo>
                    <a:pt x="30" y="59"/>
                  </a:lnTo>
                  <a:lnTo>
                    <a:pt x="31" y="57"/>
                  </a:lnTo>
                  <a:lnTo>
                    <a:pt x="34" y="54"/>
                  </a:lnTo>
                  <a:lnTo>
                    <a:pt x="32" y="51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9"/>
                  </a:lnTo>
                  <a:lnTo>
                    <a:pt x="28" y="48"/>
                  </a:lnTo>
                  <a:lnTo>
                    <a:pt x="25" y="50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21" y="59"/>
                  </a:lnTo>
                  <a:lnTo>
                    <a:pt x="22" y="61"/>
                  </a:lnTo>
                  <a:lnTo>
                    <a:pt x="21" y="62"/>
                  </a:lnTo>
                  <a:lnTo>
                    <a:pt x="21" y="65"/>
                  </a:lnTo>
                  <a:lnTo>
                    <a:pt x="18" y="65"/>
                  </a:lnTo>
                  <a:lnTo>
                    <a:pt x="18" y="64"/>
                  </a:lnTo>
                  <a:lnTo>
                    <a:pt x="16" y="63"/>
                  </a:lnTo>
                  <a:lnTo>
                    <a:pt x="18" y="63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18" y="55"/>
                  </a:lnTo>
                  <a:lnTo>
                    <a:pt x="17" y="56"/>
                  </a:lnTo>
                  <a:lnTo>
                    <a:pt x="17" y="54"/>
                  </a:lnTo>
                  <a:lnTo>
                    <a:pt x="15" y="55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3"/>
                  </a:lnTo>
                  <a:lnTo>
                    <a:pt x="15" y="53"/>
                  </a:lnTo>
                  <a:lnTo>
                    <a:pt x="14" y="53"/>
                  </a:lnTo>
                  <a:lnTo>
                    <a:pt x="15" y="50"/>
                  </a:lnTo>
                  <a:lnTo>
                    <a:pt x="14" y="49"/>
                  </a:lnTo>
                  <a:lnTo>
                    <a:pt x="16" y="47"/>
                  </a:lnTo>
                  <a:lnTo>
                    <a:pt x="18" y="47"/>
                  </a:lnTo>
                  <a:lnTo>
                    <a:pt x="19" y="45"/>
                  </a:lnTo>
                  <a:lnTo>
                    <a:pt x="19" y="42"/>
                  </a:lnTo>
                  <a:lnTo>
                    <a:pt x="20" y="41"/>
                  </a:lnTo>
                  <a:lnTo>
                    <a:pt x="23" y="41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8"/>
                  </a:lnTo>
                  <a:lnTo>
                    <a:pt x="25" y="38"/>
                  </a:lnTo>
                  <a:lnTo>
                    <a:pt x="26" y="38"/>
                  </a:lnTo>
                  <a:lnTo>
                    <a:pt x="27" y="39"/>
                  </a:lnTo>
                  <a:lnTo>
                    <a:pt x="28" y="38"/>
                  </a:lnTo>
                  <a:lnTo>
                    <a:pt x="30" y="37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32" y="36"/>
                  </a:lnTo>
                  <a:lnTo>
                    <a:pt x="33" y="36"/>
                  </a:lnTo>
                  <a:lnTo>
                    <a:pt x="35" y="38"/>
                  </a:lnTo>
                  <a:lnTo>
                    <a:pt x="36" y="38"/>
                  </a:lnTo>
                  <a:lnTo>
                    <a:pt x="42" y="36"/>
                  </a:lnTo>
                  <a:lnTo>
                    <a:pt x="46" y="36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8" y="34"/>
                  </a:lnTo>
                  <a:lnTo>
                    <a:pt x="48" y="35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2" y="33"/>
                  </a:lnTo>
                  <a:lnTo>
                    <a:pt x="55" y="36"/>
                  </a:lnTo>
                  <a:lnTo>
                    <a:pt x="57" y="35"/>
                  </a:lnTo>
                  <a:lnTo>
                    <a:pt x="58" y="35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68" y="37"/>
                  </a:lnTo>
                  <a:lnTo>
                    <a:pt x="68" y="36"/>
                  </a:lnTo>
                  <a:lnTo>
                    <a:pt x="68" y="34"/>
                  </a:lnTo>
                  <a:lnTo>
                    <a:pt x="68" y="33"/>
                  </a:lnTo>
                  <a:lnTo>
                    <a:pt x="70" y="30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2"/>
                  </a:lnTo>
                  <a:lnTo>
                    <a:pt x="73" y="21"/>
                  </a:lnTo>
                  <a:lnTo>
                    <a:pt x="72" y="19"/>
                  </a:lnTo>
                  <a:lnTo>
                    <a:pt x="73" y="17"/>
                  </a:lnTo>
                  <a:lnTo>
                    <a:pt x="73" y="16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2" y="13"/>
                  </a:lnTo>
                  <a:lnTo>
                    <a:pt x="70" y="11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6"/>
                  </a:lnTo>
                  <a:lnTo>
                    <a:pt x="73" y="2"/>
                  </a:lnTo>
                  <a:lnTo>
                    <a:pt x="74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67" y="6"/>
                  </a:lnTo>
                  <a:lnTo>
                    <a:pt x="64" y="7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5" y="11"/>
                  </a:lnTo>
                  <a:lnTo>
                    <a:pt x="52" y="14"/>
                  </a:lnTo>
                  <a:lnTo>
                    <a:pt x="51" y="15"/>
                  </a:lnTo>
                  <a:lnTo>
                    <a:pt x="51" y="17"/>
                  </a:lnTo>
                  <a:lnTo>
                    <a:pt x="46" y="24"/>
                  </a:lnTo>
                  <a:lnTo>
                    <a:pt x="44" y="27"/>
                  </a:lnTo>
                  <a:lnTo>
                    <a:pt x="40" y="30"/>
                  </a:lnTo>
                  <a:lnTo>
                    <a:pt x="36" y="31"/>
                  </a:lnTo>
                  <a:lnTo>
                    <a:pt x="32" y="30"/>
                  </a:lnTo>
                  <a:lnTo>
                    <a:pt x="31" y="29"/>
                  </a:lnTo>
                  <a:lnTo>
                    <a:pt x="29" y="30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19" y="31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4" y="37"/>
                  </a:lnTo>
                  <a:lnTo>
                    <a:pt x="11" y="41"/>
                  </a:lnTo>
                  <a:lnTo>
                    <a:pt x="8" y="47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12" y="54"/>
                  </a:lnTo>
                  <a:lnTo>
                    <a:pt x="13" y="55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9"/>
                  </a:lnTo>
                  <a:lnTo>
                    <a:pt x="16" y="60"/>
                  </a:lnTo>
                  <a:lnTo>
                    <a:pt x="15" y="61"/>
                  </a:lnTo>
                  <a:lnTo>
                    <a:pt x="14" y="60"/>
                  </a:lnTo>
                  <a:lnTo>
                    <a:pt x="11" y="59"/>
                  </a:lnTo>
                  <a:lnTo>
                    <a:pt x="10" y="60"/>
                  </a:lnTo>
                  <a:lnTo>
                    <a:pt x="9" y="60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6" y="56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7" y="55"/>
                  </a:lnTo>
                  <a:lnTo>
                    <a:pt x="6" y="54"/>
                  </a:lnTo>
                  <a:lnTo>
                    <a:pt x="7" y="53"/>
                  </a:lnTo>
                  <a:lnTo>
                    <a:pt x="8" y="53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4" y="78"/>
                  </a:lnTo>
                  <a:lnTo>
                    <a:pt x="3" y="84"/>
                  </a:lnTo>
                  <a:lnTo>
                    <a:pt x="3" y="89"/>
                  </a:lnTo>
                  <a:lnTo>
                    <a:pt x="4" y="84"/>
                  </a:lnTo>
                  <a:lnTo>
                    <a:pt x="3" y="83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7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8" y="90"/>
                  </a:lnTo>
                  <a:lnTo>
                    <a:pt x="10" y="91"/>
                  </a:lnTo>
                  <a:lnTo>
                    <a:pt x="10" y="93"/>
                  </a:lnTo>
                  <a:lnTo>
                    <a:pt x="10" y="94"/>
                  </a:lnTo>
                  <a:lnTo>
                    <a:pt x="7" y="97"/>
                  </a:lnTo>
                  <a:lnTo>
                    <a:pt x="6" y="97"/>
                  </a:lnTo>
                  <a:lnTo>
                    <a:pt x="5" y="97"/>
                  </a:lnTo>
                  <a:lnTo>
                    <a:pt x="6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3" y="89"/>
                  </a:lnTo>
                  <a:lnTo>
                    <a:pt x="3" y="92"/>
                  </a:lnTo>
                  <a:lnTo>
                    <a:pt x="4" y="10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2" name="Freeform 119"/>
            <p:cNvSpPr>
              <a:spLocks/>
            </p:cNvSpPr>
            <p:nvPr/>
          </p:nvSpPr>
          <p:spPr bwMode="auto">
            <a:xfrm>
              <a:off x="3566682" y="3184380"/>
              <a:ext cx="131984" cy="156044"/>
            </a:xfrm>
            <a:custGeom>
              <a:avLst/>
              <a:gdLst>
                <a:gd name="T0" fmla="*/ 2147483647 w 51"/>
                <a:gd name="T1" fmla="*/ 2147483647 h 61"/>
                <a:gd name="T2" fmla="*/ 2147483647 w 51"/>
                <a:gd name="T3" fmla="*/ 2147483647 h 61"/>
                <a:gd name="T4" fmla="*/ 2147483647 w 51"/>
                <a:gd name="T5" fmla="*/ 2147483647 h 61"/>
                <a:gd name="T6" fmla="*/ 2147483647 w 51"/>
                <a:gd name="T7" fmla="*/ 2147483647 h 61"/>
                <a:gd name="T8" fmla="*/ 2147483647 w 51"/>
                <a:gd name="T9" fmla="*/ 2147483647 h 61"/>
                <a:gd name="T10" fmla="*/ 2147483647 w 51"/>
                <a:gd name="T11" fmla="*/ 2147483647 h 61"/>
                <a:gd name="T12" fmla="*/ 2147483647 w 51"/>
                <a:gd name="T13" fmla="*/ 2147483647 h 61"/>
                <a:gd name="T14" fmla="*/ 2147483647 w 51"/>
                <a:gd name="T15" fmla="*/ 2147483647 h 61"/>
                <a:gd name="T16" fmla="*/ 2147483647 w 51"/>
                <a:gd name="T17" fmla="*/ 2147483647 h 61"/>
                <a:gd name="T18" fmla="*/ 2147483647 w 51"/>
                <a:gd name="T19" fmla="*/ 2147483647 h 61"/>
                <a:gd name="T20" fmla="*/ 2147483647 w 51"/>
                <a:gd name="T21" fmla="*/ 2147483647 h 61"/>
                <a:gd name="T22" fmla="*/ 2147483647 w 51"/>
                <a:gd name="T23" fmla="*/ 2147483647 h 61"/>
                <a:gd name="T24" fmla="*/ 2147483647 w 51"/>
                <a:gd name="T25" fmla="*/ 2147483647 h 61"/>
                <a:gd name="T26" fmla="*/ 2147483647 w 51"/>
                <a:gd name="T27" fmla="*/ 2147483647 h 61"/>
                <a:gd name="T28" fmla="*/ 2147483647 w 51"/>
                <a:gd name="T29" fmla="*/ 2147483647 h 61"/>
                <a:gd name="T30" fmla="*/ 2147483647 w 51"/>
                <a:gd name="T31" fmla="*/ 2147483647 h 61"/>
                <a:gd name="T32" fmla="*/ 2147483647 w 51"/>
                <a:gd name="T33" fmla="*/ 2147483647 h 61"/>
                <a:gd name="T34" fmla="*/ 2147483647 w 51"/>
                <a:gd name="T35" fmla="*/ 2147483647 h 61"/>
                <a:gd name="T36" fmla="*/ 2147483647 w 51"/>
                <a:gd name="T37" fmla="*/ 2147483647 h 61"/>
                <a:gd name="T38" fmla="*/ 2147483647 w 51"/>
                <a:gd name="T39" fmla="*/ 2147483647 h 61"/>
                <a:gd name="T40" fmla="*/ 2147483647 w 51"/>
                <a:gd name="T41" fmla="*/ 2147483647 h 61"/>
                <a:gd name="T42" fmla="*/ 2147483647 w 51"/>
                <a:gd name="T43" fmla="*/ 2147483647 h 61"/>
                <a:gd name="T44" fmla="*/ 2147483647 w 51"/>
                <a:gd name="T45" fmla="*/ 2147483647 h 61"/>
                <a:gd name="T46" fmla="*/ 2147483647 w 51"/>
                <a:gd name="T47" fmla="*/ 2147483647 h 61"/>
                <a:gd name="T48" fmla="*/ 2147483647 w 51"/>
                <a:gd name="T49" fmla="*/ 2147483647 h 61"/>
                <a:gd name="T50" fmla="*/ 2147483647 w 51"/>
                <a:gd name="T51" fmla="*/ 2147483647 h 61"/>
                <a:gd name="T52" fmla="*/ 2147483647 w 51"/>
                <a:gd name="T53" fmla="*/ 2147483647 h 61"/>
                <a:gd name="T54" fmla="*/ 2147483647 w 51"/>
                <a:gd name="T55" fmla="*/ 2147483647 h 61"/>
                <a:gd name="T56" fmla="*/ 2147483647 w 51"/>
                <a:gd name="T57" fmla="*/ 2147483647 h 61"/>
                <a:gd name="T58" fmla="*/ 2147483647 w 51"/>
                <a:gd name="T59" fmla="*/ 2147483647 h 61"/>
                <a:gd name="T60" fmla="*/ 2147483647 w 51"/>
                <a:gd name="T61" fmla="*/ 2147483647 h 61"/>
                <a:gd name="T62" fmla="*/ 2147483647 w 51"/>
                <a:gd name="T63" fmla="*/ 2147483647 h 61"/>
                <a:gd name="T64" fmla="*/ 2147483647 w 51"/>
                <a:gd name="T65" fmla="*/ 2147483647 h 61"/>
                <a:gd name="T66" fmla="*/ 2147483647 w 51"/>
                <a:gd name="T67" fmla="*/ 2147483647 h 61"/>
                <a:gd name="T68" fmla="*/ 2147483647 w 51"/>
                <a:gd name="T69" fmla="*/ 2147483647 h 61"/>
                <a:gd name="T70" fmla="*/ 2147483647 w 51"/>
                <a:gd name="T71" fmla="*/ 2147483647 h 61"/>
                <a:gd name="T72" fmla="*/ 2147483647 w 51"/>
                <a:gd name="T73" fmla="*/ 2147483647 h 61"/>
                <a:gd name="T74" fmla="*/ 2147483647 w 51"/>
                <a:gd name="T75" fmla="*/ 2147483647 h 61"/>
                <a:gd name="T76" fmla="*/ 2147483647 w 51"/>
                <a:gd name="T77" fmla="*/ 2147483647 h 61"/>
                <a:gd name="T78" fmla="*/ 2147483647 w 51"/>
                <a:gd name="T79" fmla="*/ 2147483647 h 61"/>
                <a:gd name="T80" fmla="*/ 2147483647 w 51"/>
                <a:gd name="T81" fmla="*/ 2147483647 h 61"/>
                <a:gd name="T82" fmla="*/ 2147483647 w 51"/>
                <a:gd name="T83" fmla="*/ 2147483647 h 61"/>
                <a:gd name="T84" fmla="*/ 2147483647 w 51"/>
                <a:gd name="T85" fmla="*/ 2147483647 h 61"/>
                <a:gd name="T86" fmla="*/ 2147483647 w 51"/>
                <a:gd name="T87" fmla="*/ 2147483647 h 61"/>
                <a:gd name="T88" fmla="*/ 2147483647 w 51"/>
                <a:gd name="T89" fmla="*/ 2147483647 h 61"/>
                <a:gd name="T90" fmla="*/ 0 w 51"/>
                <a:gd name="T91" fmla="*/ 2147483647 h 61"/>
                <a:gd name="T92" fmla="*/ 2147483647 w 51"/>
                <a:gd name="T93" fmla="*/ 2147483647 h 61"/>
                <a:gd name="T94" fmla="*/ 2147483647 w 51"/>
                <a:gd name="T95" fmla="*/ 2147483647 h 61"/>
                <a:gd name="T96" fmla="*/ 2147483647 w 51"/>
                <a:gd name="T97" fmla="*/ 2147483647 h 61"/>
                <a:gd name="T98" fmla="*/ 2147483647 w 51"/>
                <a:gd name="T99" fmla="*/ 2147483647 h 61"/>
                <a:gd name="T100" fmla="*/ 2147483647 w 51"/>
                <a:gd name="T101" fmla="*/ 2147483647 h 61"/>
                <a:gd name="T102" fmla="*/ 2147483647 w 51"/>
                <a:gd name="T103" fmla="*/ 2147483647 h 61"/>
                <a:gd name="T104" fmla="*/ 2147483647 w 51"/>
                <a:gd name="T105" fmla="*/ 2147483647 h 61"/>
                <a:gd name="T106" fmla="*/ 2147483647 w 51"/>
                <a:gd name="T107" fmla="*/ 2147483647 h 61"/>
                <a:gd name="T108" fmla="*/ 2147483647 w 51"/>
                <a:gd name="T109" fmla="*/ 2147483647 h 61"/>
                <a:gd name="T110" fmla="*/ 2147483647 w 51"/>
                <a:gd name="T111" fmla="*/ 2147483647 h 61"/>
                <a:gd name="T112" fmla="*/ 2147483647 w 51"/>
                <a:gd name="T113" fmla="*/ 2147483647 h 61"/>
                <a:gd name="T114" fmla="*/ 2147483647 w 51"/>
                <a:gd name="T115" fmla="*/ 2147483647 h 61"/>
                <a:gd name="T116" fmla="*/ 2147483647 w 51"/>
                <a:gd name="T117" fmla="*/ 2147483647 h 61"/>
                <a:gd name="T118" fmla="*/ 2147483647 w 51"/>
                <a:gd name="T119" fmla="*/ 2147483647 h 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"/>
                <a:gd name="T181" fmla="*/ 0 h 61"/>
                <a:gd name="T182" fmla="*/ 51 w 51"/>
                <a:gd name="T183" fmla="*/ 61 h 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" h="61">
                  <a:moveTo>
                    <a:pt x="27" y="23"/>
                  </a:moveTo>
                  <a:lnTo>
                    <a:pt x="28" y="21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30" y="15"/>
                  </a:lnTo>
                  <a:lnTo>
                    <a:pt x="31" y="15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6" y="24"/>
                  </a:lnTo>
                  <a:lnTo>
                    <a:pt x="35" y="24"/>
                  </a:lnTo>
                  <a:lnTo>
                    <a:pt x="35" y="23"/>
                  </a:lnTo>
                  <a:lnTo>
                    <a:pt x="36" y="22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2" y="8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5" y="3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7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9" y="15"/>
                  </a:lnTo>
                  <a:lnTo>
                    <a:pt x="50" y="16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50" y="21"/>
                  </a:lnTo>
                  <a:lnTo>
                    <a:pt x="51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48" y="26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0" y="30"/>
                  </a:lnTo>
                  <a:lnTo>
                    <a:pt x="39" y="33"/>
                  </a:lnTo>
                  <a:lnTo>
                    <a:pt x="38" y="36"/>
                  </a:lnTo>
                  <a:lnTo>
                    <a:pt x="39" y="37"/>
                  </a:lnTo>
                  <a:lnTo>
                    <a:pt x="41" y="38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5" y="41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5" y="46"/>
                  </a:lnTo>
                  <a:lnTo>
                    <a:pt x="44" y="46"/>
                  </a:lnTo>
                  <a:lnTo>
                    <a:pt x="44" y="47"/>
                  </a:lnTo>
                  <a:lnTo>
                    <a:pt x="41" y="47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6" y="50"/>
                  </a:lnTo>
                  <a:lnTo>
                    <a:pt x="35" y="51"/>
                  </a:lnTo>
                  <a:lnTo>
                    <a:pt x="34" y="51"/>
                  </a:lnTo>
                  <a:lnTo>
                    <a:pt x="33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7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37" y="56"/>
                  </a:lnTo>
                  <a:lnTo>
                    <a:pt x="37" y="57"/>
                  </a:lnTo>
                  <a:lnTo>
                    <a:pt x="38" y="59"/>
                  </a:lnTo>
                  <a:lnTo>
                    <a:pt x="39" y="59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5" y="61"/>
                  </a:lnTo>
                  <a:lnTo>
                    <a:pt x="33" y="61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0" y="59"/>
                  </a:lnTo>
                  <a:lnTo>
                    <a:pt x="28" y="57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5" y="54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6" y="53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7" y="50"/>
                  </a:lnTo>
                  <a:lnTo>
                    <a:pt x="24" y="51"/>
                  </a:lnTo>
                  <a:lnTo>
                    <a:pt x="24" y="50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2" y="50"/>
                  </a:lnTo>
                  <a:lnTo>
                    <a:pt x="20" y="49"/>
                  </a:lnTo>
                  <a:lnTo>
                    <a:pt x="19" y="48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2" y="50"/>
                  </a:lnTo>
                  <a:lnTo>
                    <a:pt x="12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6" y="41"/>
                  </a:lnTo>
                  <a:lnTo>
                    <a:pt x="8" y="40"/>
                  </a:lnTo>
                  <a:lnTo>
                    <a:pt x="10" y="39"/>
                  </a:lnTo>
                  <a:lnTo>
                    <a:pt x="11" y="39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7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8" y="31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8" y="27"/>
                  </a:lnTo>
                  <a:lnTo>
                    <a:pt x="5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7" y="24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3" y="19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20" y="9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7" y="20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3" name="Freeform 120"/>
            <p:cNvSpPr>
              <a:spLocks/>
            </p:cNvSpPr>
            <p:nvPr/>
          </p:nvSpPr>
          <p:spPr bwMode="auto">
            <a:xfrm>
              <a:off x="3478693" y="3250890"/>
              <a:ext cx="87989" cy="79301"/>
            </a:xfrm>
            <a:custGeom>
              <a:avLst/>
              <a:gdLst>
                <a:gd name="T0" fmla="*/ 2147483647 w 34"/>
                <a:gd name="T1" fmla="*/ 2147483647 h 31"/>
                <a:gd name="T2" fmla="*/ 2147483647 w 34"/>
                <a:gd name="T3" fmla="*/ 2147483647 h 31"/>
                <a:gd name="T4" fmla="*/ 2147483647 w 34"/>
                <a:gd name="T5" fmla="*/ 2147483647 h 31"/>
                <a:gd name="T6" fmla="*/ 2147483647 w 34"/>
                <a:gd name="T7" fmla="*/ 2147483647 h 31"/>
                <a:gd name="T8" fmla="*/ 2147483647 w 34"/>
                <a:gd name="T9" fmla="*/ 2147483647 h 31"/>
                <a:gd name="T10" fmla="*/ 2147483647 w 34"/>
                <a:gd name="T11" fmla="*/ 2147483647 h 31"/>
                <a:gd name="T12" fmla="*/ 2147483647 w 34"/>
                <a:gd name="T13" fmla="*/ 2147483647 h 31"/>
                <a:gd name="T14" fmla="*/ 2147483647 w 34"/>
                <a:gd name="T15" fmla="*/ 0 h 31"/>
                <a:gd name="T16" fmla="*/ 2147483647 w 34"/>
                <a:gd name="T17" fmla="*/ 2147483647 h 31"/>
                <a:gd name="T18" fmla="*/ 2147483647 w 34"/>
                <a:gd name="T19" fmla="*/ 2147483647 h 31"/>
                <a:gd name="T20" fmla="*/ 2147483647 w 34"/>
                <a:gd name="T21" fmla="*/ 2147483647 h 31"/>
                <a:gd name="T22" fmla="*/ 2147483647 w 34"/>
                <a:gd name="T23" fmla="*/ 2147483647 h 31"/>
                <a:gd name="T24" fmla="*/ 2147483647 w 34"/>
                <a:gd name="T25" fmla="*/ 2147483647 h 31"/>
                <a:gd name="T26" fmla="*/ 2147483647 w 34"/>
                <a:gd name="T27" fmla="*/ 2147483647 h 31"/>
                <a:gd name="T28" fmla="*/ 2147483647 w 34"/>
                <a:gd name="T29" fmla="*/ 2147483647 h 31"/>
                <a:gd name="T30" fmla="*/ 2147483647 w 34"/>
                <a:gd name="T31" fmla="*/ 2147483647 h 31"/>
                <a:gd name="T32" fmla="*/ 2147483647 w 34"/>
                <a:gd name="T33" fmla="*/ 2147483647 h 31"/>
                <a:gd name="T34" fmla="*/ 2147483647 w 34"/>
                <a:gd name="T35" fmla="*/ 2147483647 h 31"/>
                <a:gd name="T36" fmla="*/ 2147483647 w 34"/>
                <a:gd name="T37" fmla="*/ 2147483647 h 31"/>
                <a:gd name="T38" fmla="*/ 2147483647 w 34"/>
                <a:gd name="T39" fmla="*/ 2147483647 h 31"/>
                <a:gd name="T40" fmla="*/ 2147483647 w 34"/>
                <a:gd name="T41" fmla="*/ 2147483647 h 31"/>
                <a:gd name="T42" fmla="*/ 2147483647 w 34"/>
                <a:gd name="T43" fmla="*/ 2147483647 h 31"/>
                <a:gd name="T44" fmla="*/ 2147483647 w 34"/>
                <a:gd name="T45" fmla="*/ 2147483647 h 31"/>
                <a:gd name="T46" fmla="*/ 2147483647 w 34"/>
                <a:gd name="T47" fmla="*/ 2147483647 h 31"/>
                <a:gd name="T48" fmla="*/ 2147483647 w 34"/>
                <a:gd name="T49" fmla="*/ 2147483647 h 31"/>
                <a:gd name="T50" fmla="*/ 2147483647 w 34"/>
                <a:gd name="T51" fmla="*/ 2147483647 h 31"/>
                <a:gd name="T52" fmla="*/ 2147483647 w 34"/>
                <a:gd name="T53" fmla="*/ 2147483647 h 31"/>
                <a:gd name="T54" fmla="*/ 2147483647 w 34"/>
                <a:gd name="T55" fmla="*/ 2147483647 h 31"/>
                <a:gd name="T56" fmla="*/ 2147483647 w 34"/>
                <a:gd name="T57" fmla="*/ 2147483647 h 31"/>
                <a:gd name="T58" fmla="*/ 2147483647 w 34"/>
                <a:gd name="T59" fmla="*/ 2147483647 h 31"/>
                <a:gd name="T60" fmla="*/ 2147483647 w 34"/>
                <a:gd name="T61" fmla="*/ 2147483647 h 31"/>
                <a:gd name="T62" fmla="*/ 2147483647 w 34"/>
                <a:gd name="T63" fmla="*/ 2147483647 h 31"/>
                <a:gd name="T64" fmla="*/ 2147483647 w 34"/>
                <a:gd name="T65" fmla="*/ 2147483647 h 31"/>
                <a:gd name="T66" fmla="*/ 2147483647 w 34"/>
                <a:gd name="T67" fmla="*/ 2147483647 h 31"/>
                <a:gd name="T68" fmla="*/ 2147483647 w 34"/>
                <a:gd name="T69" fmla="*/ 2147483647 h 31"/>
                <a:gd name="T70" fmla="*/ 2147483647 w 34"/>
                <a:gd name="T71" fmla="*/ 2147483647 h 31"/>
                <a:gd name="T72" fmla="*/ 2147483647 w 34"/>
                <a:gd name="T73" fmla="*/ 2147483647 h 31"/>
                <a:gd name="T74" fmla="*/ 2147483647 w 34"/>
                <a:gd name="T75" fmla="*/ 2147483647 h 31"/>
                <a:gd name="T76" fmla="*/ 2147483647 w 34"/>
                <a:gd name="T77" fmla="*/ 2147483647 h 31"/>
                <a:gd name="T78" fmla="*/ 2147483647 w 34"/>
                <a:gd name="T79" fmla="*/ 2147483647 h 31"/>
                <a:gd name="T80" fmla="*/ 2147483647 w 34"/>
                <a:gd name="T81" fmla="*/ 2147483647 h 31"/>
                <a:gd name="T82" fmla="*/ 2147483647 w 34"/>
                <a:gd name="T83" fmla="*/ 2147483647 h 31"/>
                <a:gd name="T84" fmla="*/ 2147483647 w 34"/>
                <a:gd name="T85" fmla="*/ 2147483647 h 31"/>
                <a:gd name="T86" fmla="*/ 2147483647 w 34"/>
                <a:gd name="T87" fmla="*/ 2147483647 h 31"/>
                <a:gd name="T88" fmla="*/ 2147483647 w 34"/>
                <a:gd name="T89" fmla="*/ 2147483647 h 31"/>
                <a:gd name="T90" fmla="*/ 2147483647 w 34"/>
                <a:gd name="T91" fmla="*/ 2147483647 h 31"/>
                <a:gd name="T92" fmla="*/ 2147483647 w 34"/>
                <a:gd name="T93" fmla="*/ 2147483647 h 31"/>
                <a:gd name="T94" fmla="*/ 2147483647 w 34"/>
                <a:gd name="T95" fmla="*/ 2147483647 h 31"/>
                <a:gd name="T96" fmla="*/ 2147483647 w 34"/>
                <a:gd name="T97" fmla="*/ 2147483647 h 31"/>
                <a:gd name="T98" fmla="*/ 2147483647 w 34"/>
                <a:gd name="T99" fmla="*/ 2147483647 h 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1"/>
                <a:gd name="T152" fmla="*/ 34 w 34"/>
                <a:gd name="T153" fmla="*/ 31 h 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1">
                  <a:moveTo>
                    <a:pt x="0" y="5"/>
                  </a:moveTo>
                  <a:lnTo>
                    <a:pt x="0" y="4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5" y="8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3" y="15"/>
                  </a:lnTo>
                  <a:lnTo>
                    <a:pt x="33" y="16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3" y="21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4" y="31"/>
                  </a:lnTo>
                  <a:lnTo>
                    <a:pt x="22" y="30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19" y="29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7" y="28"/>
                  </a:lnTo>
                  <a:lnTo>
                    <a:pt x="15" y="27"/>
                  </a:lnTo>
                  <a:lnTo>
                    <a:pt x="16" y="28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9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3" y="2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10" y="27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4" name="Freeform 121"/>
            <p:cNvSpPr>
              <a:spLocks/>
            </p:cNvSpPr>
            <p:nvPr/>
          </p:nvSpPr>
          <p:spPr bwMode="auto">
            <a:xfrm>
              <a:off x="3574446" y="3342981"/>
              <a:ext cx="67285" cy="43488"/>
            </a:xfrm>
            <a:custGeom>
              <a:avLst/>
              <a:gdLst>
                <a:gd name="T0" fmla="*/ 2147483647 w 26"/>
                <a:gd name="T1" fmla="*/ 2147483647 h 17"/>
                <a:gd name="T2" fmla="*/ 2147483647 w 26"/>
                <a:gd name="T3" fmla="*/ 2147483647 h 17"/>
                <a:gd name="T4" fmla="*/ 2147483647 w 26"/>
                <a:gd name="T5" fmla="*/ 2147483647 h 17"/>
                <a:gd name="T6" fmla="*/ 2147483647 w 26"/>
                <a:gd name="T7" fmla="*/ 2147483647 h 17"/>
                <a:gd name="T8" fmla="*/ 2147483647 w 26"/>
                <a:gd name="T9" fmla="*/ 2147483647 h 17"/>
                <a:gd name="T10" fmla="*/ 2147483647 w 26"/>
                <a:gd name="T11" fmla="*/ 2147483647 h 17"/>
                <a:gd name="T12" fmla="*/ 2147483647 w 26"/>
                <a:gd name="T13" fmla="*/ 2147483647 h 17"/>
                <a:gd name="T14" fmla="*/ 2147483647 w 26"/>
                <a:gd name="T15" fmla="*/ 2147483647 h 17"/>
                <a:gd name="T16" fmla="*/ 2147483647 w 26"/>
                <a:gd name="T17" fmla="*/ 2147483647 h 17"/>
                <a:gd name="T18" fmla="*/ 2147483647 w 26"/>
                <a:gd name="T19" fmla="*/ 2147483647 h 17"/>
                <a:gd name="T20" fmla="*/ 2147483647 w 26"/>
                <a:gd name="T21" fmla="*/ 2147483647 h 17"/>
                <a:gd name="T22" fmla="*/ 2147483647 w 26"/>
                <a:gd name="T23" fmla="*/ 0 h 17"/>
                <a:gd name="T24" fmla="*/ 2147483647 w 26"/>
                <a:gd name="T25" fmla="*/ 0 h 17"/>
                <a:gd name="T26" fmla="*/ 2147483647 w 26"/>
                <a:gd name="T27" fmla="*/ 0 h 17"/>
                <a:gd name="T28" fmla="*/ 2147483647 w 26"/>
                <a:gd name="T29" fmla="*/ 2147483647 h 17"/>
                <a:gd name="T30" fmla="*/ 2147483647 w 26"/>
                <a:gd name="T31" fmla="*/ 2147483647 h 17"/>
                <a:gd name="T32" fmla="*/ 2147483647 w 26"/>
                <a:gd name="T33" fmla="*/ 2147483647 h 17"/>
                <a:gd name="T34" fmla="*/ 2147483647 w 26"/>
                <a:gd name="T35" fmla="*/ 2147483647 h 17"/>
                <a:gd name="T36" fmla="*/ 2147483647 w 26"/>
                <a:gd name="T37" fmla="*/ 2147483647 h 17"/>
                <a:gd name="T38" fmla="*/ 2147483647 w 26"/>
                <a:gd name="T39" fmla="*/ 2147483647 h 17"/>
                <a:gd name="T40" fmla="*/ 2147483647 w 26"/>
                <a:gd name="T41" fmla="*/ 2147483647 h 17"/>
                <a:gd name="T42" fmla="*/ 2147483647 w 26"/>
                <a:gd name="T43" fmla="*/ 2147483647 h 17"/>
                <a:gd name="T44" fmla="*/ 2147483647 w 26"/>
                <a:gd name="T45" fmla="*/ 2147483647 h 17"/>
                <a:gd name="T46" fmla="*/ 2147483647 w 26"/>
                <a:gd name="T47" fmla="*/ 2147483647 h 17"/>
                <a:gd name="T48" fmla="*/ 2147483647 w 26"/>
                <a:gd name="T49" fmla="*/ 2147483647 h 17"/>
                <a:gd name="T50" fmla="*/ 2147483647 w 26"/>
                <a:gd name="T51" fmla="*/ 2147483647 h 17"/>
                <a:gd name="T52" fmla="*/ 2147483647 w 26"/>
                <a:gd name="T53" fmla="*/ 2147483647 h 17"/>
                <a:gd name="T54" fmla="*/ 2147483647 w 26"/>
                <a:gd name="T55" fmla="*/ 2147483647 h 17"/>
                <a:gd name="T56" fmla="*/ 2147483647 w 26"/>
                <a:gd name="T57" fmla="*/ 2147483647 h 17"/>
                <a:gd name="T58" fmla="*/ 2147483647 w 26"/>
                <a:gd name="T59" fmla="*/ 2147483647 h 17"/>
                <a:gd name="T60" fmla="*/ 2147483647 w 26"/>
                <a:gd name="T61" fmla="*/ 2147483647 h 17"/>
                <a:gd name="T62" fmla="*/ 2147483647 w 26"/>
                <a:gd name="T63" fmla="*/ 2147483647 h 17"/>
                <a:gd name="T64" fmla="*/ 2147483647 w 26"/>
                <a:gd name="T65" fmla="*/ 2147483647 h 17"/>
                <a:gd name="T66" fmla="*/ 2147483647 w 26"/>
                <a:gd name="T67" fmla="*/ 2147483647 h 17"/>
                <a:gd name="T68" fmla="*/ 2147483647 w 26"/>
                <a:gd name="T69" fmla="*/ 2147483647 h 17"/>
                <a:gd name="T70" fmla="*/ 2147483647 w 26"/>
                <a:gd name="T71" fmla="*/ 2147483647 h 17"/>
                <a:gd name="T72" fmla="*/ 2147483647 w 26"/>
                <a:gd name="T73" fmla="*/ 2147483647 h 17"/>
                <a:gd name="T74" fmla="*/ 2147483647 w 26"/>
                <a:gd name="T75" fmla="*/ 2147483647 h 17"/>
                <a:gd name="T76" fmla="*/ 2147483647 w 26"/>
                <a:gd name="T77" fmla="*/ 2147483647 h 17"/>
                <a:gd name="T78" fmla="*/ 2147483647 w 26"/>
                <a:gd name="T79" fmla="*/ 2147483647 h 17"/>
                <a:gd name="T80" fmla="*/ 0 w 26"/>
                <a:gd name="T81" fmla="*/ 2147483647 h 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"/>
                <a:gd name="T124" fmla="*/ 0 h 17"/>
                <a:gd name="T125" fmla="*/ 26 w 26"/>
                <a:gd name="T126" fmla="*/ 17 h 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" h="17">
                  <a:moveTo>
                    <a:pt x="0" y="7"/>
                  </a:moveTo>
                  <a:lnTo>
                    <a:pt x="1" y="8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5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9" y="16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5" name="Freeform 122"/>
            <p:cNvSpPr>
              <a:spLocks/>
            </p:cNvSpPr>
            <p:nvPr/>
          </p:nvSpPr>
          <p:spPr bwMode="auto">
            <a:xfrm>
              <a:off x="3853940" y="3291819"/>
              <a:ext cx="33644" cy="43488"/>
            </a:xfrm>
            <a:custGeom>
              <a:avLst/>
              <a:gdLst>
                <a:gd name="T0" fmla="*/ 0 w 13"/>
                <a:gd name="T1" fmla="*/ 2147483647 h 17"/>
                <a:gd name="T2" fmla="*/ 0 w 13"/>
                <a:gd name="T3" fmla="*/ 2147483647 h 17"/>
                <a:gd name="T4" fmla="*/ 0 w 13"/>
                <a:gd name="T5" fmla="*/ 2147483647 h 17"/>
                <a:gd name="T6" fmla="*/ 2147483647 w 13"/>
                <a:gd name="T7" fmla="*/ 2147483647 h 17"/>
                <a:gd name="T8" fmla="*/ 2147483647 w 13"/>
                <a:gd name="T9" fmla="*/ 2147483647 h 17"/>
                <a:gd name="T10" fmla="*/ 2147483647 w 13"/>
                <a:gd name="T11" fmla="*/ 2147483647 h 17"/>
                <a:gd name="T12" fmla="*/ 2147483647 w 13"/>
                <a:gd name="T13" fmla="*/ 2147483647 h 17"/>
                <a:gd name="T14" fmla="*/ 2147483647 w 13"/>
                <a:gd name="T15" fmla="*/ 2147483647 h 17"/>
                <a:gd name="T16" fmla="*/ 2147483647 w 13"/>
                <a:gd name="T17" fmla="*/ 2147483647 h 17"/>
                <a:gd name="T18" fmla="*/ 2147483647 w 13"/>
                <a:gd name="T19" fmla="*/ 2147483647 h 17"/>
                <a:gd name="T20" fmla="*/ 2147483647 w 13"/>
                <a:gd name="T21" fmla="*/ 2147483647 h 17"/>
                <a:gd name="T22" fmla="*/ 2147483647 w 13"/>
                <a:gd name="T23" fmla="*/ 2147483647 h 17"/>
                <a:gd name="T24" fmla="*/ 2147483647 w 13"/>
                <a:gd name="T25" fmla="*/ 2147483647 h 17"/>
                <a:gd name="T26" fmla="*/ 2147483647 w 13"/>
                <a:gd name="T27" fmla="*/ 2147483647 h 17"/>
                <a:gd name="T28" fmla="*/ 2147483647 w 13"/>
                <a:gd name="T29" fmla="*/ 2147483647 h 17"/>
                <a:gd name="T30" fmla="*/ 2147483647 w 13"/>
                <a:gd name="T31" fmla="*/ 2147483647 h 17"/>
                <a:gd name="T32" fmla="*/ 2147483647 w 13"/>
                <a:gd name="T33" fmla="*/ 2147483647 h 17"/>
                <a:gd name="T34" fmla="*/ 2147483647 w 13"/>
                <a:gd name="T35" fmla="*/ 2147483647 h 17"/>
                <a:gd name="T36" fmla="*/ 2147483647 w 13"/>
                <a:gd name="T37" fmla="*/ 2147483647 h 17"/>
                <a:gd name="T38" fmla="*/ 2147483647 w 13"/>
                <a:gd name="T39" fmla="*/ 2147483647 h 17"/>
                <a:gd name="T40" fmla="*/ 2147483647 w 13"/>
                <a:gd name="T41" fmla="*/ 2147483647 h 17"/>
                <a:gd name="T42" fmla="*/ 2147483647 w 13"/>
                <a:gd name="T43" fmla="*/ 2147483647 h 17"/>
                <a:gd name="T44" fmla="*/ 2147483647 w 13"/>
                <a:gd name="T45" fmla="*/ 2147483647 h 17"/>
                <a:gd name="T46" fmla="*/ 2147483647 w 13"/>
                <a:gd name="T47" fmla="*/ 2147483647 h 17"/>
                <a:gd name="T48" fmla="*/ 2147483647 w 13"/>
                <a:gd name="T49" fmla="*/ 0 h 17"/>
                <a:gd name="T50" fmla="*/ 2147483647 w 13"/>
                <a:gd name="T51" fmla="*/ 0 h 17"/>
                <a:gd name="T52" fmla="*/ 2147483647 w 13"/>
                <a:gd name="T53" fmla="*/ 2147483647 h 17"/>
                <a:gd name="T54" fmla="*/ 2147483647 w 13"/>
                <a:gd name="T55" fmla="*/ 2147483647 h 17"/>
                <a:gd name="T56" fmla="*/ 0 w 13"/>
                <a:gd name="T57" fmla="*/ 2147483647 h 17"/>
                <a:gd name="T58" fmla="*/ 0 w 13"/>
                <a:gd name="T59" fmla="*/ 2147483647 h 17"/>
                <a:gd name="T60" fmla="*/ 0 w 13"/>
                <a:gd name="T61" fmla="*/ 2147483647 h 1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17"/>
                <a:gd name="T95" fmla="*/ 13 w 13"/>
                <a:gd name="T96" fmla="*/ 17 h 1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17">
                  <a:moveTo>
                    <a:pt x="0" y="12"/>
                  </a:move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7" y="15"/>
                  </a:lnTo>
                  <a:lnTo>
                    <a:pt x="8" y="16"/>
                  </a:lnTo>
                  <a:lnTo>
                    <a:pt x="12" y="17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6" name="Freeform 123"/>
            <p:cNvSpPr>
              <a:spLocks/>
            </p:cNvSpPr>
            <p:nvPr/>
          </p:nvSpPr>
          <p:spPr bwMode="auto">
            <a:xfrm>
              <a:off x="3628791" y="3342981"/>
              <a:ext cx="36231" cy="51162"/>
            </a:xfrm>
            <a:custGeom>
              <a:avLst/>
              <a:gdLst>
                <a:gd name="T0" fmla="*/ 0 w 14"/>
                <a:gd name="T1" fmla="*/ 2147483647 h 20"/>
                <a:gd name="T2" fmla="*/ 2147483647 w 14"/>
                <a:gd name="T3" fmla="*/ 0 h 20"/>
                <a:gd name="T4" fmla="*/ 2147483647 w 14"/>
                <a:gd name="T5" fmla="*/ 2147483647 h 20"/>
                <a:gd name="T6" fmla="*/ 2147483647 w 14"/>
                <a:gd name="T7" fmla="*/ 0 h 20"/>
                <a:gd name="T8" fmla="*/ 2147483647 w 14"/>
                <a:gd name="T9" fmla="*/ 0 h 20"/>
                <a:gd name="T10" fmla="*/ 2147483647 w 14"/>
                <a:gd name="T11" fmla="*/ 0 h 20"/>
                <a:gd name="T12" fmla="*/ 2147483647 w 14"/>
                <a:gd name="T13" fmla="*/ 2147483647 h 20"/>
                <a:gd name="T14" fmla="*/ 2147483647 w 14"/>
                <a:gd name="T15" fmla="*/ 2147483647 h 20"/>
                <a:gd name="T16" fmla="*/ 2147483647 w 14"/>
                <a:gd name="T17" fmla="*/ 0 h 20"/>
                <a:gd name="T18" fmla="*/ 2147483647 w 14"/>
                <a:gd name="T19" fmla="*/ 0 h 20"/>
                <a:gd name="T20" fmla="*/ 2147483647 w 14"/>
                <a:gd name="T21" fmla="*/ 0 h 20"/>
                <a:gd name="T22" fmla="*/ 2147483647 w 14"/>
                <a:gd name="T23" fmla="*/ 2147483647 h 20"/>
                <a:gd name="T24" fmla="*/ 2147483647 w 14"/>
                <a:gd name="T25" fmla="*/ 2147483647 h 20"/>
                <a:gd name="T26" fmla="*/ 2147483647 w 14"/>
                <a:gd name="T27" fmla="*/ 0 h 20"/>
                <a:gd name="T28" fmla="*/ 2147483647 w 14"/>
                <a:gd name="T29" fmla="*/ 0 h 20"/>
                <a:gd name="T30" fmla="*/ 2147483647 w 14"/>
                <a:gd name="T31" fmla="*/ 0 h 20"/>
                <a:gd name="T32" fmla="*/ 2147483647 w 14"/>
                <a:gd name="T33" fmla="*/ 0 h 20"/>
                <a:gd name="T34" fmla="*/ 2147483647 w 14"/>
                <a:gd name="T35" fmla="*/ 2147483647 h 20"/>
                <a:gd name="T36" fmla="*/ 2147483647 w 14"/>
                <a:gd name="T37" fmla="*/ 2147483647 h 20"/>
                <a:gd name="T38" fmla="*/ 2147483647 w 14"/>
                <a:gd name="T39" fmla="*/ 2147483647 h 20"/>
                <a:gd name="T40" fmla="*/ 2147483647 w 14"/>
                <a:gd name="T41" fmla="*/ 2147483647 h 20"/>
                <a:gd name="T42" fmla="*/ 2147483647 w 14"/>
                <a:gd name="T43" fmla="*/ 2147483647 h 20"/>
                <a:gd name="T44" fmla="*/ 2147483647 w 14"/>
                <a:gd name="T45" fmla="*/ 2147483647 h 20"/>
                <a:gd name="T46" fmla="*/ 2147483647 w 14"/>
                <a:gd name="T47" fmla="*/ 2147483647 h 20"/>
                <a:gd name="T48" fmla="*/ 2147483647 w 14"/>
                <a:gd name="T49" fmla="*/ 2147483647 h 20"/>
                <a:gd name="T50" fmla="*/ 2147483647 w 14"/>
                <a:gd name="T51" fmla="*/ 2147483647 h 20"/>
                <a:gd name="T52" fmla="*/ 2147483647 w 14"/>
                <a:gd name="T53" fmla="*/ 2147483647 h 20"/>
                <a:gd name="T54" fmla="*/ 2147483647 w 14"/>
                <a:gd name="T55" fmla="*/ 2147483647 h 20"/>
                <a:gd name="T56" fmla="*/ 2147483647 w 14"/>
                <a:gd name="T57" fmla="*/ 2147483647 h 20"/>
                <a:gd name="T58" fmla="*/ 2147483647 w 14"/>
                <a:gd name="T59" fmla="*/ 2147483647 h 20"/>
                <a:gd name="T60" fmla="*/ 2147483647 w 14"/>
                <a:gd name="T61" fmla="*/ 2147483647 h 20"/>
                <a:gd name="T62" fmla="*/ 2147483647 w 14"/>
                <a:gd name="T63" fmla="*/ 2147483647 h 20"/>
                <a:gd name="T64" fmla="*/ 2147483647 w 14"/>
                <a:gd name="T65" fmla="*/ 2147483647 h 20"/>
                <a:gd name="T66" fmla="*/ 2147483647 w 14"/>
                <a:gd name="T67" fmla="*/ 2147483647 h 20"/>
                <a:gd name="T68" fmla="*/ 2147483647 w 14"/>
                <a:gd name="T69" fmla="*/ 2147483647 h 20"/>
                <a:gd name="T70" fmla="*/ 2147483647 w 14"/>
                <a:gd name="T71" fmla="*/ 2147483647 h 20"/>
                <a:gd name="T72" fmla="*/ 2147483647 w 14"/>
                <a:gd name="T73" fmla="*/ 2147483647 h 20"/>
                <a:gd name="T74" fmla="*/ 2147483647 w 14"/>
                <a:gd name="T75" fmla="*/ 2147483647 h 20"/>
                <a:gd name="T76" fmla="*/ 2147483647 w 14"/>
                <a:gd name="T77" fmla="*/ 2147483647 h 20"/>
                <a:gd name="T78" fmla="*/ 2147483647 w 14"/>
                <a:gd name="T79" fmla="*/ 2147483647 h 20"/>
                <a:gd name="T80" fmla="*/ 2147483647 w 14"/>
                <a:gd name="T81" fmla="*/ 2147483647 h 20"/>
                <a:gd name="T82" fmla="*/ 2147483647 w 14"/>
                <a:gd name="T83" fmla="*/ 2147483647 h 20"/>
                <a:gd name="T84" fmla="*/ 2147483647 w 14"/>
                <a:gd name="T85" fmla="*/ 2147483647 h 20"/>
                <a:gd name="T86" fmla="*/ 2147483647 w 14"/>
                <a:gd name="T87" fmla="*/ 2147483647 h 20"/>
                <a:gd name="T88" fmla="*/ 0 w 14"/>
                <a:gd name="T89" fmla="*/ 2147483647 h 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"/>
                <a:gd name="T136" fmla="*/ 0 h 20"/>
                <a:gd name="T137" fmla="*/ 14 w 14"/>
                <a:gd name="T138" fmla="*/ 20 h 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" h="20">
                  <a:moveTo>
                    <a:pt x="0" y="1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8" y="1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3" y="8"/>
                  </a:lnTo>
                  <a:lnTo>
                    <a:pt x="2" y="7"/>
                  </a:lnTo>
                  <a:lnTo>
                    <a:pt x="3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7" name="Freeform 124"/>
            <p:cNvSpPr>
              <a:spLocks/>
            </p:cNvSpPr>
            <p:nvPr/>
          </p:nvSpPr>
          <p:spPr bwMode="auto">
            <a:xfrm>
              <a:off x="3398469" y="3069265"/>
              <a:ext cx="31055" cy="35813"/>
            </a:xfrm>
            <a:custGeom>
              <a:avLst/>
              <a:gdLst>
                <a:gd name="T0" fmla="*/ 0 w 12"/>
                <a:gd name="T1" fmla="*/ 2147483647 h 14"/>
                <a:gd name="T2" fmla="*/ 0 w 12"/>
                <a:gd name="T3" fmla="*/ 2147483647 h 14"/>
                <a:gd name="T4" fmla="*/ 2147483647 w 12"/>
                <a:gd name="T5" fmla="*/ 2147483647 h 14"/>
                <a:gd name="T6" fmla="*/ 2147483647 w 12"/>
                <a:gd name="T7" fmla="*/ 2147483647 h 14"/>
                <a:gd name="T8" fmla="*/ 2147483647 w 12"/>
                <a:gd name="T9" fmla="*/ 2147483647 h 14"/>
                <a:gd name="T10" fmla="*/ 2147483647 w 12"/>
                <a:gd name="T11" fmla="*/ 2147483647 h 14"/>
                <a:gd name="T12" fmla="*/ 2147483647 w 12"/>
                <a:gd name="T13" fmla="*/ 2147483647 h 14"/>
                <a:gd name="T14" fmla="*/ 2147483647 w 12"/>
                <a:gd name="T15" fmla="*/ 2147483647 h 14"/>
                <a:gd name="T16" fmla="*/ 2147483647 w 12"/>
                <a:gd name="T17" fmla="*/ 2147483647 h 14"/>
                <a:gd name="T18" fmla="*/ 2147483647 w 12"/>
                <a:gd name="T19" fmla="*/ 2147483647 h 14"/>
                <a:gd name="T20" fmla="*/ 2147483647 w 12"/>
                <a:gd name="T21" fmla="*/ 2147483647 h 14"/>
                <a:gd name="T22" fmla="*/ 2147483647 w 12"/>
                <a:gd name="T23" fmla="*/ 2147483647 h 14"/>
                <a:gd name="T24" fmla="*/ 2147483647 w 12"/>
                <a:gd name="T25" fmla="*/ 2147483647 h 14"/>
                <a:gd name="T26" fmla="*/ 2147483647 w 12"/>
                <a:gd name="T27" fmla="*/ 2147483647 h 14"/>
                <a:gd name="T28" fmla="*/ 2147483647 w 12"/>
                <a:gd name="T29" fmla="*/ 2147483647 h 14"/>
                <a:gd name="T30" fmla="*/ 2147483647 w 12"/>
                <a:gd name="T31" fmla="*/ 2147483647 h 14"/>
                <a:gd name="T32" fmla="*/ 2147483647 w 12"/>
                <a:gd name="T33" fmla="*/ 2147483647 h 14"/>
                <a:gd name="T34" fmla="*/ 2147483647 w 12"/>
                <a:gd name="T35" fmla="*/ 2147483647 h 14"/>
                <a:gd name="T36" fmla="*/ 2147483647 w 12"/>
                <a:gd name="T37" fmla="*/ 2147483647 h 14"/>
                <a:gd name="T38" fmla="*/ 2147483647 w 12"/>
                <a:gd name="T39" fmla="*/ 2147483647 h 14"/>
                <a:gd name="T40" fmla="*/ 2147483647 w 12"/>
                <a:gd name="T41" fmla="*/ 0 h 14"/>
                <a:gd name="T42" fmla="*/ 2147483647 w 12"/>
                <a:gd name="T43" fmla="*/ 2147483647 h 14"/>
                <a:gd name="T44" fmla="*/ 2147483647 w 12"/>
                <a:gd name="T45" fmla="*/ 2147483647 h 14"/>
                <a:gd name="T46" fmla="*/ 2147483647 w 12"/>
                <a:gd name="T47" fmla="*/ 2147483647 h 14"/>
                <a:gd name="T48" fmla="*/ 2147483647 w 12"/>
                <a:gd name="T49" fmla="*/ 2147483647 h 14"/>
                <a:gd name="T50" fmla="*/ 2147483647 w 12"/>
                <a:gd name="T51" fmla="*/ 2147483647 h 14"/>
                <a:gd name="T52" fmla="*/ 2147483647 w 12"/>
                <a:gd name="T53" fmla="*/ 2147483647 h 14"/>
                <a:gd name="T54" fmla="*/ 2147483647 w 12"/>
                <a:gd name="T55" fmla="*/ 2147483647 h 14"/>
                <a:gd name="T56" fmla="*/ 2147483647 w 12"/>
                <a:gd name="T57" fmla="*/ 2147483647 h 14"/>
                <a:gd name="T58" fmla="*/ 2147483647 w 12"/>
                <a:gd name="T59" fmla="*/ 2147483647 h 14"/>
                <a:gd name="T60" fmla="*/ 2147483647 w 12"/>
                <a:gd name="T61" fmla="*/ 2147483647 h 14"/>
                <a:gd name="T62" fmla="*/ 2147483647 w 12"/>
                <a:gd name="T63" fmla="*/ 2147483647 h 14"/>
                <a:gd name="T64" fmla="*/ 2147483647 w 12"/>
                <a:gd name="T65" fmla="*/ 2147483647 h 14"/>
                <a:gd name="T66" fmla="*/ 2147483647 w 12"/>
                <a:gd name="T67" fmla="*/ 2147483647 h 14"/>
                <a:gd name="T68" fmla="*/ 0 w 12"/>
                <a:gd name="T69" fmla="*/ 2147483647 h 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4"/>
                <a:gd name="T107" fmla="*/ 12 w 12"/>
                <a:gd name="T108" fmla="*/ 14 h 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4">
                  <a:moveTo>
                    <a:pt x="0" y="11"/>
                  </a:moveTo>
                  <a:lnTo>
                    <a:pt x="0" y="12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8" name="Freeform 125"/>
            <p:cNvSpPr>
              <a:spLocks/>
            </p:cNvSpPr>
            <p:nvPr/>
          </p:nvSpPr>
          <p:spPr bwMode="auto">
            <a:xfrm>
              <a:off x="3473517" y="3322516"/>
              <a:ext cx="31055" cy="30697"/>
            </a:xfrm>
            <a:custGeom>
              <a:avLst/>
              <a:gdLst>
                <a:gd name="T0" fmla="*/ 0 w 12"/>
                <a:gd name="T1" fmla="*/ 2147483647 h 12"/>
                <a:gd name="T2" fmla="*/ 2147483647 w 12"/>
                <a:gd name="T3" fmla="*/ 0 h 12"/>
                <a:gd name="T4" fmla="*/ 2147483647 w 12"/>
                <a:gd name="T5" fmla="*/ 0 h 12"/>
                <a:gd name="T6" fmla="*/ 2147483647 w 12"/>
                <a:gd name="T7" fmla="*/ 2147483647 h 12"/>
                <a:gd name="T8" fmla="*/ 2147483647 w 12"/>
                <a:gd name="T9" fmla="*/ 2147483647 h 12"/>
                <a:gd name="T10" fmla="*/ 2147483647 w 12"/>
                <a:gd name="T11" fmla="*/ 2147483647 h 12"/>
                <a:gd name="T12" fmla="*/ 2147483647 w 12"/>
                <a:gd name="T13" fmla="*/ 2147483647 h 12"/>
                <a:gd name="T14" fmla="*/ 2147483647 w 12"/>
                <a:gd name="T15" fmla="*/ 2147483647 h 12"/>
                <a:gd name="T16" fmla="*/ 2147483647 w 12"/>
                <a:gd name="T17" fmla="*/ 2147483647 h 12"/>
                <a:gd name="T18" fmla="*/ 2147483647 w 12"/>
                <a:gd name="T19" fmla="*/ 2147483647 h 12"/>
                <a:gd name="T20" fmla="*/ 2147483647 w 12"/>
                <a:gd name="T21" fmla="*/ 2147483647 h 12"/>
                <a:gd name="T22" fmla="*/ 2147483647 w 12"/>
                <a:gd name="T23" fmla="*/ 2147483647 h 12"/>
                <a:gd name="T24" fmla="*/ 2147483647 w 12"/>
                <a:gd name="T25" fmla="*/ 2147483647 h 12"/>
                <a:gd name="T26" fmla="*/ 2147483647 w 12"/>
                <a:gd name="T27" fmla="*/ 2147483647 h 12"/>
                <a:gd name="T28" fmla="*/ 2147483647 w 12"/>
                <a:gd name="T29" fmla="*/ 2147483647 h 12"/>
                <a:gd name="T30" fmla="*/ 2147483647 w 12"/>
                <a:gd name="T31" fmla="*/ 2147483647 h 12"/>
                <a:gd name="T32" fmla="*/ 2147483647 w 12"/>
                <a:gd name="T33" fmla="*/ 2147483647 h 12"/>
                <a:gd name="T34" fmla="*/ 2147483647 w 12"/>
                <a:gd name="T35" fmla="*/ 2147483647 h 12"/>
                <a:gd name="T36" fmla="*/ 2147483647 w 12"/>
                <a:gd name="T37" fmla="*/ 2147483647 h 12"/>
                <a:gd name="T38" fmla="*/ 2147483647 w 12"/>
                <a:gd name="T39" fmla="*/ 2147483647 h 12"/>
                <a:gd name="T40" fmla="*/ 2147483647 w 12"/>
                <a:gd name="T41" fmla="*/ 2147483647 h 12"/>
                <a:gd name="T42" fmla="*/ 2147483647 w 12"/>
                <a:gd name="T43" fmla="*/ 2147483647 h 12"/>
                <a:gd name="T44" fmla="*/ 2147483647 w 12"/>
                <a:gd name="T45" fmla="*/ 2147483647 h 12"/>
                <a:gd name="T46" fmla="*/ 2147483647 w 12"/>
                <a:gd name="T47" fmla="*/ 2147483647 h 12"/>
                <a:gd name="T48" fmla="*/ 2147483647 w 12"/>
                <a:gd name="T49" fmla="*/ 2147483647 h 12"/>
                <a:gd name="T50" fmla="*/ 2147483647 w 12"/>
                <a:gd name="T51" fmla="*/ 2147483647 h 12"/>
                <a:gd name="T52" fmla="*/ 2147483647 w 12"/>
                <a:gd name="T53" fmla="*/ 2147483647 h 12"/>
                <a:gd name="T54" fmla="*/ 2147483647 w 12"/>
                <a:gd name="T55" fmla="*/ 2147483647 h 12"/>
                <a:gd name="T56" fmla="*/ 2147483647 w 12"/>
                <a:gd name="T57" fmla="*/ 2147483647 h 12"/>
                <a:gd name="T58" fmla="*/ 2147483647 w 12"/>
                <a:gd name="T59" fmla="*/ 2147483647 h 12"/>
                <a:gd name="T60" fmla="*/ 0 w 12"/>
                <a:gd name="T61" fmla="*/ 2147483647 h 1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"/>
                <a:gd name="T94" fmla="*/ 0 h 12"/>
                <a:gd name="T95" fmla="*/ 12 w 12"/>
                <a:gd name="T96" fmla="*/ 12 h 1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" h="12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7" y="10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7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4" y="5"/>
                  </a:lnTo>
                  <a:lnTo>
                    <a:pt x="5" y="6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19" name="Freeform 126"/>
            <p:cNvSpPr>
              <a:spLocks/>
            </p:cNvSpPr>
            <p:nvPr/>
          </p:nvSpPr>
          <p:spPr bwMode="auto">
            <a:xfrm>
              <a:off x="3545978" y="3312284"/>
              <a:ext cx="25879" cy="61394"/>
            </a:xfrm>
            <a:custGeom>
              <a:avLst/>
              <a:gdLst>
                <a:gd name="T0" fmla="*/ 0 w 10"/>
                <a:gd name="T1" fmla="*/ 2147483647 h 24"/>
                <a:gd name="T2" fmla="*/ 2147483647 w 10"/>
                <a:gd name="T3" fmla="*/ 2147483647 h 24"/>
                <a:gd name="T4" fmla="*/ 2147483647 w 10"/>
                <a:gd name="T5" fmla="*/ 2147483647 h 24"/>
                <a:gd name="T6" fmla="*/ 2147483647 w 10"/>
                <a:gd name="T7" fmla="*/ 2147483647 h 24"/>
                <a:gd name="T8" fmla="*/ 2147483647 w 10"/>
                <a:gd name="T9" fmla="*/ 2147483647 h 24"/>
                <a:gd name="T10" fmla="*/ 2147483647 w 10"/>
                <a:gd name="T11" fmla="*/ 2147483647 h 24"/>
                <a:gd name="T12" fmla="*/ 2147483647 w 10"/>
                <a:gd name="T13" fmla="*/ 2147483647 h 24"/>
                <a:gd name="T14" fmla="*/ 2147483647 w 10"/>
                <a:gd name="T15" fmla="*/ 2147483647 h 24"/>
                <a:gd name="T16" fmla="*/ 2147483647 w 10"/>
                <a:gd name="T17" fmla="*/ 2147483647 h 24"/>
                <a:gd name="T18" fmla="*/ 2147483647 w 10"/>
                <a:gd name="T19" fmla="*/ 2147483647 h 24"/>
                <a:gd name="T20" fmla="*/ 2147483647 w 10"/>
                <a:gd name="T21" fmla="*/ 0 h 24"/>
                <a:gd name="T22" fmla="*/ 2147483647 w 10"/>
                <a:gd name="T23" fmla="*/ 2147483647 h 24"/>
                <a:gd name="T24" fmla="*/ 2147483647 w 10"/>
                <a:gd name="T25" fmla="*/ 2147483647 h 24"/>
                <a:gd name="T26" fmla="*/ 2147483647 w 10"/>
                <a:gd name="T27" fmla="*/ 2147483647 h 24"/>
                <a:gd name="T28" fmla="*/ 2147483647 w 10"/>
                <a:gd name="T29" fmla="*/ 2147483647 h 24"/>
                <a:gd name="T30" fmla="*/ 2147483647 w 10"/>
                <a:gd name="T31" fmla="*/ 2147483647 h 24"/>
                <a:gd name="T32" fmla="*/ 2147483647 w 10"/>
                <a:gd name="T33" fmla="*/ 2147483647 h 24"/>
                <a:gd name="T34" fmla="*/ 2147483647 w 10"/>
                <a:gd name="T35" fmla="*/ 2147483647 h 24"/>
                <a:gd name="T36" fmla="*/ 2147483647 w 10"/>
                <a:gd name="T37" fmla="*/ 2147483647 h 24"/>
                <a:gd name="T38" fmla="*/ 2147483647 w 10"/>
                <a:gd name="T39" fmla="*/ 2147483647 h 24"/>
                <a:gd name="T40" fmla="*/ 2147483647 w 10"/>
                <a:gd name="T41" fmla="*/ 2147483647 h 24"/>
                <a:gd name="T42" fmla="*/ 2147483647 w 10"/>
                <a:gd name="T43" fmla="*/ 2147483647 h 24"/>
                <a:gd name="T44" fmla="*/ 2147483647 w 10"/>
                <a:gd name="T45" fmla="*/ 2147483647 h 24"/>
                <a:gd name="T46" fmla="*/ 2147483647 w 10"/>
                <a:gd name="T47" fmla="*/ 2147483647 h 24"/>
                <a:gd name="T48" fmla="*/ 2147483647 w 10"/>
                <a:gd name="T49" fmla="*/ 2147483647 h 24"/>
                <a:gd name="T50" fmla="*/ 2147483647 w 10"/>
                <a:gd name="T51" fmla="*/ 2147483647 h 24"/>
                <a:gd name="T52" fmla="*/ 0 w 10"/>
                <a:gd name="T53" fmla="*/ 2147483647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"/>
                <a:gd name="T82" fmla="*/ 0 h 24"/>
                <a:gd name="T83" fmla="*/ 10 w 10"/>
                <a:gd name="T84" fmla="*/ 24 h 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" h="24">
                  <a:moveTo>
                    <a:pt x="0" y="17"/>
                  </a:moveTo>
                  <a:lnTo>
                    <a:pt x="1" y="18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4" y="2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0" name="Freeform 127"/>
            <p:cNvSpPr>
              <a:spLocks/>
            </p:cNvSpPr>
            <p:nvPr/>
          </p:nvSpPr>
          <p:spPr bwMode="auto">
            <a:xfrm>
              <a:off x="3659846" y="3330189"/>
              <a:ext cx="33644" cy="23024"/>
            </a:xfrm>
            <a:custGeom>
              <a:avLst/>
              <a:gdLst>
                <a:gd name="T0" fmla="*/ 0 w 13"/>
                <a:gd name="T1" fmla="*/ 2147483647 h 9"/>
                <a:gd name="T2" fmla="*/ 0 w 13"/>
                <a:gd name="T3" fmla="*/ 2147483647 h 9"/>
                <a:gd name="T4" fmla="*/ 2147483647 w 13"/>
                <a:gd name="T5" fmla="*/ 2147483647 h 9"/>
                <a:gd name="T6" fmla="*/ 2147483647 w 13"/>
                <a:gd name="T7" fmla="*/ 2147483647 h 9"/>
                <a:gd name="T8" fmla="*/ 0 w 13"/>
                <a:gd name="T9" fmla="*/ 2147483647 h 9"/>
                <a:gd name="T10" fmla="*/ 2147483647 w 13"/>
                <a:gd name="T11" fmla="*/ 2147483647 h 9"/>
                <a:gd name="T12" fmla="*/ 2147483647 w 13"/>
                <a:gd name="T13" fmla="*/ 2147483647 h 9"/>
                <a:gd name="T14" fmla="*/ 2147483647 w 13"/>
                <a:gd name="T15" fmla="*/ 2147483647 h 9"/>
                <a:gd name="T16" fmla="*/ 2147483647 w 13"/>
                <a:gd name="T17" fmla="*/ 2147483647 h 9"/>
                <a:gd name="T18" fmla="*/ 2147483647 w 13"/>
                <a:gd name="T19" fmla="*/ 2147483647 h 9"/>
                <a:gd name="T20" fmla="*/ 2147483647 w 13"/>
                <a:gd name="T21" fmla="*/ 2147483647 h 9"/>
                <a:gd name="T22" fmla="*/ 2147483647 w 13"/>
                <a:gd name="T23" fmla="*/ 2147483647 h 9"/>
                <a:gd name="T24" fmla="*/ 2147483647 w 13"/>
                <a:gd name="T25" fmla="*/ 2147483647 h 9"/>
                <a:gd name="T26" fmla="*/ 2147483647 w 13"/>
                <a:gd name="T27" fmla="*/ 0 h 9"/>
                <a:gd name="T28" fmla="*/ 2147483647 w 13"/>
                <a:gd name="T29" fmla="*/ 2147483647 h 9"/>
                <a:gd name="T30" fmla="*/ 2147483647 w 13"/>
                <a:gd name="T31" fmla="*/ 0 h 9"/>
                <a:gd name="T32" fmla="*/ 2147483647 w 13"/>
                <a:gd name="T33" fmla="*/ 0 h 9"/>
                <a:gd name="T34" fmla="*/ 2147483647 w 13"/>
                <a:gd name="T35" fmla="*/ 0 h 9"/>
                <a:gd name="T36" fmla="*/ 2147483647 w 13"/>
                <a:gd name="T37" fmla="*/ 0 h 9"/>
                <a:gd name="T38" fmla="*/ 2147483647 w 13"/>
                <a:gd name="T39" fmla="*/ 2147483647 h 9"/>
                <a:gd name="T40" fmla="*/ 2147483647 w 13"/>
                <a:gd name="T41" fmla="*/ 2147483647 h 9"/>
                <a:gd name="T42" fmla="*/ 2147483647 w 13"/>
                <a:gd name="T43" fmla="*/ 2147483647 h 9"/>
                <a:gd name="T44" fmla="*/ 2147483647 w 13"/>
                <a:gd name="T45" fmla="*/ 2147483647 h 9"/>
                <a:gd name="T46" fmla="*/ 2147483647 w 13"/>
                <a:gd name="T47" fmla="*/ 2147483647 h 9"/>
                <a:gd name="T48" fmla="*/ 2147483647 w 13"/>
                <a:gd name="T49" fmla="*/ 2147483647 h 9"/>
                <a:gd name="T50" fmla="*/ 2147483647 w 13"/>
                <a:gd name="T51" fmla="*/ 2147483647 h 9"/>
                <a:gd name="T52" fmla="*/ 2147483647 w 13"/>
                <a:gd name="T53" fmla="*/ 2147483647 h 9"/>
                <a:gd name="T54" fmla="*/ 2147483647 w 13"/>
                <a:gd name="T55" fmla="*/ 2147483647 h 9"/>
                <a:gd name="T56" fmla="*/ 2147483647 w 13"/>
                <a:gd name="T57" fmla="*/ 2147483647 h 9"/>
                <a:gd name="T58" fmla="*/ 2147483647 w 13"/>
                <a:gd name="T59" fmla="*/ 2147483647 h 9"/>
                <a:gd name="T60" fmla="*/ 0 w 13"/>
                <a:gd name="T61" fmla="*/ 2147483647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9"/>
                <a:gd name="T95" fmla="*/ 13 w 13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9">
                  <a:moveTo>
                    <a:pt x="0" y="6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1" name="Freeform 128"/>
            <p:cNvSpPr>
              <a:spLocks/>
            </p:cNvSpPr>
            <p:nvPr/>
          </p:nvSpPr>
          <p:spPr bwMode="auto">
            <a:xfrm>
              <a:off x="3543391" y="3199728"/>
              <a:ext cx="12940" cy="30697"/>
            </a:xfrm>
            <a:custGeom>
              <a:avLst/>
              <a:gdLst>
                <a:gd name="T0" fmla="*/ 0 w 5"/>
                <a:gd name="T1" fmla="*/ 2147483647 h 12"/>
                <a:gd name="T2" fmla="*/ 0 w 5"/>
                <a:gd name="T3" fmla="*/ 0 h 12"/>
                <a:gd name="T4" fmla="*/ 2147483647 w 5"/>
                <a:gd name="T5" fmla="*/ 0 h 12"/>
                <a:gd name="T6" fmla="*/ 2147483647 w 5"/>
                <a:gd name="T7" fmla="*/ 2147483647 h 12"/>
                <a:gd name="T8" fmla="*/ 2147483647 w 5"/>
                <a:gd name="T9" fmla="*/ 2147483647 h 12"/>
                <a:gd name="T10" fmla="*/ 2147483647 w 5"/>
                <a:gd name="T11" fmla="*/ 2147483647 h 12"/>
                <a:gd name="T12" fmla="*/ 2147483647 w 5"/>
                <a:gd name="T13" fmla="*/ 2147483647 h 12"/>
                <a:gd name="T14" fmla="*/ 2147483647 w 5"/>
                <a:gd name="T15" fmla="*/ 2147483647 h 12"/>
                <a:gd name="T16" fmla="*/ 2147483647 w 5"/>
                <a:gd name="T17" fmla="*/ 2147483647 h 12"/>
                <a:gd name="T18" fmla="*/ 2147483647 w 5"/>
                <a:gd name="T19" fmla="*/ 2147483647 h 12"/>
                <a:gd name="T20" fmla="*/ 2147483647 w 5"/>
                <a:gd name="T21" fmla="*/ 2147483647 h 12"/>
                <a:gd name="T22" fmla="*/ 2147483647 w 5"/>
                <a:gd name="T23" fmla="*/ 2147483647 h 12"/>
                <a:gd name="T24" fmla="*/ 2147483647 w 5"/>
                <a:gd name="T25" fmla="*/ 2147483647 h 12"/>
                <a:gd name="T26" fmla="*/ 2147483647 w 5"/>
                <a:gd name="T27" fmla="*/ 2147483647 h 12"/>
                <a:gd name="T28" fmla="*/ 2147483647 w 5"/>
                <a:gd name="T29" fmla="*/ 2147483647 h 12"/>
                <a:gd name="T30" fmla="*/ 0 w 5"/>
                <a:gd name="T31" fmla="*/ 2147483647 h 12"/>
                <a:gd name="T32" fmla="*/ 0 w 5"/>
                <a:gd name="T33" fmla="*/ 2147483647 h 12"/>
                <a:gd name="T34" fmla="*/ 0 w 5"/>
                <a:gd name="T35" fmla="*/ 2147483647 h 12"/>
                <a:gd name="T36" fmla="*/ 0 w 5"/>
                <a:gd name="T37" fmla="*/ 2147483647 h 12"/>
                <a:gd name="T38" fmla="*/ 2147483647 w 5"/>
                <a:gd name="T39" fmla="*/ 2147483647 h 12"/>
                <a:gd name="T40" fmla="*/ 2147483647 w 5"/>
                <a:gd name="T41" fmla="*/ 2147483647 h 12"/>
                <a:gd name="T42" fmla="*/ 2147483647 w 5"/>
                <a:gd name="T43" fmla="*/ 2147483647 h 12"/>
                <a:gd name="T44" fmla="*/ 2147483647 w 5"/>
                <a:gd name="T45" fmla="*/ 2147483647 h 12"/>
                <a:gd name="T46" fmla="*/ 0 w 5"/>
                <a:gd name="T47" fmla="*/ 2147483647 h 12"/>
                <a:gd name="T48" fmla="*/ 0 w 5"/>
                <a:gd name="T49" fmla="*/ 2147483647 h 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"/>
                <a:gd name="T76" fmla="*/ 0 h 12"/>
                <a:gd name="T77" fmla="*/ 5 w 5"/>
                <a:gd name="T78" fmla="*/ 12 h 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" h="12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2" name="Freeform 129"/>
            <p:cNvSpPr>
              <a:spLocks/>
            </p:cNvSpPr>
            <p:nvPr/>
          </p:nvSpPr>
          <p:spPr bwMode="auto">
            <a:xfrm>
              <a:off x="3571857" y="3023220"/>
              <a:ext cx="23292" cy="15348"/>
            </a:xfrm>
            <a:custGeom>
              <a:avLst/>
              <a:gdLst>
                <a:gd name="T0" fmla="*/ 0 w 9"/>
                <a:gd name="T1" fmla="*/ 2147483647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2147483647 w 9"/>
                <a:gd name="T21" fmla="*/ 2147483647 h 6"/>
                <a:gd name="T22" fmla="*/ 2147483647 w 9"/>
                <a:gd name="T23" fmla="*/ 2147483647 h 6"/>
                <a:gd name="T24" fmla="*/ 2147483647 w 9"/>
                <a:gd name="T25" fmla="*/ 2147483647 h 6"/>
                <a:gd name="T26" fmla="*/ 2147483647 w 9"/>
                <a:gd name="T27" fmla="*/ 2147483647 h 6"/>
                <a:gd name="T28" fmla="*/ 2147483647 w 9"/>
                <a:gd name="T29" fmla="*/ 0 h 6"/>
                <a:gd name="T30" fmla="*/ 2147483647 w 9"/>
                <a:gd name="T31" fmla="*/ 0 h 6"/>
                <a:gd name="T32" fmla="*/ 2147483647 w 9"/>
                <a:gd name="T33" fmla="*/ 2147483647 h 6"/>
                <a:gd name="T34" fmla="*/ 2147483647 w 9"/>
                <a:gd name="T35" fmla="*/ 2147483647 h 6"/>
                <a:gd name="T36" fmla="*/ 2147483647 w 9"/>
                <a:gd name="T37" fmla="*/ 2147483647 h 6"/>
                <a:gd name="T38" fmla="*/ 2147483647 w 9"/>
                <a:gd name="T39" fmla="*/ 2147483647 h 6"/>
                <a:gd name="T40" fmla="*/ 2147483647 w 9"/>
                <a:gd name="T41" fmla="*/ 2147483647 h 6"/>
                <a:gd name="T42" fmla="*/ 0 w 9"/>
                <a:gd name="T43" fmla="*/ 2147483647 h 6"/>
                <a:gd name="T44" fmla="*/ 0 w 9"/>
                <a:gd name="T45" fmla="*/ 2147483647 h 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"/>
                <a:gd name="T70" fmla="*/ 0 h 6"/>
                <a:gd name="T71" fmla="*/ 9 w 9"/>
                <a:gd name="T72" fmla="*/ 6 h 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" h="6">
                  <a:moveTo>
                    <a:pt x="0" y="4"/>
                  </a:moveTo>
                  <a:lnTo>
                    <a:pt x="2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3" name="Freeform 130"/>
            <p:cNvSpPr>
              <a:spLocks/>
            </p:cNvSpPr>
            <p:nvPr/>
          </p:nvSpPr>
          <p:spPr bwMode="auto">
            <a:xfrm>
              <a:off x="3517512" y="3337864"/>
              <a:ext cx="23292" cy="23024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2147483647 h 9"/>
                <a:gd name="T4" fmla="*/ 0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2147483647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2147483647 w 9"/>
                <a:gd name="T37" fmla="*/ 2147483647 h 9"/>
                <a:gd name="T38" fmla="*/ 2147483647 w 9"/>
                <a:gd name="T39" fmla="*/ 2147483647 h 9"/>
                <a:gd name="T40" fmla="*/ 2147483647 w 9"/>
                <a:gd name="T41" fmla="*/ 2147483647 h 9"/>
                <a:gd name="T42" fmla="*/ 2147483647 w 9"/>
                <a:gd name="T43" fmla="*/ 2147483647 h 9"/>
                <a:gd name="T44" fmla="*/ 2147483647 w 9"/>
                <a:gd name="T45" fmla="*/ 2147483647 h 9"/>
                <a:gd name="T46" fmla="*/ 0 w 9"/>
                <a:gd name="T47" fmla="*/ 0 h 9"/>
                <a:gd name="T48" fmla="*/ 0 w 9"/>
                <a:gd name="T49" fmla="*/ 0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"/>
                <a:gd name="T76" fmla="*/ 0 h 9"/>
                <a:gd name="T77" fmla="*/ 9 w 9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" h="9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6"/>
                  </a:lnTo>
                  <a:lnTo>
                    <a:pt x="3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4" name="Freeform 131"/>
            <p:cNvSpPr>
              <a:spLocks/>
            </p:cNvSpPr>
            <p:nvPr/>
          </p:nvSpPr>
          <p:spPr bwMode="auto">
            <a:xfrm>
              <a:off x="3690901" y="3243215"/>
              <a:ext cx="10352" cy="17907"/>
            </a:xfrm>
            <a:custGeom>
              <a:avLst/>
              <a:gdLst>
                <a:gd name="T0" fmla="*/ 0 w 4"/>
                <a:gd name="T1" fmla="*/ 2147483647 h 7"/>
                <a:gd name="T2" fmla="*/ 0 w 4"/>
                <a:gd name="T3" fmla="*/ 2147483647 h 7"/>
                <a:gd name="T4" fmla="*/ 2147483647 w 4"/>
                <a:gd name="T5" fmla="*/ 2147483647 h 7"/>
                <a:gd name="T6" fmla="*/ 2147483647 w 4"/>
                <a:gd name="T7" fmla="*/ 2147483647 h 7"/>
                <a:gd name="T8" fmla="*/ 2147483647 w 4"/>
                <a:gd name="T9" fmla="*/ 0 h 7"/>
                <a:gd name="T10" fmla="*/ 2147483647 w 4"/>
                <a:gd name="T11" fmla="*/ 0 h 7"/>
                <a:gd name="T12" fmla="*/ 2147483647 w 4"/>
                <a:gd name="T13" fmla="*/ 2147483647 h 7"/>
                <a:gd name="T14" fmla="*/ 2147483647 w 4"/>
                <a:gd name="T15" fmla="*/ 2147483647 h 7"/>
                <a:gd name="T16" fmla="*/ 2147483647 w 4"/>
                <a:gd name="T17" fmla="*/ 2147483647 h 7"/>
                <a:gd name="T18" fmla="*/ 2147483647 w 4"/>
                <a:gd name="T19" fmla="*/ 2147483647 h 7"/>
                <a:gd name="T20" fmla="*/ 2147483647 w 4"/>
                <a:gd name="T21" fmla="*/ 2147483647 h 7"/>
                <a:gd name="T22" fmla="*/ 2147483647 w 4"/>
                <a:gd name="T23" fmla="*/ 2147483647 h 7"/>
                <a:gd name="T24" fmla="*/ 2147483647 w 4"/>
                <a:gd name="T25" fmla="*/ 2147483647 h 7"/>
                <a:gd name="T26" fmla="*/ 2147483647 w 4"/>
                <a:gd name="T27" fmla="*/ 2147483647 h 7"/>
                <a:gd name="T28" fmla="*/ 0 w 4"/>
                <a:gd name="T29" fmla="*/ 2147483647 h 7"/>
                <a:gd name="T30" fmla="*/ 0 w 4"/>
                <a:gd name="T31" fmla="*/ 2147483647 h 7"/>
                <a:gd name="T32" fmla="*/ 0 w 4"/>
                <a:gd name="T33" fmla="*/ 2147483647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7"/>
                <a:gd name="T53" fmla="*/ 4 w 4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7">
                  <a:moveTo>
                    <a:pt x="0" y="4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5" name="Freeform 132"/>
            <p:cNvSpPr>
              <a:spLocks/>
            </p:cNvSpPr>
            <p:nvPr/>
          </p:nvSpPr>
          <p:spPr bwMode="auto">
            <a:xfrm>
              <a:off x="3390704" y="3302051"/>
              <a:ext cx="7765" cy="20465"/>
            </a:xfrm>
            <a:custGeom>
              <a:avLst/>
              <a:gdLst>
                <a:gd name="T0" fmla="*/ 0 w 3"/>
                <a:gd name="T1" fmla="*/ 2147483647 h 8"/>
                <a:gd name="T2" fmla="*/ 0 w 3"/>
                <a:gd name="T3" fmla="*/ 2147483647 h 8"/>
                <a:gd name="T4" fmla="*/ 0 w 3"/>
                <a:gd name="T5" fmla="*/ 0 h 8"/>
                <a:gd name="T6" fmla="*/ 2147483647 w 3"/>
                <a:gd name="T7" fmla="*/ 2147483647 h 8"/>
                <a:gd name="T8" fmla="*/ 2147483647 w 3"/>
                <a:gd name="T9" fmla="*/ 2147483647 h 8"/>
                <a:gd name="T10" fmla="*/ 2147483647 w 3"/>
                <a:gd name="T11" fmla="*/ 2147483647 h 8"/>
                <a:gd name="T12" fmla="*/ 0 w 3"/>
                <a:gd name="T13" fmla="*/ 2147483647 h 8"/>
                <a:gd name="T14" fmla="*/ 0 w 3"/>
                <a:gd name="T15" fmla="*/ 2147483647 h 8"/>
                <a:gd name="T16" fmla="*/ 0 w 3"/>
                <a:gd name="T17" fmla="*/ 2147483647 h 8"/>
                <a:gd name="T18" fmla="*/ 0 w 3"/>
                <a:gd name="T19" fmla="*/ 2147483647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8"/>
                <a:gd name="T32" fmla="*/ 3 w 3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6" name="Freeform 133"/>
            <p:cNvSpPr>
              <a:spLocks/>
            </p:cNvSpPr>
            <p:nvPr/>
          </p:nvSpPr>
          <p:spPr bwMode="auto">
            <a:xfrm>
              <a:off x="3540802" y="3327632"/>
              <a:ext cx="12940" cy="15348"/>
            </a:xfrm>
            <a:custGeom>
              <a:avLst/>
              <a:gdLst>
                <a:gd name="T0" fmla="*/ 0 w 5"/>
                <a:gd name="T1" fmla="*/ 2147483647 h 6"/>
                <a:gd name="T2" fmla="*/ 0 w 5"/>
                <a:gd name="T3" fmla="*/ 2147483647 h 6"/>
                <a:gd name="T4" fmla="*/ 0 w 5"/>
                <a:gd name="T5" fmla="*/ 2147483647 h 6"/>
                <a:gd name="T6" fmla="*/ 0 w 5"/>
                <a:gd name="T7" fmla="*/ 2147483647 h 6"/>
                <a:gd name="T8" fmla="*/ 2147483647 w 5"/>
                <a:gd name="T9" fmla="*/ 2147483647 h 6"/>
                <a:gd name="T10" fmla="*/ 2147483647 w 5"/>
                <a:gd name="T11" fmla="*/ 2147483647 h 6"/>
                <a:gd name="T12" fmla="*/ 2147483647 w 5"/>
                <a:gd name="T13" fmla="*/ 2147483647 h 6"/>
                <a:gd name="T14" fmla="*/ 2147483647 w 5"/>
                <a:gd name="T15" fmla="*/ 2147483647 h 6"/>
                <a:gd name="T16" fmla="*/ 2147483647 w 5"/>
                <a:gd name="T17" fmla="*/ 2147483647 h 6"/>
                <a:gd name="T18" fmla="*/ 2147483647 w 5"/>
                <a:gd name="T19" fmla="*/ 2147483647 h 6"/>
                <a:gd name="T20" fmla="*/ 2147483647 w 5"/>
                <a:gd name="T21" fmla="*/ 2147483647 h 6"/>
                <a:gd name="T22" fmla="*/ 2147483647 w 5"/>
                <a:gd name="T23" fmla="*/ 2147483647 h 6"/>
                <a:gd name="T24" fmla="*/ 2147483647 w 5"/>
                <a:gd name="T25" fmla="*/ 2147483647 h 6"/>
                <a:gd name="T26" fmla="*/ 2147483647 w 5"/>
                <a:gd name="T27" fmla="*/ 2147483647 h 6"/>
                <a:gd name="T28" fmla="*/ 2147483647 w 5"/>
                <a:gd name="T29" fmla="*/ 2147483647 h 6"/>
                <a:gd name="T30" fmla="*/ 2147483647 w 5"/>
                <a:gd name="T31" fmla="*/ 2147483647 h 6"/>
                <a:gd name="T32" fmla="*/ 2147483647 w 5"/>
                <a:gd name="T33" fmla="*/ 2147483647 h 6"/>
                <a:gd name="T34" fmla="*/ 2147483647 w 5"/>
                <a:gd name="T35" fmla="*/ 0 h 6"/>
                <a:gd name="T36" fmla="*/ 2147483647 w 5"/>
                <a:gd name="T37" fmla="*/ 0 h 6"/>
                <a:gd name="T38" fmla="*/ 0 w 5"/>
                <a:gd name="T39" fmla="*/ 2147483647 h 6"/>
                <a:gd name="T40" fmla="*/ 0 w 5"/>
                <a:gd name="T41" fmla="*/ 2147483647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"/>
                <a:gd name="T64" fmla="*/ 0 h 6"/>
                <a:gd name="T65" fmla="*/ 5 w 5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" h="6">
                  <a:moveTo>
                    <a:pt x="0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7" name="Freeform 134"/>
            <p:cNvSpPr>
              <a:spLocks/>
            </p:cNvSpPr>
            <p:nvPr/>
          </p:nvSpPr>
          <p:spPr bwMode="auto">
            <a:xfrm>
              <a:off x="3380353" y="3266238"/>
              <a:ext cx="10352" cy="17907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2147483647 h 7"/>
                <a:gd name="T4" fmla="*/ 2147483647 w 4"/>
                <a:gd name="T5" fmla="*/ 2147483647 h 7"/>
                <a:gd name="T6" fmla="*/ 2147483647 w 4"/>
                <a:gd name="T7" fmla="*/ 2147483647 h 7"/>
                <a:gd name="T8" fmla="*/ 2147483647 w 4"/>
                <a:gd name="T9" fmla="*/ 2147483647 h 7"/>
                <a:gd name="T10" fmla="*/ 2147483647 w 4"/>
                <a:gd name="T11" fmla="*/ 2147483647 h 7"/>
                <a:gd name="T12" fmla="*/ 2147483647 w 4"/>
                <a:gd name="T13" fmla="*/ 2147483647 h 7"/>
                <a:gd name="T14" fmla="*/ 2147483647 w 4"/>
                <a:gd name="T15" fmla="*/ 2147483647 h 7"/>
                <a:gd name="T16" fmla="*/ 2147483647 w 4"/>
                <a:gd name="T17" fmla="*/ 2147483647 h 7"/>
                <a:gd name="T18" fmla="*/ 2147483647 w 4"/>
                <a:gd name="T19" fmla="*/ 2147483647 h 7"/>
                <a:gd name="T20" fmla="*/ 2147483647 w 4"/>
                <a:gd name="T21" fmla="*/ 2147483647 h 7"/>
                <a:gd name="T22" fmla="*/ 2147483647 w 4"/>
                <a:gd name="T23" fmla="*/ 2147483647 h 7"/>
                <a:gd name="T24" fmla="*/ 2147483647 w 4"/>
                <a:gd name="T25" fmla="*/ 0 h 7"/>
                <a:gd name="T26" fmla="*/ 2147483647 w 4"/>
                <a:gd name="T27" fmla="*/ 0 h 7"/>
                <a:gd name="T28" fmla="*/ 0 w 4"/>
                <a:gd name="T29" fmla="*/ 0 h 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"/>
                <a:gd name="T46" fmla="*/ 0 h 7"/>
                <a:gd name="T47" fmla="*/ 4 w 4"/>
                <a:gd name="T48" fmla="*/ 7 h 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" h="7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8" name="Freeform 135"/>
            <p:cNvSpPr>
              <a:spLocks/>
            </p:cNvSpPr>
            <p:nvPr/>
          </p:nvSpPr>
          <p:spPr bwMode="auto">
            <a:xfrm>
              <a:off x="3615852" y="3102521"/>
              <a:ext cx="10352" cy="7675"/>
            </a:xfrm>
            <a:custGeom>
              <a:avLst/>
              <a:gdLst>
                <a:gd name="T0" fmla="*/ 0 w 4"/>
                <a:gd name="T1" fmla="*/ 2147483647 h 3"/>
                <a:gd name="T2" fmla="*/ 2147483647 w 4"/>
                <a:gd name="T3" fmla="*/ 2147483647 h 3"/>
                <a:gd name="T4" fmla="*/ 2147483647 w 4"/>
                <a:gd name="T5" fmla="*/ 2147483647 h 3"/>
                <a:gd name="T6" fmla="*/ 2147483647 w 4"/>
                <a:gd name="T7" fmla="*/ 2147483647 h 3"/>
                <a:gd name="T8" fmla="*/ 2147483647 w 4"/>
                <a:gd name="T9" fmla="*/ 0 h 3"/>
                <a:gd name="T10" fmla="*/ 2147483647 w 4"/>
                <a:gd name="T11" fmla="*/ 0 h 3"/>
                <a:gd name="T12" fmla="*/ 2147483647 w 4"/>
                <a:gd name="T13" fmla="*/ 2147483647 h 3"/>
                <a:gd name="T14" fmla="*/ 2147483647 w 4"/>
                <a:gd name="T15" fmla="*/ 2147483647 h 3"/>
                <a:gd name="T16" fmla="*/ 0 w 4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3"/>
                <a:gd name="T29" fmla="*/ 4 w 4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3">
                  <a:moveTo>
                    <a:pt x="0" y="1"/>
                  </a:move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29" name="Freeform 136"/>
            <p:cNvSpPr>
              <a:spLocks/>
            </p:cNvSpPr>
            <p:nvPr/>
          </p:nvSpPr>
          <p:spPr bwMode="auto">
            <a:xfrm>
              <a:off x="3706428" y="3245774"/>
              <a:ext cx="5176" cy="7675"/>
            </a:xfrm>
            <a:custGeom>
              <a:avLst/>
              <a:gdLst>
                <a:gd name="T0" fmla="*/ 0 w 2"/>
                <a:gd name="T1" fmla="*/ 2147483647 h 3"/>
                <a:gd name="T2" fmla="*/ 2147483647 w 2"/>
                <a:gd name="T3" fmla="*/ 2147483647 h 3"/>
                <a:gd name="T4" fmla="*/ 2147483647 w 2"/>
                <a:gd name="T5" fmla="*/ 2147483647 h 3"/>
                <a:gd name="T6" fmla="*/ 2147483647 w 2"/>
                <a:gd name="T7" fmla="*/ 0 h 3"/>
                <a:gd name="T8" fmla="*/ 2147483647 w 2"/>
                <a:gd name="T9" fmla="*/ 0 h 3"/>
                <a:gd name="T10" fmla="*/ 0 w 2"/>
                <a:gd name="T11" fmla="*/ 0 h 3"/>
                <a:gd name="T12" fmla="*/ 0 w 2"/>
                <a:gd name="T13" fmla="*/ 2147483647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3"/>
                <a:gd name="T23" fmla="*/ 2 w 2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3">
                  <a:moveTo>
                    <a:pt x="0" y="2"/>
                  </a:moveTo>
                  <a:lnTo>
                    <a:pt x="1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0" name="Freeform 137"/>
            <p:cNvSpPr>
              <a:spLocks/>
            </p:cNvSpPr>
            <p:nvPr/>
          </p:nvSpPr>
          <p:spPr bwMode="auto">
            <a:xfrm>
              <a:off x="3432111" y="3084614"/>
              <a:ext cx="7765" cy="5116"/>
            </a:xfrm>
            <a:custGeom>
              <a:avLst/>
              <a:gdLst>
                <a:gd name="T0" fmla="*/ 0 w 3"/>
                <a:gd name="T1" fmla="*/ 2147483647 h 2"/>
                <a:gd name="T2" fmla="*/ 2147483647 w 3"/>
                <a:gd name="T3" fmla="*/ 0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2147483647 h 2"/>
                <a:gd name="T10" fmla="*/ 2147483647 w 3"/>
                <a:gd name="T11" fmla="*/ 2147483647 h 2"/>
                <a:gd name="T12" fmla="*/ 0 w 3"/>
                <a:gd name="T13" fmla="*/ 2147483647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2"/>
                <a:gd name="T23" fmla="*/ 3 w 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2">
                  <a:moveTo>
                    <a:pt x="0" y="1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1" name="Freeform 138"/>
            <p:cNvSpPr>
              <a:spLocks/>
            </p:cNvSpPr>
            <p:nvPr/>
          </p:nvSpPr>
          <p:spPr bwMode="auto">
            <a:xfrm>
              <a:off x="3602912" y="3340422"/>
              <a:ext cx="7765" cy="5116"/>
            </a:xfrm>
            <a:custGeom>
              <a:avLst/>
              <a:gdLst>
                <a:gd name="T0" fmla="*/ 0 w 3"/>
                <a:gd name="T1" fmla="*/ 2147483647 h 2"/>
                <a:gd name="T2" fmla="*/ 2147483647 w 3"/>
                <a:gd name="T3" fmla="*/ 2147483647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2147483647 h 2"/>
                <a:gd name="T10" fmla="*/ 2147483647 w 3"/>
                <a:gd name="T11" fmla="*/ 0 h 2"/>
                <a:gd name="T12" fmla="*/ 2147483647 w 3"/>
                <a:gd name="T13" fmla="*/ 0 h 2"/>
                <a:gd name="T14" fmla="*/ 2147483647 w 3"/>
                <a:gd name="T15" fmla="*/ 2147483647 h 2"/>
                <a:gd name="T16" fmla="*/ 2147483647 w 3"/>
                <a:gd name="T17" fmla="*/ 2147483647 h 2"/>
                <a:gd name="T18" fmla="*/ 2147483647 w 3"/>
                <a:gd name="T19" fmla="*/ 2147483647 h 2"/>
                <a:gd name="T20" fmla="*/ 0 w 3"/>
                <a:gd name="T21" fmla="*/ 2147483647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2"/>
                <a:gd name="T35" fmla="*/ 3 w 3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2">
                  <a:moveTo>
                    <a:pt x="0" y="1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2" name="Freeform 139"/>
            <p:cNvSpPr>
              <a:spLocks/>
            </p:cNvSpPr>
            <p:nvPr/>
          </p:nvSpPr>
          <p:spPr bwMode="auto">
            <a:xfrm>
              <a:off x="3582209" y="3212518"/>
              <a:ext cx="12940" cy="7675"/>
            </a:xfrm>
            <a:custGeom>
              <a:avLst/>
              <a:gdLst>
                <a:gd name="T0" fmla="*/ 0 w 5"/>
                <a:gd name="T1" fmla="*/ 0 h 3"/>
                <a:gd name="T2" fmla="*/ 2147483647 w 5"/>
                <a:gd name="T3" fmla="*/ 0 h 3"/>
                <a:gd name="T4" fmla="*/ 2147483647 w 5"/>
                <a:gd name="T5" fmla="*/ 2147483647 h 3"/>
                <a:gd name="T6" fmla="*/ 2147483647 w 5"/>
                <a:gd name="T7" fmla="*/ 2147483647 h 3"/>
                <a:gd name="T8" fmla="*/ 2147483647 w 5"/>
                <a:gd name="T9" fmla="*/ 2147483647 h 3"/>
                <a:gd name="T10" fmla="*/ 2147483647 w 5"/>
                <a:gd name="T11" fmla="*/ 2147483647 h 3"/>
                <a:gd name="T12" fmla="*/ 2147483647 w 5"/>
                <a:gd name="T13" fmla="*/ 2147483647 h 3"/>
                <a:gd name="T14" fmla="*/ 2147483647 w 5"/>
                <a:gd name="T15" fmla="*/ 0 h 3"/>
                <a:gd name="T16" fmla="*/ 2147483647 w 5"/>
                <a:gd name="T17" fmla="*/ 0 h 3"/>
                <a:gd name="T18" fmla="*/ 0 w 5"/>
                <a:gd name="T19" fmla="*/ 0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3"/>
                <a:gd name="T32" fmla="*/ 5 w 5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3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3" name="Freeform 140"/>
            <p:cNvSpPr>
              <a:spLocks/>
            </p:cNvSpPr>
            <p:nvPr/>
          </p:nvSpPr>
          <p:spPr bwMode="auto">
            <a:xfrm>
              <a:off x="3520099" y="3227866"/>
              <a:ext cx="7765" cy="7675"/>
            </a:xfrm>
            <a:custGeom>
              <a:avLst/>
              <a:gdLst>
                <a:gd name="T0" fmla="*/ 0 w 3"/>
                <a:gd name="T1" fmla="*/ 2147483647 h 3"/>
                <a:gd name="T2" fmla="*/ 0 w 3"/>
                <a:gd name="T3" fmla="*/ 2147483647 h 3"/>
                <a:gd name="T4" fmla="*/ 2147483647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2147483647 h 3"/>
                <a:gd name="T10" fmla="*/ 2147483647 w 3"/>
                <a:gd name="T11" fmla="*/ 0 h 3"/>
                <a:gd name="T12" fmla="*/ 2147483647 w 3"/>
                <a:gd name="T13" fmla="*/ 2147483647 h 3"/>
                <a:gd name="T14" fmla="*/ 2147483647 w 3"/>
                <a:gd name="T15" fmla="*/ 2147483647 h 3"/>
                <a:gd name="T16" fmla="*/ 2147483647 w 3"/>
                <a:gd name="T17" fmla="*/ 2147483647 h 3"/>
                <a:gd name="T18" fmla="*/ 2147483647 w 3"/>
                <a:gd name="T19" fmla="*/ 2147483647 h 3"/>
                <a:gd name="T20" fmla="*/ 0 w 3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3"/>
                <a:gd name="T35" fmla="*/ 3 w 3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3">
                  <a:moveTo>
                    <a:pt x="0" y="2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4" name="Freeform 141"/>
            <p:cNvSpPr>
              <a:spLocks/>
            </p:cNvSpPr>
            <p:nvPr/>
          </p:nvSpPr>
          <p:spPr bwMode="auto">
            <a:xfrm>
              <a:off x="3652083" y="3342981"/>
              <a:ext cx="7765" cy="5116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147483647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2147483647 h 2"/>
                <a:gd name="T10" fmla="*/ 2147483647 w 3"/>
                <a:gd name="T11" fmla="*/ 2147483647 h 2"/>
                <a:gd name="T12" fmla="*/ 0 w 3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2"/>
                <a:gd name="T23" fmla="*/ 3 w 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5" name="Freeform 142"/>
            <p:cNvSpPr>
              <a:spLocks/>
            </p:cNvSpPr>
            <p:nvPr/>
          </p:nvSpPr>
          <p:spPr bwMode="auto">
            <a:xfrm>
              <a:off x="3613264" y="3337864"/>
              <a:ext cx="5176" cy="5116"/>
            </a:xfrm>
            <a:custGeom>
              <a:avLst/>
              <a:gdLst>
                <a:gd name="T0" fmla="*/ 0 w 2"/>
                <a:gd name="T1" fmla="*/ 0 h 2"/>
                <a:gd name="T2" fmla="*/ 2147483647 w 2"/>
                <a:gd name="T3" fmla="*/ 0 h 2"/>
                <a:gd name="T4" fmla="*/ 2147483647 w 2"/>
                <a:gd name="T5" fmla="*/ 0 h 2"/>
                <a:gd name="T6" fmla="*/ 2147483647 w 2"/>
                <a:gd name="T7" fmla="*/ 0 h 2"/>
                <a:gd name="T8" fmla="*/ 2147483647 w 2"/>
                <a:gd name="T9" fmla="*/ 2147483647 h 2"/>
                <a:gd name="T10" fmla="*/ 2147483647 w 2"/>
                <a:gd name="T11" fmla="*/ 2147483647 h 2"/>
                <a:gd name="T12" fmla="*/ 0 w 2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2"/>
                <a:gd name="T23" fmla="*/ 2 w 2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6" name="Freeform 143"/>
            <p:cNvSpPr>
              <a:spLocks/>
            </p:cNvSpPr>
            <p:nvPr/>
          </p:nvSpPr>
          <p:spPr bwMode="auto">
            <a:xfrm>
              <a:off x="3370001" y="3207402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2147483647 h 2"/>
                <a:gd name="T4" fmla="*/ 2147483647 w 2"/>
                <a:gd name="T5" fmla="*/ 0 h 2"/>
                <a:gd name="T6" fmla="*/ 2147483647 w 2"/>
                <a:gd name="T7" fmla="*/ 0 h 2"/>
                <a:gd name="T8" fmla="*/ 2147483647 w 2"/>
                <a:gd name="T9" fmla="*/ 0 h 2"/>
                <a:gd name="T10" fmla="*/ 2147483647 w 2"/>
                <a:gd name="T11" fmla="*/ 2147483647 h 2"/>
                <a:gd name="T12" fmla="*/ 2147483647 w 2"/>
                <a:gd name="T13" fmla="*/ 2147483647 h 2"/>
                <a:gd name="T14" fmla="*/ 2147483647 w 2"/>
                <a:gd name="T15" fmla="*/ 2147483647 h 2"/>
                <a:gd name="T16" fmla="*/ 2147483647 w 2"/>
                <a:gd name="T17" fmla="*/ 2147483647 h 2"/>
                <a:gd name="T18" fmla="*/ 2147483647 w 2"/>
                <a:gd name="T19" fmla="*/ 2147483647 h 2"/>
                <a:gd name="T20" fmla="*/ 0 w 2"/>
                <a:gd name="T21" fmla="*/ 2147483647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2"/>
                <a:gd name="T35" fmla="*/ 2 w 2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2">
                  <a:moveTo>
                    <a:pt x="0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7" name="Freeform 144"/>
            <p:cNvSpPr>
              <a:spLocks/>
            </p:cNvSpPr>
            <p:nvPr/>
          </p:nvSpPr>
          <p:spPr bwMode="auto">
            <a:xfrm>
              <a:off x="3509748" y="3327632"/>
              <a:ext cx="5176" cy="2559"/>
            </a:xfrm>
            <a:custGeom>
              <a:avLst/>
              <a:gdLst>
                <a:gd name="T0" fmla="*/ 0 w 2"/>
                <a:gd name="T1" fmla="*/ 0 h 1"/>
                <a:gd name="T2" fmla="*/ 2147483647 w 2"/>
                <a:gd name="T3" fmla="*/ 0 h 1"/>
                <a:gd name="T4" fmla="*/ 2147483647 w 2"/>
                <a:gd name="T5" fmla="*/ 0 h 1"/>
                <a:gd name="T6" fmla="*/ 2147483647 w 2"/>
                <a:gd name="T7" fmla="*/ 0 h 1"/>
                <a:gd name="T8" fmla="*/ 2147483647 w 2"/>
                <a:gd name="T9" fmla="*/ 2147483647 h 1"/>
                <a:gd name="T10" fmla="*/ 2147483647 w 2"/>
                <a:gd name="T11" fmla="*/ 2147483647 h 1"/>
                <a:gd name="T12" fmla="*/ 0 w 2"/>
                <a:gd name="T13" fmla="*/ 2147483647 h 1"/>
                <a:gd name="T14" fmla="*/ 0 w 2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1"/>
                <a:gd name="T26" fmla="*/ 2 w 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8" name="Freeform 145"/>
            <p:cNvSpPr>
              <a:spLocks/>
            </p:cNvSpPr>
            <p:nvPr/>
          </p:nvSpPr>
          <p:spPr bwMode="auto">
            <a:xfrm>
              <a:off x="3520099" y="3330189"/>
              <a:ext cx="0" cy="2559"/>
            </a:xfrm>
            <a:custGeom>
              <a:avLst/>
              <a:gdLst>
                <a:gd name="T0" fmla="*/ 0 h 1"/>
                <a:gd name="T1" fmla="*/ 0 h 1"/>
                <a:gd name="T2" fmla="*/ 2147483647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1"/>
                <a:gd name="T9" fmla="*/ 1 h 1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39" name="Freeform 146"/>
            <p:cNvSpPr>
              <a:spLocks/>
            </p:cNvSpPr>
            <p:nvPr/>
          </p:nvSpPr>
          <p:spPr bwMode="auto">
            <a:xfrm>
              <a:off x="4433630" y="2631835"/>
              <a:ext cx="328664" cy="276272"/>
            </a:xfrm>
            <a:custGeom>
              <a:avLst/>
              <a:gdLst>
                <a:gd name="T0" fmla="*/ 2147483647 w 127"/>
                <a:gd name="T1" fmla="*/ 2147483647 h 108"/>
                <a:gd name="T2" fmla="*/ 2147483647 w 127"/>
                <a:gd name="T3" fmla="*/ 2147483647 h 108"/>
                <a:gd name="T4" fmla="*/ 2147483647 w 127"/>
                <a:gd name="T5" fmla="*/ 2147483647 h 108"/>
                <a:gd name="T6" fmla="*/ 2147483647 w 127"/>
                <a:gd name="T7" fmla="*/ 2147483647 h 108"/>
                <a:gd name="T8" fmla="*/ 2147483647 w 127"/>
                <a:gd name="T9" fmla="*/ 2147483647 h 108"/>
                <a:gd name="T10" fmla="*/ 2147483647 w 127"/>
                <a:gd name="T11" fmla="*/ 2147483647 h 108"/>
                <a:gd name="T12" fmla="*/ 2147483647 w 127"/>
                <a:gd name="T13" fmla="*/ 2147483647 h 108"/>
                <a:gd name="T14" fmla="*/ 2147483647 w 127"/>
                <a:gd name="T15" fmla="*/ 2147483647 h 108"/>
                <a:gd name="T16" fmla="*/ 2147483647 w 127"/>
                <a:gd name="T17" fmla="*/ 2147483647 h 108"/>
                <a:gd name="T18" fmla="*/ 2147483647 w 127"/>
                <a:gd name="T19" fmla="*/ 2147483647 h 108"/>
                <a:gd name="T20" fmla="*/ 2147483647 w 127"/>
                <a:gd name="T21" fmla="*/ 2147483647 h 108"/>
                <a:gd name="T22" fmla="*/ 2147483647 w 127"/>
                <a:gd name="T23" fmla="*/ 2147483647 h 108"/>
                <a:gd name="T24" fmla="*/ 0 w 127"/>
                <a:gd name="T25" fmla="*/ 2147483647 h 108"/>
                <a:gd name="T26" fmla="*/ 0 w 127"/>
                <a:gd name="T27" fmla="*/ 2147483647 h 108"/>
                <a:gd name="T28" fmla="*/ 2147483647 w 127"/>
                <a:gd name="T29" fmla="*/ 2147483647 h 108"/>
                <a:gd name="T30" fmla="*/ 2147483647 w 127"/>
                <a:gd name="T31" fmla="*/ 2147483647 h 108"/>
                <a:gd name="T32" fmla="*/ 2147483647 w 127"/>
                <a:gd name="T33" fmla="*/ 2147483647 h 108"/>
                <a:gd name="T34" fmla="*/ 2147483647 w 127"/>
                <a:gd name="T35" fmla="*/ 2147483647 h 108"/>
                <a:gd name="T36" fmla="*/ 2147483647 w 127"/>
                <a:gd name="T37" fmla="*/ 2147483647 h 108"/>
                <a:gd name="T38" fmla="*/ 2147483647 w 127"/>
                <a:gd name="T39" fmla="*/ 2147483647 h 108"/>
                <a:gd name="T40" fmla="*/ 2147483647 w 127"/>
                <a:gd name="T41" fmla="*/ 2147483647 h 108"/>
                <a:gd name="T42" fmla="*/ 2147483647 w 127"/>
                <a:gd name="T43" fmla="*/ 2147483647 h 108"/>
                <a:gd name="T44" fmla="*/ 2147483647 w 127"/>
                <a:gd name="T45" fmla="*/ 2147483647 h 108"/>
                <a:gd name="T46" fmla="*/ 2147483647 w 127"/>
                <a:gd name="T47" fmla="*/ 2147483647 h 108"/>
                <a:gd name="T48" fmla="*/ 2147483647 w 127"/>
                <a:gd name="T49" fmla="*/ 2147483647 h 108"/>
                <a:gd name="T50" fmla="*/ 2147483647 w 127"/>
                <a:gd name="T51" fmla="*/ 2147483647 h 108"/>
                <a:gd name="T52" fmla="*/ 2147483647 w 127"/>
                <a:gd name="T53" fmla="*/ 2147483647 h 108"/>
                <a:gd name="T54" fmla="*/ 2147483647 w 127"/>
                <a:gd name="T55" fmla="*/ 2147483647 h 108"/>
                <a:gd name="T56" fmla="*/ 2147483647 w 127"/>
                <a:gd name="T57" fmla="*/ 2147483647 h 108"/>
                <a:gd name="T58" fmla="*/ 2147483647 w 127"/>
                <a:gd name="T59" fmla="*/ 2147483647 h 108"/>
                <a:gd name="T60" fmla="*/ 2147483647 w 127"/>
                <a:gd name="T61" fmla="*/ 2147483647 h 108"/>
                <a:gd name="T62" fmla="*/ 2147483647 w 127"/>
                <a:gd name="T63" fmla="*/ 2147483647 h 108"/>
                <a:gd name="T64" fmla="*/ 2147483647 w 127"/>
                <a:gd name="T65" fmla="*/ 2147483647 h 108"/>
                <a:gd name="T66" fmla="*/ 2147483647 w 127"/>
                <a:gd name="T67" fmla="*/ 2147483647 h 108"/>
                <a:gd name="T68" fmla="*/ 2147483647 w 127"/>
                <a:gd name="T69" fmla="*/ 2147483647 h 108"/>
                <a:gd name="T70" fmla="*/ 2147483647 w 127"/>
                <a:gd name="T71" fmla="*/ 2147483647 h 108"/>
                <a:gd name="T72" fmla="*/ 2147483647 w 127"/>
                <a:gd name="T73" fmla="*/ 2147483647 h 108"/>
                <a:gd name="T74" fmla="*/ 2147483647 w 127"/>
                <a:gd name="T75" fmla="*/ 2147483647 h 108"/>
                <a:gd name="T76" fmla="*/ 2147483647 w 127"/>
                <a:gd name="T77" fmla="*/ 2147483647 h 108"/>
                <a:gd name="T78" fmla="*/ 2147483647 w 127"/>
                <a:gd name="T79" fmla="*/ 2147483647 h 108"/>
                <a:gd name="T80" fmla="*/ 2147483647 w 127"/>
                <a:gd name="T81" fmla="*/ 2147483647 h 108"/>
                <a:gd name="T82" fmla="*/ 2147483647 w 127"/>
                <a:gd name="T83" fmla="*/ 0 h 1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7"/>
                <a:gd name="T127" fmla="*/ 0 h 108"/>
                <a:gd name="T128" fmla="*/ 127 w 127"/>
                <a:gd name="T129" fmla="*/ 108 h 1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7" h="108">
                  <a:moveTo>
                    <a:pt x="116" y="0"/>
                  </a:moveTo>
                  <a:lnTo>
                    <a:pt x="112" y="5"/>
                  </a:lnTo>
                  <a:lnTo>
                    <a:pt x="102" y="5"/>
                  </a:lnTo>
                  <a:lnTo>
                    <a:pt x="90" y="7"/>
                  </a:lnTo>
                  <a:lnTo>
                    <a:pt x="80" y="3"/>
                  </a:lnTo>
                  <a:lnTo>
                    <a:pt x="76" y="5"/>
                  </a:lnTo>
                  <a:lnTo>
                    <a:pt x="70" y="3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49" y="2"/>
                  </a:lnTo>
                  <a:lnTo>
                    <a:pt x="52" y="9"/>
                  </a:lnTo>
                  <a:lnTo>
                    <a:pt x="49" y="9"/>
                  </a:lnTo>
                  <a:lnTo>
                    <a:pt x="49" y="11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36" y="12"/>
                  </a:lnTo>
                  <a:lnTo>
                    <a:pt x="32" y="10"/>
                  </a:lnTo>
                  <a:lnTo>
                    <a:pt x="30" y="14"/>
                  </a:lnTo>
                  <a:lnTo>
                    <a:pt x="21" y="17"/>
                  </a:lnTo>
                  <a:lnTo>
                    <a:pt x="20" y="20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9" y="28"/>
                  </a:lnTo>
                  <a:lnTo>
                    <a:pt x="6" y="29"/>
                  </a:lnTo>
                  <a:lnTo>
                    <a:pt x="4" y="30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4" y="54"/>
                  </a:lnTo>
                  <a:lnTo>
                    <a:pt x="2" y="57"/>
                  </a:lnTo>
                  <a:lnTo>
                    <a:pt x="5" y="57"/>
                  </a:lnTo>
                  <a:lnTo>
                    <a:pt x="6" y="66"/>
                  </a:lnTo>
                  <a:lnTo>
                    <a:pt x="10" y="67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19" y="78"/>
                  </a:lnTo>
                  <a:lnTo>
                    <a:pt x="24" y="81"/>
                  </a:lnTo>
                  <a:lnTo>
                    <a:pt x="28" y="79"/>
                  </a:lnTo>
                  <a:lnTo>
                    <a:pt x="29" y="72"/>
                  </a:lnTo>
                  <a:lnTo>
                    <a:pt x="36" y="75"/>
                  </a:lnTo>
                  <a:lnTo>
                    <a:pt x="33" y="99"/>
                  </a:lnTo>
                  <a:lnTo>
                    <a:pt x="36" y="99"/>
                  </a:lnTo>
                  <a:lnTo>
                    <a:pt x="39" y="94"/>
                  </a:lnTo>
                  <a:lnTo>
                    <a:pt x="43" y="93"/>
                  </a:lnTo>
                  <a:lnTo>
                    <a:pt x="43" y="91"/>
                  </a:lnTo>
                  <a:lnTo>
                    <a:pt x="46" y="91"/>
                  </a:lnTo>
                  <a:lnTo>
                    <a:pt x="49" y="89"/>
                  </a:lnTo>
                  <a:lnTo>
                    <a:pt x="52" y="86"/>
                  </a:lnTo>
                  <a:lnTo>
                    <a:pt x="54" y="85"/>
                  </a:lnTo>
                  <a:lnTo>
                    <a:pt x="55" y="87"/>
                  </a:lnTo>
                  <a:lnTo>
                    <a:pt x="57" y="89"/>
                  </a:lnTo>
                  <a:lnTo>
                    <a:pt x="58" y="88"/>
                  </a:lnTo>
                  <a:lnTo>
                    <a:pt x="57" y="84"/>
                  </a:lnTo>
                  <a:lnTo>
                    <a:pt x="67" y="91"/>
                  </a:lnTo>
                  <a:lnTo>
                    <a:pt x="71" y="90"/>
                  </a:lnTo>
                  <a:lnTo>
                    <a:pt x="73" y="93"/>
                  </a:lnTo>
                  <a:lnTo>
                    <a:pt x="79" y="93"/>
                  </a:lnTo>
                  <a:lnTo>
                    <a:pt x="80" y="96"/>
                  </a:lnTo>
                  <a:lnTo>
                    <a:pt x="88" y="104"/>
                  </a:lnTo>
                  <a:lnTo>
                    <a:pt x="95" y="108"/>
                  </a:lnTo>
                  <a:lnTo>
                    <a:pt x="103" y="103"/>
                  </a:lnTo>
                  <a:lnTo>
                    <a:pt x="104" y="100"/>
                  </a:lnTo>
                  <a:lnTo>
                    <a:pt x="110" y="103"/>
                  </a:lnTo>
                  <a:lnTo>
                    <a:pt x="118" y="103"/>
                  </a:lnTo>
                  <a:lnTo>
                    <a:pt x="117" y="100"/>
                  </a:lnTo>
                  <a:lnTo>
                    <a:pt x="118" y="95"/>
                  </a:lnTo>
                  <a:lnTo>
                    <a:pt x="121" y="93"/>
                  </a:lnTo>
                  <a:lnTo>
                    <a:pt x="120" y="87"/>
                  </a:lnTo>
                  <a:lnTo>
                    <a:pt x="127" y="84"/>
                  </a:lnTo>
                  <a:lnTo>
                    <a:pt x="122" y="81"/>
                  </a:lnTo>
                  <a:lnTo>
                    <a:pt x="121" y="77"/>
                  </a:lnTo>
                  <a:lnTo>
                    <a:pt x="120" y="79"/>
                  </a:lnTo>
                  <a:lnTo>
                    <a:pt x="111" y="60"/>
                  </a:lnTo>
                  <a:lnTo>
                    <a:pt x="106" y="58"/>
                  </a:lnTo>
                  <a:lnTo>
                    <a:pt x="103" y="48"/>
                  </a:lnTo>
                  <a:lnTo>
                    <a:pt x="94" y="37"/>
                  </a:lnTo>
                  <a:lnTo>
                    <a:pt x="96" y="33"/>
                  </a:lnTo>
                  <a:lnTo>
                    <a:pt x="99" y="30"/>
                  </a:lnTo>
                  <a:lnTo>
                    <a:pt x="106" y="27"/>
                  </a:lnTo>
                  <a:lnTo>
                    <a:pt x="113" y="26"/>
                  </a:lnTo>
                  <a:lnTo>
                    <a:pt x="115" y="11"/>
                  </a:lnTo>
                  <a:lnTo>
                    <a:pt x="120" y="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0" name="Freeform 147"/>
            <p:cNvSpPr>
              <a:spLocks/>
            </p:cNvSpPr>
            <p:nvPr/>
          </p:nvSpPr>
          <p:spPr bwMode="auto">
            <a:xfrm>
              <a:off x="4332701" y="2800668"/>
              <a:ext cx="106105" cy="102323"/>
            </a:xfrm>
            <a:custGeom>
              <a:avLst/>
              <a:gdLst>
                <a:gd name="T0" fmla="*/ 2147483647 w 41"/>
                <a:gd name="T1" fmla="*/ 2147483647 h 40"/>
                <a:gd name="T2" fmla="*/ 2147483647 w 41"/>
                <a:gd name="T3" fmla="*/ 2147483647 h 40"/>
                <a:gd name="T4" fmla="*/ 2147483647 w 41"/>
                <a:gd name="T5" fmla="*/ 2147483647 h 40"/>
                <a:gd name="T6" fmla="*/ 2147483647 w 41"/>
                <a:gd name="T7" fmla="*/ 2147483647 h 40"/>
                <a:gd name="T8" fmla="*/ 2147483647 w 41"/>
                <a:gd name="T9" fmla="*/ 2147483647 h 40"/>
                <a:gd name="T10" fmla="*/ 2147483647 w 41"/>
                <a:gd name="T11" fmla="*/ 2147483647 h 40"/>
                <a:gd name="T12" fmla="*/ 2147483647 w 41"/>
                <a:gd name="T13" fmla="*/ 2147483647 h 40"/>
                <a:gd name="T14" fmla="*/ 2147483647 w 41"/>
                <a:gd name="T15" fmla="*/ 2147483647 h 40"/>
                <a:gd name="T16" fmla="*/ 2147483647 w 41"/>
                <a:gd name="T17" fmla="*/ 2147483647 h 40"/>
                <a:gd name="T18" fmla="*/ 2147483647 w 41"/>
                <a:gd name="T19" fmla="*/ 0 h 40"/>
                <a:gd name="T20" fmla="*/ 2147483647 w 41"/>
                <a:gd name="T21" fmla="*/ 2147483647 h 40"/>
                <a:gd name="T22" fmla="*/ 2147483647 w 41"/>
                <a:gd name="T23" fmla="*/ 0 h 40"/>
                <a:gd name="T24" fmla="*/ 2147483647 w 41"/>
                <a:gd name="T25" fmla="*/ 2147483647 h 40"/>
                <a:gd name="T26" fmla="*/ 2147483647 w 41"/>
                <a:gd name="T27" fmla="*/ 2147483647 h 40"/>
                <a:gd name="T28" fmla="*/ 2147483647 w 41"/>
                <a:gd name="T29" fmla="*/ 2147483647 h 40"/>
                <a:gd name="T30" fmla="*/ 2147483647 w 41"/>
                <a:gd name="T31" fmla="*/ 2147483647 h 40"/>
                <a:gd name="T32" fmla="*/ 0 w 41"/>
                <a:gd name="T33" fmla="*/ 2147483647 h 40"/>
                <a:gd name="T34" fmla="*/ 2147483647 w 41"/>
                <a:gd name="T35" fmla="*/ 2147483647 h 40"/>
                <a:gd name="T36" fmla="*/ 2147483647 w 41"/>
                <a:gd name="T37" fmla="*/ 2147483647 h 40"/>
                <a:gd name="T38" fmla="*/ 2147483647 w 41"/>
                <a:gd name="T39" fmla="*/ 2147483647 h 40"/>
                <a:gd name="T40" fmla="*/ 2147483647 w 41"/>
                <a:gd name="T41" fmla="*/ 2147483647 h 40"/>
                <a:gd name="T42" fmla="*/ 2147483647 w 41"/>
                <a:gd name="T43" fmla="*/ 21474836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40"/>
                <a:gd name="T68" fmla="*/ 41 w 41"/>
                <a:gd name="T69" fmla="*/ 40 h 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40">
                  <a:moveTo>
                    <a:pt x="10" y="40"/>
                  </a:moveTo>
                  <a:lnTo>
                    <a:pt x="14" y="35"/>
                  </a:lnTo>
                  <a:lnTo>
                    <a:pt x="15" y="2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36" y="6"/>
                  </a:lnTo>
                  <a:lnTo>
                    <a:pt x="41" y="8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8" y="13"/>
                  </a:lnTo>
                  <a:lnTo>
                    <a:pt x="5" y="8"/>
                  </a:lnTo>
                  <a:lnTo>
                    <a:pt x="0" y="9"/>
                  </a:lnTo>
                  <a:lnTo>
                    <a:pt x="6" y="16"/>
                  </a:lnTo>
                  <a:lnTo>
                    <a:pt x="5" y="19"/>
                  </a:lnTo>
                  <a:lnTo>
                    <a:pt x="13" y="27"/>
                  </a:lnTo>
                  <a:lnTo>
                    <a:pt x="8" y="36"/>
                  </a:lnTo>
                  <a:lnTo>
                    <a:pt x="10" y="4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1" name="Freeform 148"/>
            <p:cNvSpPr>
              <a:spLocks/>
            </p:cNvSpPr>
            <p:nvPr/>
          </p:nvSpPr>
          <p:spPr bwMode="auto">
            <a:xfrm>
              <a:off x="4340465" y="2741831"/>
              <a:ext cx="72461" cy="51162"/>
            </a:xfrm>
            <a:custGeom>
              <a:avLst/>
              <a:gdLst>
                <a:gd name="T0" fmla="*/ 2147483647 w 28"/>
                <a:gd name="T1" fmla="*/ 0 h 20"/>
                <a:gd name="T2" fmla="*/ 2147483647 w 28"/>
                <a:gd name="T3" fmla="*/ 2147483647 h 20"/>
                <a:gd name="T4" fmla="*/ 0 w 28"/>
                <a:gd name="T5" fmla="*/ 2147483647 h 20"/>
                <a:gd name="T6" fmla="*/ 2147483647 w 28"/>
                <a:gd name="T7" fmla="*/ 2147483647 h 20"/>
                <a:gd name="T8" fmla="*/ 2147483647 w 28"/>
                <a:gd name="T9" fmla="*/ 2147483647 h 20"/>
                <a:gd name="T10" fmla="*/ 2147483647 w 28"/>
                <a:gd name="T11" fmla="*/ 2147483647 h 20"/>
                <a:gd name="T12" fmla="*/ 2147483647 w 28"/>
                <a:gd name="T13" fmla="*/ 2147483647 h 20"/>
                <a:gd name="T14" fmla="*/ 2147483647 w 28"/>
                <a:gd name="T15" fmla="*/ 2147483647 h 20"/>
                <a:gd name="T16" fmla="*/ 2147483647 w 28"/>
                <a:gd name="T17" fmla="*/ 2147483647 h 20"/>
                <a:gd name="T18" fmla="*/ 2147483647 w 28"/>
                <a:gd name="T19" fmla="*/ 2147483647 h 20"/>
                <a:gd name="T20" fmla="*/ 2147483647 w 28"/>
                <a:gd name="T21" fmla="*/ 2147483647 h 20"/>
                <a:gd name="T22" fmla="*/ 2147483647 w 28"/>
                <a:gd name="T23" fmla="*/ 0 h 20"/>
                <a:gd name="T24" fmla="*/ 2147483647 w 28"/>
                <a:gd name="T25" fmla="*/ 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20"/>
                <a:gd name="T41" fmla="*/ 28 w 2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20">
                  <a:moveTo>
                    <a:pt x="15" y="0"/>
                  </a:moveTo>
                  <a:lnTo>
                    <a:pt x="12" y="3"/>
                  </a:lnTo>
                  <a:lnTo>
                    <a:pt x="0" y="9"/>
                  </a:lnTo>
                  <a:lnTo>
                    <a:pt x="6" y="12"/>
                  </a:lnTo>
                  <a:lnTo>
                    <a:pt x="10" y="11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8" y="11"/>
                  </a:lnTo>
                  <a:lnTo>
                    <a:pt x="24" y="4"/>
                  </a:lnTo>
                  <a:lnTo>
                    <a:pt x="18" y="3"/>
                  </a:lnTo>
                  <a:lnTo>
                    <a:pt x="17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2" name="Freeform 149"/>
            <p:cNvSpPr>
              <a:spLocks/>
            </p:cNvSpPr>
            <p:nvPr/>
          </p:nvSpPr>
          <p:spPr bwMode="auto">
            <a:xfrm>
              <a:off x="4418102" y="2790436"/>
              <a:ext cx="20703" cy="17907"/>
            </a:xfrm>
            <a:custGeom>
              <a:avLst/>
              <a:gdLst>
                <a:gd name="T0" fmla="*/ 2147483647 w 8"/>
                <a:gd name="T1" fmla="*/ 0 h 7"/>
                <a:gd name="T2" fmla="*/ 2147483647 w 8"/>
                <a:gd name="T3" fmla="*/ 0 h 7"/>
                <a:gd name="T4" fmla="*/ 0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2147483647 h 7"/>
                <a:gd name="T10" fmla="*/ 2147483647 w 8"/>
                <a:gd name="T11" fmla="*/ 2147483647 h 7"/>
                <a:gd name="T12" fmla="*/ 2147483647 w 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4" y="0"/>
                  </a:moveTo>
                  <a:lnTo>
                    <a:pt x="1" y="0"/>
                  </a:lnTo>
                  <a:lnTo>
                    <a:pt x="0" y="5"/>
                  </a:lnTo>
                  <a:lnTo>
                    <a:pt x="4" y="7"/>
                  </a:lnTo>
                  <a:lnTo>
                    <a:pt x="8" y="7"/>
                  </a:lnTo>
                  <a:lnTo>
                    <a:pt x="7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3" name="Freeform 150"/>
            <p:cNvSpPr>
              <a:spLocks/>
            </p:cNvSpPr>
            <p:nvPr/>
          </p:nvSpPr>
          <p:spPr bwMode="auto">
            <a:xfrm>
              <a:off x="4412927" y="2741831"/>
              <a:ext cx="20703" cy="10232"/>
            </a:xfrm>
            <a:custGeom>
              <a:avLst/>
              <a:gdLst>
                <a:gd name="T0" fmla="*/ 2147483647 w 8"/>
                <a:gd name="T1" fmla="*/ 0 h 4"/>
                <a:gd name="T2" fmla="*/ 0 w 8"/>
                <a:gd name="T3" fmla="*/ 2147483647 h 4"/>
                <a:gd name="T4" fmla="*/ 2147483647 w 8"/>
                <a:gd name="T5" fmla="*/ 2147483647 h 4"/>
                <a:gd name="T6" fmla="*/ 2147483647 w 8"/>
                <a:gd name="T7" fmla="*/ 2147483647 h 4"/>
                <a:gd name="T8" fmla="*/ 2147483647 w 8"/>
                <a:gd name="T9" fmla="*/ 0 h 4"/>
                <a:gd name="T10" fmla="*/ 2147483647 w 8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"/>
                <a:gd name="T20" fmla="*/ 8 w 8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">
                  <a:moveTo>
                    <a:pt x="2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8" y="3"/>
                  </a:lnTo>
                  <a:lnTo>
                    <a:pt x="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4" name="Freeform 151"/>
            <p:cNvSpPr>
              <a:spLocks/>
            </p:cNvSpPr>
            <p:nvPr/>
          </p:nvSpPr>
          <p:spPr bwMode="auto">
            <a:xfrm>
              <a:off x="4306822" y="2846713"/>
              <a:ext cx="525345" cy="309528"/>
            </a:xfrm>
            <a:custGeom>
              <a:avLst/>
              <a:gdLst>
                <a:gd name="T0" fmla="*/ 2147483647 w 203"/>
                <a:gd name="T1" fmla="*/ 2147483647 h 121"/>
                <a:gd name="T2" fmla="*/ 2147483647 w 203"/>
                <a:gd name="T3" fmla="*/ 2147483647 h 121"/>
                <a:gd name="T4" fmla="*/ 2147483647 w 203"/>
                <a:gd name="T5" fmla="*/ 2147483647 h 121"/>
                <a:gd name="T6" fmla="*/ 2147483647 w 203"/>
                <a:gd name="T7" fmla="*/ 2147483647 h 121"/>
                <a:gd name="T8" fmla="*/ 2147483647 w 203"/>
                <a:gd name="T9" fmla="*/ 2147483647 h 121"/>
                <a:gd name="T10" fmla="*/ 2147483647 w 203"/>
                <a:gd name="T11" fmla="*/ 2147483647 h 121"/>
                <a:gd name="T12" fmla="*/ 2147483647 w 203"/>
                <a:gd name="T13" fmla="*/ 2147483647 h 121"/>
                <a:gd name="T14" fmla="*/ 2147483647 w 203"/>
                <a:gd name="T15" fmla="*/ 2147483647 h 121"/>
                <a:gd name="T16" fmla="*/ 0 w 203"/>
                <a:gd name="T17" fmla="*/ 2147483647 h 121"/>
                <a:gd name="T18" fmla="*/ 0 w 203"/>
                <a:gd name="T19" fmla="*/ 2147483647 h 121"/>
                <a:gd name="T20" fmla="*/ 2147483647 w 203"/>
                <a:gd name="T21" fmla="*/ 2147483647 h 121"/>
                <a:gd name="T22" fmla="*/ 2147483647 w 203"/>
                <a:gd name="T23" fmla="*/ 2147483647 h 121"/>
                <a:gd name="T24" fmla="*/ 2147483647 w 203"/>
                <a:gd name="T25" fmla="*/ 2147483647 h 121"/>
                <a:gd name="T26" fmla="*/ 2147483647 w 203"/>
                <a:gd name="T27" fmla="*/ 2147483647 h 121"/>
                <a:gd name="T28" fmla="*/ 2147483647 w 203"/>
                <a:gd name="T29" fmla="*/ 2147483647 h 121"/>
                <a:gd name="T30" fmla="*/ 2147483647 w 203"/>
                <a:gd name="T31" fmla="*/ 2147483647 h 121"/>
                <a:gd name="T32" fmla="*/ 2147483647 w 203"/>
                <a:gd name="T33" fmla="*/ 2147483647 h 121"/>
                <a:gd name="T34" fmla="*/ 2147483647 w 203"/>
                <a:gd name="T35" fmla="*/ 2147483647 h 121"/>
                <a:gd name="T36" fmla="*/ 2147483647 w 203"/>
                <a:gd name="T37" fmla="*/ 2147483647 h 121"/>
                <a:gd name="T38" fmla="*/ 2147483647 w 203"/>
                <a:gd name="T39" fmla="*/ 2147483647 h 121"/>
                <a:gd name="T40" fmla="*/ 2147483647 w 203"/>
                <a:gd name="T41" fmla="*/ 2147483647 h 121"/>
                <a:gd name="T42" fmla="*/ 2147483647 w 203"/>
                <a:gd name="T43" fmla="*/ 2147483647 h 121"/>
                <a:gd name="T44" fmla="*/ 2147483647 w 203"/>
                <a:gd name="T45" fmla="*/ 2147483647 h 121"/>
                <a:gd name="T46" fmla="*/ 2147483647 w 203"/>
                <a:gd name="T47" fmla="*/ 2147483647 h 121"/>
                <a:gd name="T48" fmla="*/ 2147483647 w 203"/>
                <a:gd name="T49" fmla="*/ 2147483647 h 121"/>
                <a:gd name="T50" fmla="*/ 2147483647 w 203"/>
                <a:gd name="T51" fmla="*/ 2147483647 h 121"/>
                <a:gd name="T52" fmla="*/ 2147483647 w 203"/>
                <a:gd name="T53" fmla="*/ 2147483647 h 121"/>
                <a:gd name="T54" fmla="*/ 2147483647 w 203"/>
                <a:gd name="T55" fmla="*/ 2147483647 h 121"/>
                <a:gd name="T56" fmla="*/ 2147483647 w 203"/>
                <a:gd name="T57" fmla="*/ 2147483647 h 121"/>
                <a:gd name="T58" fmla="*/ 2147483647 w 203"/>
                <a:gd name="T59" fmla="*/ 2147483647 h 121"/>
                <a:gd name="T60" fmla="*/ 2147483647 w 203"/>
                <a:gd name="T61" fmla="*/ 2147483647 h 121"/>
                <a:gd name="T62" fmla="*/ 2147483647 w 203"/>
                <a:gd name="T63" fmla="*/ 2147483647 h 121"/>
                <a:gd name="T64" fmla="*/ 2147483647 w 203"/>
                <a:gd name="T65" fmla="*/ 2147483647 h 121"/>
                <a:gd name="T66" fmla="*/ 2147483647 w 203"/>
                <a:gd name="T67" fmla="*/ 2147483647 h 121"/>
                <a:gd name="T68" fmla="*/ 2147483647 w 203"/>
                <a:gd name="T69" fmla="*/ 2147483647 h 121"/>
                <a:gd name="T70" fmla="*/ 2147483647 w 203"/>
                <a:gd name="T71" fmla="*/ 2147483647 h 121"/>
                <a:gd name="T72" fmla="*/ 2147483647 w 203"/>
                <a:gd name="T73" fmla="*/ 2147483647 h 121"/>
                <a:gd name="T74" fmla="*/ 2147483647 w 203"/>
                <a:gd name="T75" fmla="*/ 2147483647 h 121"/>
                <a:gd name="T76" fmla="*/ 2147483647 w 203"/>
                <a:gd name="T77" fmla="*/ 2147483647 h 121"/>
                <a:gd name="T78" fmla="*/ 2147483647 w 203"/>
                <a:gd name="T79" fmla="*/ 2147483647 h 121"/>
                <a:gd name="T80" fmla="*/ 2147483647 w 203"/>
                <a:gd name="T81" fmla="*/ 0 h 121"/>
                <a:gd name="T82" fmla="*/ 2147483647 w 203"/>
                <a:gd name="T83" fmla="*/ 2147483647 h 121"/>
                <a:gd name="T84" fmla="*/ 2147483647 w 203"/>
                <a:gd name="T85" fmla="*/ 2147483647 h 121"/>
                <a:gd name="T86" fmla="*/ 2147483647 w 203"/>
                <a:gd name="T87" fmla="*/ 2147483647 h 121"/>
                <a:gd name="T88" fmla="*/ 2147483647 w 203"/>
                <a:gd name="T89" fmla="*/ 2147483647 h 121"/>
                <a:gd name="T90" fmla="*/ 2147483647 w 203"/>
                <a:gd name="T91" fmla="*/ 2147483647 h 121"/>
                <a:gd name="T92" fmla="*/ 2147483647 w 203"/>
                <a:gd name="T93" fmla="*/ 2147483647 h 1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"/>
                <a:gd name="T142" fmla="*/ 0 h 121"/>
                <a:gd name="T143" fmla="*/ 203 w 203"/>
                <a:gd name="T144" fmla="*/ 121 h 12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" h="121">
                  <a:moveTo>
                    <a:pt x="82" y="15"/>
                  </a:moveTo>
                  <a:lnTo>
                    <a:pt x="88" y="42"/>
                  </a:lnTo>
                  <a:lnTo>
                    <a:pt x="88" y="49"/>
                  </a:lnTo>
                  <a:lnTo>
                    <a:pt x="79" y="61"/>
                  </a:lnTo>
                  <a:lnTo>
                    <a:pt x="74" y="64"/>
                  </a:lnTo>
                  <a:lnTo>
                    <a:pt x="68" y="65"/>
                  </a:lnTo>
                  <a:lnTo>
                    <a:pt x="65" y="62"/>
                  </a:lnTo>
                  <a:lnTo>
                    <a:pt x="61" y="61"/>
                  </a:lnTo>
                  <a:lnTo>
                    <a:pt x="58" y="59"/>
                  </a:lnTo>
                  <a:lnTo>
                    <a:pt x="53" y="46"/>
                  </a:lnTo>
                  <a:lnTo>
                    <a:pt x="45" y="41"/>
                  </a:lnTo>
                  <a:lnTo>
                    <a:pt x="38" y="36"/>
                  </a:lnTo>
                  <a:lnTo>
                    <a:pt x="36" y="28"/>
                  </a:lnTo>
                  <a:lnTo>
                    <a:pt x="21" y="38"/>
                  </a:lnTo>
                  <a:lnTo>
                    <a:pt x="13" y="40"/>
                  </a:lnTo>
                  <a:lnTo>
                    <a:pt x="7" y="56"/>
                  </a:lnTo>
                  <a:lnTo>
                    <a:pt x="7" y="70"/>
                  </a:lnTo>
                  <a:lnTo>
                    <a:pt x="0" y="82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4" y="121"/>
                  </a:lnTo>
                  <a:lnTo>
                    <a:pt x="8" y="119"/>
                  </a:lnTo>
                  <a:lnTo>
                    <a:pt x="11" y="111"/>
                  </a:lnTo>
                  <a:lnTo>
                    <a:pt x="30" y="99"/>
                  </a:lnTo>
                  <a:lnTo>
                    <a:pt x="43" y="98"/>
                  </a:lnTo>
                  <a:lnTo>
                    <a:pt x="48" y="100"/>
                  </a:lnTo>
                  <a:lnTo>
                    <a:pt x="55" y="96"/>
                  </a:lnTo>
                  <a:lnTo>
                    <a:pt x="59" y="101"/>
                  </a:lnTo>
                  <a:lnTo>
                    <a:pt x="61" y="98"/>
                  </a:lnTo>
                  <a:lnTo>
                    <a:pt x="65" y="97"/>
                  </a:lnTo>
                  <a:lnTo>
                    <a:pt x="71" y="98"/>
                  </a:lnTo>
                  <a:lnTo>
                    <a:pt x="74" y="97"/>
                  </a:lnTo>
                  <a:lnTo>
                    <a:pt x="83" y="97"/>
                  </a:lnTo>
                  <a:lnTo>
                    <a:pt x="89" y="100"/>
                  </a:lnTo>
                  <a:lnTo>
                    <a:pt x="94" y="97"/>
                  </a:lnTo>
                  <a:lnTo>
                    <a:pt x="98" y="98"/>
                  </a:lnTo>
                  <a:lnTo>
                    <a:pt x="109" y="86"/>
                  </a:lnTo>
                  <a:lnTo>
                    <a:pt x="116" y="99"/>
                  </a:lnTo>
                  <a:lnTo>
                    <a:pt x="133" y="99"/>
                  </a:lnTo>
                  <a:lnTo>
                    <a:pt x="134" y="102"/>
                  </a:lnTo>
                  <a:lnTo>
                    <a:pt x="144" y="107"/>
                  </a:lnTo>
                  <a:lnTo>
                    <a:pt x="151" y="112"/>
                  </a:lnTo>
                  <a:lnTo>
                    <a:pt x="155" y="118"/>
                  </a:lnTo>
                  <a:lnTo>
                    <a:pt x="164" y="119"/>
                  </a:lnTo>
                  <a:lnTo>
                    <a:pt x="165" y="118"/>
                  </a:lnTo>
                  <a:lnTo>
                    <a:pt x="170" y="116"/>
                  </a:lnTo>
                  <a:lnTo>
                    <a:pt x="173" y="109"/>
                  </a:lnTo>
                  <a:lnTo>
                    <a:pt x="177" y="107"/>
                  </a:lnTo>
                  <a:lnTo>
                    <a:pt x="181" y="110"/>
                  </a:lnTo>
                  <a:lnTo>
                    <a:pt x="183" y="107"/>
                  </a:lnTo>
                  <a:lnTo>
                    <a:pt x="190" y="108"/>
                  </a:lnTo>
                  <a:lnTo>
                    <a:pt x="190" y="101"/>
                  </a:lnTo>
                  <a:lnTo>
                    <a:pt x="196" y="89"/>
                  </a:lnTo>
                  <a:lnTo>
                    <a:pt x="201" y="86"/>
                  </a:lnTo>
                  <a:lnTo>
                    <a:pt x="203" y="86"/>
                  </a:lnTo>
                  <a:lnTo>
                    <a:pt x="203" y="80"/>
                  </a:lnTo>
                  <a:lnTo>
                    <a:pt x="197" y="68"/>
                  </a:lnTo>
                  <a:lnTo>
                    <a:pt x="198" y="65"/>
                  </a:lnTo>
                  <a:lnTo>
                    <a:pt x="194" y="63"/>
                  </a:lnTo>
                  <a:lnTo>
                    <a:pt x="192" y="59"/>
                  </a:lnTo>
                  <a:lnTo>
                    <a:pt x="189" y="56"/>
                  </a:lnTo>
                  <a:lnTo>
                    <a:pt x="189" y="53"/>
                  </a:lnTo>
                  <a:lnTo>
                    <a:pt x="185" y="50"/>
                  </a:lnTo>
                  <a:lnTo>
                    <a:pt x="181" y="53"/>
                  </a:lnTo>
                  <a:lnTo>
                    <a:pt x="183" y="41"/>
                  </a:lnTo>
                  <a:lnTo>
                    <a:pt x="180" y="38"/>
                  </a:lnTo>
                  <a:lnTo>
                    <a:pt x="183" y="36"/>
                  </a:lnTo>
                  <a:lnTo>
                    <a:pt x="183" y="28"/>
                  </a:lnTo>
                  <a:lnTo>
                    <a:pt x="172" y="23"/>
                  </a:lnTo>
                  <a:lnTo>
                    <a:pt x="172" y="18"/>
                  </a:lnTo>
                  <a:lnTo>
                    <a:pt x="167" y="19"/>
                  </a:lnTo>
                  <a:lnTo>
                    <a:pt x="159" y="19"/>
                  </a:lnTo>
                  <a:lnTo>
                    <a:pt x="153" y="16"/>
                  </a:lnTo>
                  <a:lnTo>
                    <a:pt x="152" y="19"/>
                  </a:lnTo>
                  <a:lnTo>
                    <a:pt x="144" y="24"/>
                  </a:lnTo>
                  <a:lnTo>
                    <a:pt x="137" y="20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22" y="9"/>
                  </a:lnTo>
                  <a:lnTo>
                    <a:pt x="120" y="6"/>
                  </a:lnTo>
                  <a:lnTo>
                    <a:pt x="116" y="7"/>
                  </a:lnTo>
                  <a:lnTo>
                    <a:pt x="106" y="0"/>
                  </a:lnTo>
                  <a:lnTo>
                    <a:pt x="107" y="4"/>
                  </a:lnTo>
                  <a:lnTo>
                    <a:pt x="106" y="5"/>
                  </a:lnTo>
                  <a:lnTo>
                    <a:pt x="104" y="3"/>
                  </a:lnTo>
                  <a:lnTo>
                    <a:pt x="103" y="1"/>
                  </a:lnTo>
                  <a:lnTo>
                    <a:pt x="101" y="2"/>
                  </a:lnTo>
                  <a:lnTo>
                    <a:pt x="98" y="5"/>
                  </a:lnTo>
                  <a:lnTo>
                    <a:pt x="95" y="7"/>
                  </a:lnTo>
                  <a:lnTo>
                    <a:pt x="92" y="7"/>
                  </a:lnTo>
                  <a:lnTo>
                    <a:pt x="92" y="9"/>
                  </a:lnTo>
                  <a:lnTo>
                    <a:pt x="88" y="10"/>
                  </a:lnTo>
                  <a:lnTo>
                    <a:pt x="85" y="15"/>
                  </a:lnTo>
                  <a:lnTo>
                    <a:pt x="82" y="1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5" name="Freeform 152"/>
            <p:cNvSpPr>
              <a:spLocks/>
            </p:cNvSpPr>
            <p:nvPr/>
          </p:nvSpPr>
          <p:spPr bwMode="auto">
            <a:xfrm>
              <a:off x="4317173" y="3066708"/>
              <a:ext cx="437356" cy="355574"/>
            </a:xfrm>
            <a:custGeom>
              <a:avLst/>
              <a:gdLst>
                <a:gd name="T0" fmla="*/ 2147483647 w 169"/>
                <a:gd name="T1" fmla="*/ 2147483647 h 139"/>
                <a:gd name="T2" fmla="*/ 2147483647 w 169"/>
                <a:gd name="T3" fmla="*/ 2147483647 h 139"/>
                <a:gd name="T4" fmla="*/ 2147483647 w 169"/>
                <a:gd name="T5" fmla="*/ 2147483647 h 139"/>
                <a:gd name="T6" fmla="*/ 2147483647 w 169"/>
                <a:gd name="T7" fmla="*/ 2147483647 h 139"/>
                <a:gd name="T8" fmla="*/ 2147483647 w 169"/>
                <a:gd name="T9" fmla="*/ 2147483647 h 139"/>
                <a:gd name="T10" fmla="*/ 2147483647 w 169"/>
                <a:gd name="T11" fmla="*/ 2147483647 h 139"/>
                <a:gd name="T12" fmla="*/ 2147483647 w 169"/>
                <a:gd name="T13" fmla="*/ 2147483647 h 139"/>
                <a:gd name="T14" fmla="*/ 2147483647 w 169"/>
                <a:gd name="T15" fmla="*/ 2147483647 h 139"/>
                <a:gd name="T16" fmla="*/ 2147483647 w 169"/>
                <a:gd name="T17" fmla="*/ 2147483647 h 139"/>
                <a:gd name="T18" fmla="*/ 2147483647 w 169"/>
                <a:gd name="T19" fmla="*/ 2147483647 h 139"/>
                <a:gd name="T20" fmla="*/ 2147483647 w 169"/>
                <a:gd name="T21" fmla="*/ 2147483647 h 139"/>
                <a:gd name="T22" fmla="*/ 2147483647 w 169"/>
                <a:gd name="T23" fmla="*/ 2147483647 h 139"/>
                <a:gd name="T24" fmla="*/ 2147483647 w 169"/>
                <a:gd name="T25" fmla="*/ 2147483647 h 139"/>
                <a:gd name="T26" fmla="*/ 2147483647 w 169"/>
                <a:gd name="T27" fmla="*/ 2147483647 h 139"/>
                <a:gd name="T28" fmla="*/ 2147483647 w 169"/>
                <a:gd name="T29" fmla="*/ 2147483647 h 139"/>
                <a:gd name="T30" fmla="*/ 2147483647 w 169"/>
                <a:gd name="T31" fmla="*/ 2147483647 h 139"/>
                <a:gd name="T32" fmla="*/ 2147483647 w 169"/>
                <a:gd name="T33" fmla="*/ 2147483647 h 139"/>
                <a:gd name="T34" fmla="*/ 2147483647 w 169"/>
                <a:gd name="T35" fmla="*/ 2147483647 h 139"/>
                <a:gd name="T36" fmla="*/ 2147483647 w 169"/>
                <a:gd name="T37" fmla="*/ 2147483647 h 139"/>
                <a:gd name="T38" fmla="*/ 2147483647 w 169"/>
                <a:gd name="T39" fmla="*/ 2147483647 h 139"/>
                <a:gd name="T40" fmla="*/ 2147483647 w 169"/>
                <a:gd name="T41" fmla="*/ 2147483647 h 139"/>
                <a:gd name="T42" fmla="*/ 2147483647 w 169"/>
                <a:gd name="T43" fmla="*/ 2147483647 h 139"/>
                <a:gd name="T44" fmla="*/ 2147483647 w 169"/>
                <a:gd name="T45" fmla="*/ 2147483647 h 139"/>
                <a:gd name="T46" fmla="*/ 2147483647 w 169"/>
                <a:gd name="T47" fmla="*/ 2147483647 h 139"/>
                <a:gd name="T48" fmla="*/ 2147483647 w 169"/>
                <a:gd name="T49" fmla="*/ 2147483647 h 139"/>
                <a:gd name="T50" fmla="*/ 2147483647 w 169"/>
                <a:gd name="T51" fmla="*/ 2147483647 h 139"/>
                <a:gd name="T52" fmla="*/ 2147483647 w 169"/>
                <a:gd name="T53" fmla="*/ 2147483647 h 139"/>
                <a:gd name="T54" fmla="*/ 2147483647 w 169"/>
                <a:gd name="T55" fmla="*/ 2147483647 h 139"/>
                <a:gd name="T56" fmla="*/ 2147483647 w 169"/>
                <a:gd name="T57" fmla="*/ 2147483647 h 139"/>
                <a:gd name="T58" fmla="*/ 2147483647 w 169"/>
                <a:gd name="T59" fmla="*/ 2147483647 h 139"/>
                <a:gd name="T60" fmla="*/ 2147483647 w 169"/>
                <a:gd name="T61" fmla="*/ 2147483647 h 139"/>
                <a:gd name="T62" fmla="*/ 2147483647 w 169"/>
                <a:gd name="T63" fmla="*/ 2147483647 h 139"/>
                <a:gd name="T64" fmla="*/ 2147483647 w 169"/>
                <a:gd name="T65" fmla="*/ 2147483647 h 139"/>
                <a:gd name="T66" fmla="*/ 2147483647 w 169"/>
                <a:gd name="T67" fmla="*/ 2147483647 h 139"/>
                <a:gd name="T68" fmla="*/ 2147483647 w 169"/>
                <a:gd name="T69" fmla="*/ 0 h 139"/>
                <a:gd name="T70" fmla="*/ 2147483647 w 169"/>
                <a:gd name="T71" fmla="*/ 2147483647 h 139"/>
                <a:gd name="T72" fmla="*/ 2147483647 w 169"/>
                <a:gd name="T73" fmla="*/ 2147483647 h 139"/>
                <a:gd name="T74" fmla="*/ 2147483647 w 169"/>
                <a:gd name="T75" fmla="*/ 2147483647 h 139"/>
                <a:gd name="T76" fmla="*/ 2147483647 w 169"/>
                <a:gd name="T77" fmla="*/ 2147483647 h 139"/>
                <a:gd name="T78" fmla="*/ 2147483647 w 169"/>
                <a:gd name="T79" fmla="*/ 2147483647 h 139"/>
                <a:gd name="T80" fmla="*/ 2147483647 w 169"/>
                <a:gd name="T81" fmla="*/ 2147483647 h 139"/>
                <a:gd name="T82" fmla="*/ 2147483647 w 169"/>
                <a:gd name="T83" fmla="*/ 2147483647 h 139"/>
                <a:gd name="T84" fmla="*/ 0 w 169"/>
                <a:gd name="T85" fmla="*/ 2147483647 h 1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9"/>
                <a:gd name="T130" fmla="*/ 0 h 139"/>
                <a:gd name="T131" fmla="*/ 169 w 169"/>
                <a:gd name="T132" fmla="*/ 139 h 1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9" h="139">
                  <a:moveTo>
                    <a:pt x="0" y="35"/>
                  </a:moveTo>
                  <a:lnTo>
                    <a:pt x="2" y="50"/>
                  </a:lnTo>
                  <a:lnTo>
                    <a:pt x="9" y="66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11" y="77"/>
                  </a:lnTo>
                  <a:lnTo>
                    <a:pt x="14" y="75"/>
                  </a:lnTo>
                  <a:lnTo>
                    <a:pt x="18" y="79"/>
                  </a:lnTo>
                  <a:lnTo>
                    <a:pt x="21" y="79"/>
                  </a:lnTo>
                  <a:lnTo>
                    <a:pt x="29" y="84"/>
                  </a:lnTo>
                  <a:lnTo>
                    <a:pt x="33" y="83"/>
                  </a:lnTo>
                  <a:lnTo>
                    <a:pt x="34" y="86"/>
                  </a:lnTo>
                  <a:lnTo>
                    <a:pt x="38" y="84"/>
                  </a:lnTo>
                  <a:lnTo>
                    <a:pt x="50" y="82"/>
                  </a:lnTo>
                  <a:lnTo>
                    <a:pt x="52" y="88"/>
                  </a:lnTo>
                  <a:lnTo>
                    <a:pt x="54" y="87"/>
                  </a:lnTo>
                  <a:lnTo>
                    <a:pt x="58" y="90"/>
                  </a:lnTo>
                  <a:lnTo>
                    <a:pt x="59" y="94"/>
                  </a:lnTo>
                  <a:lnTo>
                    <a:pt x="56" y="100"/>
                  </a:lnTo>
                  <a:lnTo>
                    <a:pt x="56" y="107"/>
                  </a:lnTo>
                  <a:lnTo>
                    <a:pt x="57" y="116"/>
                  </a:lnTo>
                  <a:lnTo>
                    <a:pt x="60" y="118"/>
                  </a:lnTo>
                  <a:lnTo>
                    <a:pt x="62" y="116"/>
                  </a:lnTo>
                  <a:lnTo>
                    <a:pt x="66" y="117"/>
                  </a:lnTo>
                  <a:lnTo>
                    <a:pt x="69" y="120"/>
                  </a:lnTo>
                  <a:lnTo>
                    <a:pt x="78" y="123"/>
                  </a:lnTo>
                  <a:lnTo>
                    <a:pt x="82" y="128"/>
                  </a:lnTo>
                  <a:lnTo>
                    <a:pt x="84" y="137"/>
                  </a:lnTo>
                  <a:lnTo>
                    <a:pt x="89" y="139"/>
                  </a:lnTo>
                  <a:lnTo>
                    <a:pt x="103" y="134"/>
                  </a:lnTo>
                  <a:lnTo>
                    <a:pt x="107" y="137"/>
                  </a:lnTo>
                  <a:lnTo>
                    <a:pt x="111" y="137"/>
                  </a:lnTo>
                  <a:lnTo>
                    <a:pt x="117" y="130"/>
                  </a:lnTo>
                  <a:lnTo>
                    <a:pt x="123" y="130"/>
                  </a:lnTo>
                  <a:lnTo>
                    <a:pt x="121" y="124"/>
                  </a:lnTo>
                  <a:lnTo>
                    <a:pt x="122" y="122"/>
                  </a:lnTo>
                  <a:lnTo>
                    <a:pt x="129" y="121"/>
                  </a:lnTo>
                  <a:lnTo>
                    <a:pt x="132" y="116"/>
                  </a:lnTo>
                  <a:lnTo>
                    <a:pt x="132" y="114"/>
                  </a:lnTo>
                  <a:lnTo>
                    <a:pt x="137" y="113"/>
                  </a:lnTo>
                  <a:lnTo>
                    <a:pt x="139" y="110"/>
                  </a:lnTo>
                  <a:lnTo>
                    <a:pt x="142" y="113"/>
                  </a:lnTo>
                  <a:lnTo>
                    <a:pt x="141" y="114"/>
                  </a:lnTo>
                  <a:lnTo>
                    <a:pt x="142" y="118"/>
                  </a:lnTo>
                  <a:lnTo>
                    <a:pt x="150" y="117"/>
                  </a:lnTo>
                  <a:lnTo>
                    <a:pt x="149" y="112"/>
                  </a:lnTo>
                  <a:lnTo>
                    <a:pt x="146" y="108"/>
                  </a:lnTo>
                  <a:lnTo>
                    <a:pt x="141" y="109"/>
                  </a:lnTo>
                  <a:lnTo>
                    <a:pt x="142" y="98"/>
                  </a:lnTo>
                  <a:lnTo>
                    <a:pt x="145" y="94"/>
                  </a:lnTo>
                  <a:lnTo>
                    <a:pt x="142" y="84"/>
                  </a:lnTo>
                  <a:lnTo>
                    <a:pt x="144" y="82"/>
                  </a:lnTo>
                  <a:lnTo>
                    <a:pt x="144" y="79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55" y="62"/>
                  </a:lnTo>
                  <a:lnTo>
                    <a:pt x="164" y="62"/>
                  </a:lnTo>
                  <a:lnTo>
                    <a:pt x="165" y="57"/>
                  </a:lnTo>
                  <a:lnTo>
                    <a:pt x="169" y="52"/>
                  </a:lnTo>
                  <a:lnTo>
                    <a:pt x="167" y="51"/>
                  </a:lnTo>
                  <a:lnTo>
                    <a:pt x="158" y="51"/>
                  </a:lnTo>
                  <a:lnTo>
                    <a:pt x="160" y="44"/>
                  </a:lnTo>
                  <a:lnTo>
                    <a:pt x="160" y="33"/>
                  </a:lnTo>
                  <a:lnTo>
                    <a:pt x="151" y="32"/>
                  </a:lnTo>
                  <a:lnTo>
                    <a:pt x="147" y="26"/>
                  </a:lnTo>
                  <a:lnTo>
                    <a:pt x="140" y="21"/>
                  </a:lnTo>
                  <a:lnTo>
                    <a:pt x="130" y="16"/>
                  </a:lnTo>
                  <a:lnTo>
                    <a:pt x="129" y="13"/>
                  </a:lnTo>
                  <a:lnTo>
                    <a:pt x="112" y="13"/>
                  </a:lnTo>
                  <a:lnTo>
                    <a:pt x="105" y="0"/>
                  </a:lnTo>
                  <a:lnTo>
                    <a:pt x="94" y="12"/>
                  </a:lnTo>
                  <a:lnTo>
                    <a:pt x="90" y="11"/>
                  </a:lnTo>
                  <a:lnTo>
                    <a:pt x="85" y="14"/>
                  </a:lnTo>
                  <a:lnTo>
                    <a:pt x="79" y="11"/>
                  </a:lnTo>
                  <a:lnTo>
                    <a:pt x="70" y="11"/>
                  </a:lnTo>
                  <a:lnTo>
                    <a:pt x="67" y="12"/>
                  </a:lnTo>
                  <a:lnTo>
                    <a:pt x="61" y="11"/>
                  </a:lnTo>
                  <a:lnTo>
                    <a:pt x="57" y="12"/>
                  </a:lnTo>
                  <a:lnTo>
                    <a:pt x="55" y="15"/>
                  </a:lnTo>
                  <a:lnTo>
                    <a:pt x="51" y="10"/>
                  </a:lnTo>
                  <a:lnTo>
                    <a:pt x="44" y="14"/>
                  </a:lnTo>
                  <a:lnTo>
                    <a:pt x="39" y="12"/>
                  </a:lnTo>
                  <a:lnTo>
                    <a:pt x="26" y="13"/>
                  </a:lnTo>
                  <a:lnTo>
                    <a:pt x="7" y="25"/>
                  </a:lnTo>
                  <a:lnTo>
                    <a:pt x="4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6" name="Freeform 153"/>
            <p:cNvSpPr>
              <a:spLocks/>
            </p:cNvSpPr>
            <p:nvPr/>
          </p:nvSpPr>
          <p:spPr bwMode="auto">
            <a:xfrm>
              <a:off x="4322349" y="3207402"/>
              <a:ext cx="7765" cy="56278"/>
            </a:xfrm>
            <a:custGeom>
              <a:avLst/>
              <a:gdLst>
                <a:gd name="T0" fmla="*/ 0 w 3"/>
                <a:gd name="T1" fmla="*/ 2147483647 h 22"/>
                <a:gd name="T2" fmla="*/ 2147483647 w 3"/>
                <a:gd name="T3" fmla="*/ 2147483647 h 22"/>
                <a:gd name="T4" fmla="*/ 2147483647 w 3"/>
                <a:gd name="T5" fmla="*/ 2147483647 h 22"/>
                <a:gd name="T6" fmla="*/ 0 w 3"/>
                <a:gd name="T7" fmla="*/ 0 h 22"/>
                <a:gd name="T8" fmla="*/ 2147483647 w 3"/>
                <a:gd name="T9" fmla="*/ 2147483647 h 22"/>
                <a:gd name="T10" fmla="*/ 0 w 3"/>
                <a:gd name="T11" fmla="*/ 2147483647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2"/>
                <a:gd name="T20" fmla="*/ 3 w 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2">
                  <a:moveTo>
                    <a:pt x="0" y="22"/>
                  </a:moveTo>
                  <a:lnTo>
                    <a:pt x="3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1" y="1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7" name="Freeform 154"/>
            <p:cNvSpPr>
              <a:spLocks/>
            </p:cNvSpPr>
            <p:nvPr/>
          </p:nvSpPr>
          <p:spPr bwMode="auto">
            <a:xfrm>
              <a:off x="2187330" y="2729042"/>
              <a:ext cx="652152" cy="1146019"/>
            </a:xfrm>
            <a:custGeom>
              <a:avLst/>
              <a:gdLst>
                <a:gd name="T0" fmla="*/ 2147483647 w 252"/>
                <a:gd name="T1" fmla="*/ 2147483647 h 448"/>
                <a:gd name="T2" fmla="*/ 2147483647 w 252"/>
                <a:gd name="T3" fmla="*/ 2147483647 h 448"/>
                <a:gd name="T4" fmla="*/ 2147483647 w 252"/>
                <a:gd name="T5" fmla="*/ 2147483647 h 448"/>
                <a:gd name="T6" fmla="*/ 2147483647 w 252"/>
                <a:gd name="T7" fmla="*/ 2147483647 h 448"/>
                <a:gd name="T8" fmla="*/ 2147483647 w 252"/>
                <a:gd name="T9" fmla="*/ 2147483647 h 448"/>
                <a:gd name="T10" fmla="*/ 2147483647 w 252"/>
                <a:gd name="T11" fmla="*/ 2147483647 h 448"/>
                <a:gd name="T12" fmla="*/ 2147483647 w 252"/>
                <a:gd name="T13" fmla="*/ 2147483647 h 448"/>
                <a:gd name="T14" fmla="*/ 2147483647 w 252"/>
                <a:gd name="T15" fmla="*/ 2147483647 h 448"/>
                <a:gd name="T16" fmla="*/ 2147483647 w 252"/>
                <a:gd name="T17" fmla="*/ 2147483647 h 448"/>
                <a:gd name="T18" fmla="*/ 2147483647 w 252"/>
                <a:gd name="T19" fmla="*/ 2147483647 h 448"/>
                <a:gd name="T20" fmla="*/ 2147483647 w 252"/>
                <a:gd name="T21" fmla="*/ 2147483647 h 448"/>
                <a:gd name="T22" fmla="*/ 2147483647 w 252"/>
                <a:gd name="T23" fmla="*/ 2147483647 h 448"/>
                <a:gd name="T24" fmla="*/ 2147483647 w 252"/>
                <a:gd name="T25" fmla="*/ 2147483647 h 448"/>
                <a:gd name="T26" fmla="*/ 2147483647 w 252"/>
                <a:gd name="T27" fmla="*/ 2147483647 h 448"/>
                <a:gd name="T28" fmla="*/ 2147483647 w 252"/>
                <a:gd name="T29" fmla="*/ 2147483647 h 448"/>
                <a:gd name="T30" fmla="*/ 2147483647 w 252"/>
                <a:gd name="T31" fmla="*/ 2147483647 h 448"/>
                <a:gd name="T32" fmla="*/ 2147483647 w 252"/>
                <a:gd name="T33" fmla="*/ 2147483647 h 448"/>
                <a:gd name="T34" fmla="*/ 2147483647 w 252"/>
                <a:gd name="T35" fmla="*/ 2147483647 h 448"/>
                <a:gd name="T36" fmla="*/ 2147483647 w 252"/>
                <a:gd name="T37" fmla="*/ 2147483647 h 448"/>
                <a:gd name="T38" fmla="*/ 2147483647 w 252"/>
                <a:gd name="T39" fmla="*/ 2147483647 h 448"/>
                <a:gd name="T40" fmla="*/ 2147483647 w 252"/>
                <a:gd name="T41" fmla="*/ 2147483647 h 448"/>
                <a:gd name="T42" fmla="*/ 2147483647 w 252"/>
                <a:gd name="T43" fmla="*/ 2147483647 h 448"/>
                <a:gd name="T44" fmla="*/ 2147483647 w 252"/>
                <a:gd name="T45" fmla="*/ 2147483647 h 448"/>
                <a:gd name="T46" fmla="*/ 2147483647 w 252"/>
                <a:gd name="T47" fmla="*/ 2147483647 h 448"/>
                <a:gd name="T48" fmla="*/ 2147483647 w 252"/>
                <a:gd name="T49" fmla="*/ 2147483647 h 448"/>
                <a:gd name="T50" fmla="*/ 2147483647 w 252"/>
                <a:gd name="T51" fmla="*/ 2147483647 h 448"/>
                <a:gd name="T52" fmla="*/ 2147483647 w 252"/>
                <a:gd name="T53" fmla="*/ 2147483647 h 448"/>
                <a:gd name="T54" fmla="*/ 2147483647 w 252"/>
                <a:gd name="T55" fmla="*/ 2147483647 h 448"/>
                <a:gd name="T56" fmla="*/ 2147483647 w 252"/>
                <a:gd name="T57" fmla="*/ 2147483647 h 448"/>
                <a:gd name="T58" fmla="*/ 2147483647 w 252"/>
                <a:gd name="T59" fmla="*/ 2147483647 h 448"/>
                <a:gd name="T60" fmla="*/ 2147483647 w 252"/>
                <a:gd name="T61" fmla="*/ 2147483647 h 448"/>
                <a:gd name="T62" fmla="*/ 2147483647 w 252"/>
                <a:gd name="T63" fmla="*/ 2147483647 h 448"/>
                <a:gd name="T64" fmla="*/ 2147483647 w 252"/>
                <a:gd name="T65" fmla="*/ 2147483647 h 448"/>
                <a:gd name="T66" fmla="*/ 2147483647 w 252"/>
                <a:gd name="T67" fmla="*/ 2147483647 h 448"/>
                <a:gd name="T68" fmla="*/ 2147483647 w 252"/>
                <a:gd name="T69" fmla="*/ 2147483647 h 448"/>
                <a:gd name="T70" fmla="*/ 2147483647 w 252"/>
                <a:gd name="T71" fmla="*/ 2147483647 h 448"/>
                <a:gd name="T72" fmla="*/ 2147483647 w 252"/>
                <a:gd name="T73" fmla="*/ 2147483647 h 448"/>
                <a:gd name="T74" fmla="*/ 2147483647 w 252"/>
                <a:gd name="T75" fmla="*/ 2147483647 h 448"/>
                <a:gd name="T76" fmla="*/ 2147483647 w 252"/>
                <a:gd name="T77" fmla="*/ 2147483647 h 448"/>
                <a:gd name="T78" fmla="*/ 2147483647 w 252"/>
                <a:gd name="T79" fmla="*/ 2147483647 h 448"/>
                <a:gd name="T80" fmla="*/ 2147483647 w 252"/>
                <a:gd name="T81" fmla="*/ 2147483647 h 448"/>
                <a:gd name="T82" fmla="*/ 2147483647 w 252"/>
                <a:gd name="T83" fmla="*/ 2147483647 h 448"/>
                <a:gd name="T84" fmla="*/ 2147483647 w 252"/>
                <a:gd name="T85" fmla="*/ 2147483647 h 448"/>
                <a:gd name="T86" fmla="*/ 2147483647 w 252"/>
                <a:gd name="T87" fmla="*/ 2147483647 h 448"/>
                <a:gd name="T88" fmla="*/ 2147483647 w 252"/>
                <a:gd name="T89" fmla="*/ 2147483647 h 448"/>
                <a:gd name="T90" fmla="*/ 2147483647 w 252"/>
                <a:gd name="T91" fmla="*/ 2147483647 h 448"/>
                <a:gd name="T92" fmla="*/ 2147483647 w 252"/>
                <a:gd name="T93" fmla="*/ 2147483647 h 448"/>
                <a:gd name="T94" fmla="*/ 2147483647 w 252"/>
                <a:gd name="T95" fmla="*/ 2147483647 h 448"/>
                <a:gd name="T96" fmla="*/ 2147483647 w 252"/>
                <a:gd name="T97" fmla="*/ 2147483647 h 448"/>
                <a:gd name="T98" fmla="*/ 2147483647 w 252"/>
                <a:gd name="T99" fmla="*/ 2147483647 h 448"/>
                <a:gd name="T100" fmla="*/ 2147483647 w 252"/>
                <a:gd name="T101" fmla="*/ 2147483647 h 448"/>
                <a:gd name="T102" fmla="*/ 2147483647 w 252"/>
                <a:gd name="T103" fmla="*/ 2147483647 h 448"/>
                <a:gd name="T104" fmla="*/ 2147483647 w 252"/>
                <a:gd name="T105" fmla="*/ 2147483647 h 448"/>
                <a:gd name="T106" fmla="*/ 2147483647 w 252"/>
                <a:gd name="T107" fmla="*/ 2147483647 h 448"/>
                <a:gd name="T108" fmla="*/ 2147483647 w 252"/>
                <a:gd name="T109" fmla="*/ 2147483647 h 448"/>
                <a:gd name="T110" fmla="*/ 2147483647 w 252"/>
                <a:gd name="T111" fmla="*/ 2147483647 h 448"/>
                <a:gd name="T112" fmla="*/ 2147483647 w 252"/>
                <a:gd name="T113" fmla="*/ 2147483647 h 448"/>
                <a:gd name="T114" fmla="*/ 2147483647 w 252"/>
                <a:gd name="T115" fmla="*/ 2147483647 h 448"/>
                <a:gd name="T116" fmla="*/ 2147483647 w 252"/>
                <a:gd name="T117" fmla="*/ 2147483647 h 448"/>
                <a:gd name="T118" fmla="*/ 2147483647 w 252"/>
                <a:gd name="T119" fmla="*/ 2147483647 h 448"/>
                <a:gd name="T120" fmla="*/ 2147483647 w 252"/>
                <a:gd name="T121" fmla="*/ 2147483647 h 448"/>
                <a:gd name="T122" fmla="*/ 2147483647 w 252"/>
                <a:gd name="T123" fmla="*/ 2147483647 h 4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2"/>
                <a:gd name="T187" fmla="*/ 0 h 448"/>
                <a:gd name="T188" fmla="*/ 252 w 252"/>
                <a:gd name="T189" fmla="*/ 448 h 44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2" h="448">
                  <a:moveTo>
                    <a:pt x="207" y="289"/>
                  </a:moveTo>
                  <a:lnTo>
                    <a:pt x="209" y="291"/>
                  </a:lnTo>
                  <a:lnTo>
                    <a:pt x="209" y="292"/>
                  </a:lnTo>
                  <a:lnTo>
                    <a:pt x="211" y="293"/>
                  </a:lnTo>
                  <a:lnTo>
                    <a:pt x="211" y="292"/>
                  </a:lnTo>
                  <a:lnTo>
                    <a:pt x="211" y="293"/>
                  </a:lnTo>
                  <a:lnTo>
                    <a:pt x="212" y="295"/>
                  </a:lnTo>
                  <a:lnTo>
                    <a:pt x="212" y="297"/>
                  </a:lnTo>
                  <a:lnTo>
                    <a:pt x="213" y="299"/>
                  </a:lnTo>
                  <a:lnTo>
                    <a:pt x="214" y="304"/>
                  </a:lnTo>
                  <a:lnTo>
                    <a:pt x="215" y="307"/>
                  </a:lnTo>
                  <a:lnTo>
                    <a:pt x="215" y="308"/>
                  </a:lnTo>
                  <a:lnTo>
                    <a:pt x="214" y="310"/>
                  </a:lnTo>
                  <a:lnTo>
                    <a:pt x="214" y="313"/>
                  </a:lnTo>
                  <a:lnTo>
                    <a:pt x="212" y="314"/>
                  </a:lnTo>
                  <a:lnTo>
                    <a:pt x="209" y="316"/>
                  </a:lnTo>
                  <a:lnTo>
                    <a:pt x="207" y="319"/>
                  </a:lnTo>
                  <a:lnTo>
                    <a:pt x="205" y="320"/>
                  </a:lnTo>
                  <a:lnTo>
                    <a:pt x="204" y="322"/>
                  </a:lnTo>
                  <a:lnTo>
                    <a:pt x="203" y="322"/>
                  </a:lnTo>
                  <a:lnTo>
                    <a:pt x="202" y="323"/>
                  </a:lnTo>
                  <a:lnTo>
                    <a:pt x="203" y="323"/>
                  </a:lnTo>
                  <a:lnTo>
                    <a:pt x="204" y="324"/>
                  </a:lnTo>
                  <a:lnTo>
                    <a:pt x="205" y="324"/>
                  </a:lnTo>
                  <a:lnTo>
                    <a:pt x="207" y="325"/>
                  </a:lnTo>
                  <a:lnTo>
                    <a:pt x="207" y="326"/>
                  </a:lnTo>
                  <a:lnTo>
                    <a:pt x="208" y="328"/>
                  </a:lnTo>
                  <a:lnTo>
                    <a:pt x="209" y="329"/>
                  </a:lnTo>
                  <a:lnTo>
                    <a:pt x="211" y="329"/>
                  </a:lnTo>
                  <a:lnTo>
                    <a:pt x="212" y="331"/>
                  </a:lnTo>
                  <a:lnTo>
                    <a:pt x="212" y="329"/>
                  </a:lnTo>
                  <a:lnTo>
                    <a:pt x="215" y="328"/>
                  </a:lnTo>
                  <a:lnTo>
                    <a:pt x="215" y="326"/>
                  </a:lnTo>
                  <a:lnTo>
                    <a:pt x="215" y="325"/>
                  </a:lnTo>
                  <a:lnTo>
                    <a:pt x="216" y="325"/>
                  </a:lnTo>
                  <a:lnTo>
                    <a:pt x="217" y="322"/>
                  </a:lnTo>
                  <a:lnTo>
                    <a:pt x="218" y="322"/>
                  </a:lnTo>
                  <a:lnTo>
                    <a:pt x="219" y="321"/>
                  </a:lnTo>
                  <a:lnTo>
                    <a:pt x="223" y="322"/>
                  </a:lnTo>
                  <a:lnTo>
                    <a:pt x="226" y="322"/>
                  </a:lnTo>
                  <a:lnTo>
                    <a:pt x="227" y="322"/>
                  </a:lnTo>
                  <a:lnTo>
                    <a:pt x="229" y="322"/>
                  </a:lnTo>
                  <a:lnTo>
                    <a:pt x="231" y="323"/>
                  </a:lnTo>
                  <a:lnTo>
                    <a:pt x="232" y="323"/>
                  </a:lnTo>
                  <a:lnTo>
                    <a:pt x="236" y="325"/>
                  </a:lnTo>
                  <a:lnTo>
                    <a:pt x="240" y="325"/>
                  </a:lnTo>
                  <a:lnTo>
                    <a:pt x="242" y="326"/>
                  </a:lnTo>
                  <a:lnTo>
                    <a:pt x="243" y="328"/>
                  </a:lnTo>
                  <a:lnTo>
                    <a:pt x="245" y="329"/>
                  </a:lnTo>
                  <a:lnTo>
                    <a:pt x="246" y="332"/>
                  </a:lnTo>
                  <a:lnTo>
                    <a:pt x="250" y="336"/>
                  </a:lnTo>
                  <a:lnTo>
                    <a:pt x="252" y="341"/>
                  </a:lnTo>
                  <a:lnTo>
                    <a:pt x="252" y="345"/>
                  </a:lnTo>
                  <a:lnTo>
                    <a:pt x="252" y="348"/>
                  </a:lnTo>
                  <a:lnTo>
                    <a:pt x="252" y="350"/>
                  </a:lnTo>
                  <a:lnTo>
                    <a:pt x="252" y="351"/>
                  </a:lnTo>
                  <a:lnTo>
                    <a:pt x="252" y="353"/>
                  </a:lnTo>
                  <a:lnTo>
                    <a:pt x="251" y="355"/>
                  </a:lnTo>
                  <a:lnTo>
                    <a:pt x="251" y="357"/>
                  </a:lnTo>
                  <a:lnTo>
                    <a:pt x="248" y="360"/>
                  </a:lnTo>
                  <a:lnTo>
                    <a:pt x="247" y="362"/>
                  </a:lnTo>
                  <a:lnTo>
                    <a:pt x="246" y="365"/>
                  </a:lnTo>
                  <a:lnTo>
                    <a:pt x="246" y="367"/>
                  </a:lnTo>
                  <a:lnTo>
                    <a:pt x="244" y="372"/>
                  </a:lnTo>
                  <a:lnTo>
                    <a:pt x="243" y="372"/>
                  </a:lnTo>
                  <a:lnTo>
                    <a:pt x="242" y="373"/>
                  </a:lnTo>
                  <a:lnTo>
                    <a:pt x="240" y="375"/>
                  </a:lnTo>
                  <a:lnTo>
                    <a:pt x="239" y="377"/>
                  </a:lnTo>
                  <a:lnTo>
                    <a:pt x="238" y="377"/>
                  </a:lnTo>
                  <a:lnTo>
                    <a:pt x="235" y="380"/>
                  </a:lnTo>
                  <a:lnTo>
                    <a:pt x="235" y="378"/>
                  </a:lnTo>
                  <a:lnTo>
                    <a:pt x="234" y="378"/>
                  </a:lnTo>
                  <a:lnTo>
                    <a:pt x="233" y="378"/>
                  </a:lnTo>
                  <a:lnTo>
                    <a:pt x="231" y="378"/>
                  </a:lnTo>
                  <a:lnTo>
                    <a:pt x="230" y="377"/>
                  </a:lnTo>
                  <a:lnTo>
                    <a:pt x="229" y="378"/>
                  </a:lnTo>
                  <a:lnTo>
                    <a:pt x="230" y="378"/>
                  </a:lnTo>
                  <a:lnTo>
                    <a:pt x="232" y="379"/>
                  </a:lnTo>
                  <a:lnTo>
                    <a:pt x="234" y="379"/>
                  </a:lnTo>
                  <a:lnTo>
                    <a:pt x="234" y="380"/>
                  </a:lnTo>
                  <a:lnTo>
                    <a:pt x="233" y="380"/>
                  </a:lnTo>
                  <a:lnTo>
                    <a:pt x="233" y="381"/>
                  </a:lnTo>
                  <a:lnTo>
                    <a:pt x="231" y="383"/>
                  </a:lnTo>
                  <a:lnTo>
                    <a:pt x="232" y="383"/>
                  </a:lnTo>
                  <a:lnTo>
                    <a:pt x="233" y="382"/>
                  </a:lnTo>
                  <a:lnTo>
                    <a:pt x="233" y="383"/>
                  </a:lnTo>
                  <a:lnTo>
                    <a:pt x="231" y="386"/>
                  </a:lnTo>
                  <a:lnTo>
                    <a:pt x="228" y="387"/>
                  </a:lnTo>
                  <a:lnTo>
                    <a:pt x="225" y="387"/>
                  </a:lnTo>
                  <a:lnTo>
                    <a:pt x="224" y="385"/>
                  </a:lnTo>
                  <a:lnTo>
                    <a:pt x="223" y="384"/>
                  </a:lnTo>
                  <a:lnTo>
                    <a:pt x="221" y="386"/>
                  </a:lnTo>
                  <a:lnTo>
                    <a:pt x="220" y="387"/>
                  </a:lnTo>
                  <a:lnTo>
                    <a:pt x="217" y="388"/>
                  </a:lnTo>
                  <a:lnTo>
                    <a:pt x="215" y="388"/>
                  </a:lnTo>
                  <a:lnTo>
                    <a:pt x="216" y="389"/>
                  </a:lnTo>
                  <a:lnTo>
                    <a:pt x="217" y="389"/>
                  </a:lnTo>
                  <a:lnTo>
                    <a:pt x="218" y="389"/>
                  </a:lnTo>
                  <a:lnTo>
                    <a:pt x="220" y="388"/>
                  </a:lnTo>
                  <a:lnTo>
                    <a:pt x="221" y="388"/>
                  </a:lnTo>
                  <a:lnTo>
                    <a:pt x="222" y="389"/>
                  </a:lnTo>
                  <a:lnTo>
                    <a:pt x="222" y="392"/>
                  </a:lnTo>
                  <a:lnTo>
                    <a:pt x="221" y="394"/>
                  </a:lnTo>
                  <a:lnTo>
                    <a:pt x="218" y="394"/>
                  </a:lnTo>
                  <a:lnTo>
                    <a:pt x="217" y="394"/>
                  </a:lnTo>
                  <a:lnTo>
                    <a:pt x="220" y="395"/>
                  </a:lnTo>
                  <a:lnTo>
                    <a:pt x="221" y="395"/>
                  </a:lnTo>
                  <a:lnTo>
                    <a:pt x="218" y="398"/>
                  </a:lnTo>
                  <a:lnTo>
                    <a:pt x="215" y="399"/>
                  </a:lnTo>
                  <a:lnTo>
                    <a:pt x="211" y="398"/>
                  </a:lnTo>
                  <a:lnTo>
                    <a:pt x="211" y="399"/>
                  </a:lnTo>
                  <a:lnTo>
                    <a:pt x="209" y="399"/>
                  </a:lnTo>
                  <a:lnTo>
                    <a:pt x="207" y="399"/>
                  </a:lnTo>
                  <a:lnTo>
                    <a:pt x="205" y="399"/>
                  </a:lnTo>
                  <a:lnTo>
                    <a:pt x="204" y="401"/>
                  </a:lnTo>
                  <a:lnTo>
                    <a:pt x="203" y="401"/>
                  </a:lnTo>
                  <a:lnTo>
                    <a:pt x="201" y="401"/>
                  </a:lnTo>
                  <a:lnTo>
                    <a:pt x="200" y="400"/>
                  </a:lnTo>
                  <a:lnTo>
                    <a:pt x="199" y="400"/>
                  </a:lnTo>
                  <a:lnTo>
                    <a:pt x="197" y="399"/>
                  </a:lnTo>
                  <a:lnTo>
                    <a:pt x="196" y="398"/>
                  </a:lnTo>
                  <a:lnTo>
                    <a:pt x="196" y="399"/>
                  </a:lnTo>
                  <a:lnTo>
                    <a:pt x="197" y="399"/>
                  </a:lnTo>
                  <a:lnTo>
                    <a:pt x="198" y="399"/>
                  </a:lnTo>
                  <a:lnTo>
                    <a:pt x="199" y="401"/>
                  </a:lnTo>
                  <a:lnTo>
                    <a:pt x="200" y="401"/>
                  </a:lnTo>
                  <a:lnTo>
                    <a:pt x="202" y="401"/>
                  </a:lnTo>
                  <a:lnTo>
                    <a:pt x="203" y="402"/>
                  </a:lnTo>
                  <a:lnTo>
                    <a:pt x="204" y="402"/>
                  </a:lnTo>
                  <a:lnTo>
                    <a:pt x="205" y="401"/>
                  </a:lnTo>
                  <a:lnTo>
                    <a:pt x="206" y="400"/>
                  </a:lnTo>
                  <a:lnTo>
                    <a:pt x="208" y="400"/>
                  </a:lnTo>
                  <a:lnTo>
                    <a:pt x="212" y="402"/>
                  </a:lnTo>
                  <a:lnTo>
                    <a:pt x="213" y="403"/>
                  </a:lnTo>
                  <a:lnTo>
                    <a:pt x="212" y="404"/>
                  </a:lnTo>
                  <a:lnTo>
                    <a:pt x="210" y="404"/>
                  </a:lnTo>
                  <a:lnTo>
                    <a:pt x="209" y="404"/>
                  </a:lnTo>
                  <a:lnTo>
                    <a:pt x="208" y="405"/>
                  </a:lnTo>
                  <a:lnTo>
                    <a:pt x="209" y="405"/>
                  </a:lnTo>
                  <a:lnTo>
                    <a:pt x="210" y="405"/>
                  </a:lnTo>
                  <a:lnTo>
                    <a:pt x="211" y="405"/>
                  </a:lnTo>
                  <a:lnTo>
                    <a:pt x="212" y="405"/>
                  </a:lnTo>
                  <a:lnTo>
                    <a:pt x="211" y="405"/>
                  </a:lnTo>
                  <a:lnTo>
                    <a:pt x="211" y="406"/>
                  </a:lnTo>
                  <a:lnTo>
                    <a:pt x="211" y="407"/>
                  </a:lnTo>
                  <a:lnTo>
                    <a:pt x="212" y="407"/>
                  </a:lnTo>
                  <a:lnTo>
                    <a:pt x="213" y="407"/>
                  </a:lnTo>
                  <a:lnTo>
                    <a:pt x="214" y="407"/>
                  </a:lnTo>
                  <a:lnTo>
                    <a:pt x="214" y="408"/>
                  </a:lnTo>
                  <a:lnTo>
                    <a:pt x="216" y="408"/>
                  </a:lnTo>
                  <a:lnTo>
                    <a:pt x="218" y="409"/>
                  </a:lnTo>
                  <a:lnTo>
                    <a:pt x="219" y="409"/>
                  </a:lnTo>
                  <a:lnTo>
                    <a:pt x="221" y="410"/>
                  </a:lnTo>
                  <a:lnTo>
                    <a:pt x="222" y="408"/>
                  </a:lnTo>
                  <a:lnTo>
                    <a:pt x="224" y="408"/>
                  </a:lnTo>
                  <a:lnTo>
                    <a:pt x="227" y="408"/>
                  </a:lnTo>
                  <a:lnTo>
                    <a:pt x="229" y="409"/>
                  </a:lnTo>
                  <a:lnTo>
                    <a:pt x="230" y="408"/>
                  </a:lnTo>
                  <a:lnTo>
                    <a:pt x="235" y="408"/>
                  </a:lnTo>
                  <a:lnTo>
                    <a:pt x="235" y="410"/>
                  </a:lnTo>
                  <a:lnTo>
                    <a:pt x="235" y="411"/>
                  </a:lnTo>
                  <a:lnTo>
                    <a:pt x="234" y="413"/>
                  </a:lnTo>
                  <a:lnTo>
                    <a:pt x="232" y="413"/>
                  </a:lnTo>
                  <a:lnTo>
                    <a:pt x="232" y="414"/>
                  </a:lnTo>
                  <a:lnTo>
                    <a:pt x="233" y="415"/>
                  </a:lnTo>
                  <a:lnTo>
                    <a:pt x="232" y="416"/>
                  </a:lnTo>
                  <a:lnTo>
                    <a:pt x="233" y="419"/>
                  </a:lnTo>
                  <a:lnTo>
                    <a:pt x="232" y="421"/>
                  </a:lnTo>
                  <a:lnTo>
                    <a:pt x="231" y="422"/>
                  </a:lnTo>
                  <a:lnTo>
                    <a:pt x="230" y="423"/>
                  </a:lnTo>
                  <a:lnTo>
                    <a:pt x="229" y="423"/>
                  </a:lnTo>
                  <a:lnTo>
                    <a:pt x="227" y="424"/>
                  </a:lnTo>
                  <a:lnTo>
                    <a:pt x="226" y="424"/>
                  </a:lnTo>
                  <a:lnTo>
                    <a:pt x="226" y="425"/>
                  </a:lnTo>
                  <a:lnTo>
                    <a:pt x="225" y="425"/>
                  </a:lnTo>
                  <a:lnTo>
                    <a:pt x="224" y="425"/>
                  </a:lnTo>
                  <a:lnTo>
                    <a:pt x="222" y="425"/>
                  </a:lnTo>
                  <a:lnTo>
                    <a:pt x="220" y="425"/>
                  </a:lnTo>
                  <a:lnTo>
                    <a:pt x="218" y="427"/>
                  </a:lnTo>
                  <a:lnTo>
                    <a:pt x="217" y="429"/>
                  </a:lnTo>
                  <a:lnTo>
                    <a:pt x="217" y="431"/>
                  </a:lnTo>
                  <a:lnTo>
                    <a:pt x="217" y="432"/>
                  </a:lnTo>
                  <a:lnTo>
                    <a:pt x="214" y="432"/>
                  </a:lnTo>
                  <a:lnTo>
                    <a:pt x="212" y="431"/>
                  </a:lnTo>
                  <a:lnTo>
                    <a:pt x="211" y="430"/>
                  </a:lnTo>
                  <a:lnTo>
                    <a:pt x="210" y="431"/>
                  </a:lnTo>
                  <a:lnTo>
                    <a:pt x="206" y="433"/>
                  </a:lnTo>
                  <a:lnTo>
                    <a:pt x="204" y="435"/>
                  </a:lnTo>
                  <a:lnTo>
                    <a:pt x="202" y="434"/>
                  </a:lnTo>
                  <a:lnTo>
                    <a:pt x="199" y="434"/>
                  </a:lnTo>
                  <a:lnTo>
                    <a:pt x="197" y="435"/>
                  </a:lnTo>
                  <a:lnTo>
                    <a:pt x="196" y="436"/>
                  </a:lnTo>
                  <a:lnTo>
                    <a:pt x="194" y="438"/>
                  </a:lnTo>
                  <a:lnTo>
                    <a:pt x="193" y="439"/>
                  </a:lnTo>
                  <a:lnTo>
                    <a:pt x="191" y="438"/>
                  </a:lnTo>
                  <a:lnTo>
                    <a:pt x="189" y="436"/>
                  </a:lnTo>
                  <a:lnTo>
                    <a:pt x="187" y="435"/>
                  </a:lnTo>
                  <a:lnTo>
                    <a:pt x="186" y="435"/>
                  </a:lnTo>
                  <a:lnTo>
                    <a:pt x="183" y="433"/>
                  </a:lnTo>
                  <a:lnTo>
                    <a:pt x="181" y="432"/>
                  </a:lnTo>
                  <a:lnTo>
                    <a:pt x="178" y="432"/>
                  </a:lnTo>
                  <a:lnTo>
                    <a:pt x="176" y="432"/>
                  </a:lnTo>
                  <a:lnTo>
                    <a:pt x="173" y="432"/>
                  </a:lnTo>
                  <a:lnTo>
                    <a:pt x="170" y="432"/>
                  </a:lnTo>
                  <a:lnTo>
                    <a:pt x="169" y="432"/>
                  </a:lnTo>
                  <a:lnTo>
                    <a:pt x="167" y="432"/>
                  </a:lnTo>
                  <a:lnTo>
                    <a:pt x="166" y="432"/>
                  </a:lnTo>
                  <a:lnTo>
                    <a:pt x="163" y="432"/>
                  </a:lnTo>
                  <a:lnTo>
                    <a:pt x="162" y="433"/>
                  </a:lnTo>
                  <a:lnTo>
                    <a:pt x="161" y="433"/>
                  </a:lnTo>
                  <a:lnTo>
                    <a:pt x="161" y="434"/>
                  </a:lnTo>
                  <a:lnTo>
                    <a:pt x="160" y="435"/>
                  </a:lnTo>
                  <a:lnTo>
                    <a:pt x="160" y="433"/>
                  </a:lnTo>
                  <a:lnTo>
                    <a:pt x="157" y="431"/>
                  </a:lnTo>
                  <a:lnTo>
                    <a:pt x="157" y="430"/>
                  </a:lnTo>
                  <a:lnTo>
                    <a:pt x="158" y="430"/>
                  </a:lnTo>
                  <a:lnTo>
                    <a:pt x="159" y="429"/>
                  </a:lnTo>
                  <a:lnTo>
                    <a:pt x="158" y="429"/>
                  </a:lnTo>
                  <a:lnTo>
                    <a:pt x="158" y="428"/>
                  </a:lnTo>
                  <a:lnTo>
                    <a:pt x="157" y="428"/>
                  </a:lnTo>
                  <a:lnTo>
                    <a:pt x="157" y="429"/>
                  </a:lnTo>
                  <a:lnTo>
                    <a:pt x="156" y="429"/>
                  </a:lnTo>
                  <a:lnTo>
                    <a:pt x="156" y="428"/>
                  </a:lnTo>
                  <a:lnTo>
                    <a:pt x="155" y="428"/>
                  </a:lnTo>
                  <a:lnTo>
                    <a:pt x="155" y="430"/>
                  </a:lnTo>
                  <a:lnTo>
                    <a:pt x="156" y="430"/>
                  </a:lnTo>
                  <a:lnTo>
                    <a:pt x="156" y="431"/>
                  </a:lnTo>
                  <a:lnTo>
                    <a:pt x="154" y="430"/>
                  </a:lnTo>
                  <a:lnTo>
                    <a:pt x="155" y="428"/>
                  </a:lnTo>
                  <a:lnTo>
                    <a:pt x="153" y="428"/>
                  </a:lnTo>
                  <a:lnTo>
                    <a:pt x="153" y="430"/>
                  </a:lnTo>
                  <a:lnTo>
                    <a:pt x="151" y="430"/>
                  </a:lnTo>
                  <a:lnTo>
                    <a:pt x="151" y="429"/>
                  </a:lnTo>
                  <a:lnTo>
                    <a:pt x="151" y="427"/>
                  </a:lnTo>
                  <a:lnTo>
                    <a:pt x="149" y="426"/>
                  </a:lnTo>
                  <a:lnTo>
                    <a:pt x="150" y="428"/>
                  </a:lnTo>
                  <a:lnTo>
                    <a:pt x="150" y="429"/>
                  </a:lnTo>
                  <a:lnTo>
                    <a:pt x="149" y="430"/>
                  </a:lnTo>
                  <a:lnTo>
                    <a:pt x="148" y="429"/>
                  </a:lnTo>
                  <a:lnTo>
                    <a:pt x="146" y="428"/>
                  </a:lnTo>
                  <a:lnTo>
                    <a:pt x="145" y="426"/>
                  </a:lnTo>
                  <a:lnTo>
                    <a:pt x="143" y="423"/>
                  </a:lnTo>
                  <a:lnTo>
                    <a:pt x="142" y="423"/>
                  </a:lnTo>
                  <a:lnTo>
                    <a:pt x="145" y="427"/>
                  </a:lnTo>
                  <a:lnTo>
                    <a:pt x="143" y="429"/>
                  </a:lnTo>
                  <a:lnTo>
                    <a:pt x="142" y="428"/>
                  </a:lnTo>
                  <a:lnTo>
                    <a:pt x="141" y="429"/>
                  </a:lnTo>
                  <a:lnTo>
                    <a:pt x="140" y="429"/>
                  </a:lnTo>
                  <a:lnTo>
                    <a:pt x="137" y="429"/>
                  </a:lnTo>
                  <a:lnTo>
                    <a:pt x="137" y="430"/>
                  </a:lnTo>
                  <a:lnTo>
                    <a:pt x="136" y="430"/>
                  </a:lnTo>
                  <a:lnTo>
                    <a:pt x="136" y="432"/>
                  </a:lnTo>
                  <a:lnTo>
                    <a:pt x="135" y="431"/>
                  </a:lnTo>
                  <a:lnTo>
                    <a:pt x="134" y="430"/>
                  </a:lnTo>
                  <a:lnTo>
                    <a:pt x="132" y="430"/>
                  </a:lnTo>
                  <a:lnTo>
                    <a:pt x="130" y="429"/>
                  </a:lnTo>
                  <a:lnTo>
                    <a:pt x="130" y="430"/>
                  </a:lnTo>
                  <a:lnTo>
                    <a:pt x="128" y="429"/>
                  </a:lnTo>
                  <a:lnTo>
                    <a:pt x="125" y="429"/>
                  </a:lnTo>
                  <a:lnTo>
                    <a:pt x="125" y="430"/>
                  </a:lnTo>
                  <a:lnTo>
                    <a:pt x="124" y="430"/>
                  </a:lnTo>
                  <a:lnTo>
                    <a:pt x="123" y="430"/>
                  </a:lnTo>
                  <a:lnTo>
                    <a:pt x="124" y="429"/>
                  </a:lnTo>
                  <a:lnTo>
                    <a:pt x="121" y="429"/>
                  </a:lnTo>
                  <a:lnTo>
                    <a:pt x="120" y="429"/>
                  </a:lnTo>
                  <a:lnTo>
                    <a:pt x="120" y="430"/>
                  </a:lnTo>
                  <a:lnTo>
                    <a:pt x="120" y="429"/>
                  </a:lnTo>
                  <a:lnTo>
                    <a:pt x="121" y="429"/>
                  </a:lnTo>
                  <a:lnTo>
                    <a:pt x="121" y="430"/>
                  </a:lnTo>
                  <a:lnTo>
                    <a:pt x="122" y="431"/>
                  </a:lnTo>
                  <a:lnTo>
                    <a:pt x="123" y="430"/>
                  </a:lnTo>
                  <a:lnTo>
                    <a:pt x="123" y="431"/>
                  </a:lnTo>
                  <a:lnTo>
                    <a:pt x="123" y="432"/>
                  </a:lnTo>
                  <a:lnTo>
                    <a:pt x="124" y="433"/>
                  </a:lnTo>
                  <a:lnTo>
                    <a:pt x="122" y="435"/>
                  </a:lnTo>
                  <a:lnTo>
                    <a:pt x="121" y="435"/>
                  </a:lnTo>
                  <a:lnTo>
                    <a:pt x="119" y="435"/>
                  </a:lnTo>
                  <a:lnTo>
                    <a:pt x="118" y="434"/>
                  </a:lnTo>
                  <a:lnTo>
                    <a:pt x="117" y="433"/>
                  </a:lnTo>
                  <a:lnTo>
                    <a:pt x="115" y="433"/>
                  </a:lnTo>
                  <a:lnTo>
                    <a:pt x="115" y="432"/>
                  </a:lnTo>
                  <a:lnTo>
                    <a:pt x="114" y="432"/>
                  </a:lnTo>
                  <a:lnTo>
                    <a:pt x="111" y="432"/>
                  </a:lnTo>
                  <a:lnTo>
                    <a:pt x="111" y="431"/>
                  </a:lnTo>
                  <a:lnTo>
                    <a:pt x="108" y="431"/>
                  </a:lnTo>
                  <a:lnTo>
                    <a:pt x="107" y="432"/>
                  </a:lnTo>
                  <a:lnTo>
                    <a:pt x="106" y="433"/>
                  </a:lnTo>
                  <a:lnTo>
                    <a:pt x="106" y="434"/>
                  </a:lnTo>
                  <a:lnTo>
                    <a:pt x="108" y="434"/>
                  </a:lnTo>
                  <a:lnTo>
                    <a:pt x="108" y="435"/>
                  </a:lnTo>
                  <a:lnTo>
                    <a:pt x="106" y="436"/>
                  </a:lnTo>
                  <a:lnTo>
                    <a:pt x="106" y="435"/>
                  </a:lnTo>
                  <a:lnTo>
                    <a:pt x="106" y="433"/>
                  </a:lnTo>
                  <a:lnTo>
                    <a:pt x="102" y="428"/>
                  </a:lnTo>
                  <a:lnTo>
                    <a:pt x="98" y="425"/>
                  </a:lnTo>
                  <a:lnTo>
                    <a:pt x="96" y="423"/>
                  </a:lnTo>
                  <a:lnTo>
                    <a:pt x="94" y="423"/>
                  </a:lnTo>
                  <a:lnTo>
                    <a:pt x="93" y="423"/>
                  </a:lnTo>
                  <a:lnTo>
                    <a:pt x="90" y="424"/>
                  </a:lnTo>
                  <a:lnTo>
                    <a:pt x="89" y="424"/>
                  </a:lnTo>
                  <a:lnTo>
                    <a:pt x="88" y="425"/>
                  </a:lnTo>
                  <a:lnTo>
                    <a:pt x="85" y="424"/>
                  </a:lnTo>
                  <a:lnTo>
                    <a:pt x="83" y="424"/>
                  </a:lnTo>
                  <a:lnTo>
                    <a:pt x="81" y="426"/>
                  </a:lnTo>
                  <a:lnTo>
                    <a:pt x="80" y="426"/>
                  </a:lnTo>
                  <a:lnTo>
                    <a:pt x="79" y="426"/>
                  </a:lnTo>
                  <a:lnTo>
                    <a:pt x="79" y="427"/>
                  </a:lnTo>
                  <a:lnTo>
                    <a:pt x="78" y="426"/>
                  </a:lnTo>
                  <a:lnTo>
                    <a:pt x="77" y="423"/>
                  </a:lnTo>
                  <a:lnTo>
                    <a:pt x="76" y="423"/>
                  </a:lnTo>
                  <a:lnTo>
                    <a:pt x="77" y="425"/>
                  </a:lnTo>
                  <a:lnTo>
                    <a:pt x="76" y="426"/>
                  </a:lnTo>
                  <a:lnTo>
                    <a:pt x="77" y="426"/>
                  </a:lnTo>
                  <a:lnTo>
                    <a:pt x="75" y="428"/>
                  </a:lnTo>
                  <a:lnTo>
                    <a:pt x="74" y="430"/>
                  </a:lnTo>
                  <a:lnTo>
                    <a:pt x="73" y="432"/>
                  </a:lnTo>
                  <a:lnTo>
                    <a:pt x="73" y="433"/>
                  </a:lnTo>
                  <a:lnTo>
                    <a:pt x="74" y="433"/>
                  </a:lnTo>
                  <a:lnTo>
                    <a:pt x="73" y="433"/>
                  </a:lnTo>
                  <a:lnTo>
                    <a:pt x="72" y="433"/>
                  </a:lnTo>
                  <a:lnTo>
                    <a:pt x="71" y="435"/>
                  </a:lnTo>
                  <a:lnTo>
                    <a:pt x="72" y="436"/>
                  </a:lnTo>
                  <a:lnTo>
                    <a:pt x="73" y="436"/>
                  </a:lnTo>
                  <a:lnTo>
                    <a:pt x="73" y="438"/>
                  </a:lnTo>
                  <a:lnTo>
                    <a:pt x="72" y="438"/>
                  </a:lnTo>
                  <a:lnTo>
                    <a:pt x="72" y="439"/>
                  </a:lnTo>
                  <a:lnTo>
                    <a:pt x="71" y="439"/>
                  </a:lnTo>
                  <a:lnTo>
                    <a:pt x="70" y="439"/>
                  </a:lnTo>
                  <a:lnTo>
                    <a:pt x="70" y="440"/>
                  </a:lnTo>
                  <a:lnTo>
                    <a:pt x="69" y="440"/>
                  </a:lnTo>
                  <a:lnTo>
                    <a:pt x="69" y="441"/>
                  </a:lnTo>
                  <a:lnTo>
                    <a:pt x="68" y="441"/>
                  </a:lnTo>
                  <a:lnTo>
                    <a:pt x="67" y="442"/>
                  </a:lnTo>
                  <a:lnTo>
                    <a:pt x="66" y="444"/>
                  </a:lnTo>
                  <a:lnTo>
                    <a:pt x="66" y="445"/>
                  </a:lnTo>
                  <a:lnTo>
                    <a:pt x="65" y="445"/>
                  </a:lnTo>
                  <a:lnTo>
                    <a:pt x="64" y="445"/>
                  </a:lnTo>
                  <a:lnTo>
                    <a:pt x="63" y="444"/>
                  </a:lnTo>
                  <a:lnTo>
                    <a:pt x="62" y="444"/>
                  </a:lnTo>
                  <a:lnTo>
                    <a:pt x="61" y="444"/>
                  </a:lnTo>
                  <a:lnTo>
                    <a:pt x="60" y="442"/>
                  </a:lnTo>
                  <a:lnTo>
                    <a:pt x="60" y="441"/>
                  </a:lnTo>
                  <a:lnTo>
                    <a:pt x="59" y="440"/>
                  </a:lnTo>
                  <a:lnTo>
                    <a:pt x="58" y="439"/>
                  </a:lnTo>
                  <a:lnTo>
                    <a:pt x="57" y="438"/>
                  </a:lnTo>
                  <a:lnTo>
                    <a:pt x="54" y="439"/>
                  </a:lnTo>
                  <a:lnTo>
                    <a:pt x="54" y="438"/>
                  </a:lnTo>
                  <a:lnTo>
                    <a:pt x="53" y="437"/>
                  </a:lnTo>
                  <a:lnTo>
                    <a:pt x="52" y="435"/>
                  </a:lnTo>
                  <a:lnTo>
                    <a:pt x="53" y="435"/>
                  </a:lnTo>
                  <a:lnTo>
                    <a:pt x="52" y="435"/>
                  </a:lnTo>
                  <a:lnTo>
                    <a:pt x="51" y="433"/>
                  </a:lnTo>
                  <a:lnTo>
                    <a:pt x="51" y="431"/>
                  </a:lnTo>
                  <a:lnTo>
                    <a:pt x="52" y="430"/>
                  </a:lnTo>
                  <a:lnTo>
                    <a:pt x="51" y="429"/>
                  </a:lnTo>
                  <a:lnTo>
                    <a:pt x="51" y="430"/>
                  </a:lnTo>
                  <a:lnTo>
                    <a:pt x="50" y="432"/>
                  </a:lnTo>
                  <a:lnTo>
                    <a:pt x="51" y="434"/>
                  </a:lnTo>
                  <a:lnTo>
                    <a:pt x="51" y="435"/>
                  </a:lnTo>
                  <a:lnTo>
                    <a:pt x="51" y="436"/>
                  </a:lnTo>
                  <a:lnTo>
                    <a:pt x="49" y="436"/>
                  </a:lnTo>
                  <a:lnTo>
                    <a:pt x="49" y="435"/>
                  </a:lnTo>
                  <a:lnTo>
                    <a:pt x="48" y="435"/>
                  </a:lnTo>
                  <a:lnTo>
                    <a:pt x="46" y="433"/>
                  </a:lnTo>
                  <a:lnTo>
                    <a:pt x="43" y="433"/>
                  </a:lnTo>
                  <a:lnTo>
                    <a:pt x="42" y="434"/>
                  </a:lnTo>
                  <a:lnTo>
                    <a:pt x="41" y="434"/>
                  </a:lnTo>
                  <a:lnTo>
                    <a:pt x="40" y="434"/>
                  </a:lnTo>
                  <a:lnTo>
                    <a:pt x="38" y="433"/>
                  </a:lnTo>
                  <a:lnTo>
                    <a:pt x="36" y="433"/>
                  </a:lnTo>
                  <a:lnTo>
                    <a:pt x="35" y="433"/>
                  </a:lnTo>
                  <a:lnTo>
                    <a:pt x="35" y="432"/>
                  </a:lnTo>
                  <a:lnTo>
                    <a:pt x="34" y="433"/>
                  </a:lnTo>
                  <a:lnTo>
                    <a:pt x="33" y="433"/>
                  </a:lnTo>
                  <a:lnTo>
                    <a:pt x="33" y="434"/>
                  </a:lnTo>
                  <a:lnTo>
                    <a:pt x="32" y="435"/>
                  </a:lnTo>
                  <a:lnTo>
                    <a:pt x="31" y="435"/>
                  </a:lnTo>
                  <a:lnTo>
                    <a:pt x="32" y="436"/>
                  </a:lnTo>
                  <a:lnTo>
                    <a:pt x="30" y="438"/>
                  </a:lnTo>
                  <a:lnTo>
                    <a:pt x="28" y="437"/>
                  </a:lnTo>
                  <a:lnTo>
                    <a:pt x="27" y="438"/>
                  </a:lnTo>
                  <a:lnTo>
                    <a:pt x="26" y="438"/>
                  </a:lnTo>
                  <a:lnTo>
                    <a:pt x="25" y="438"/>
                  </a:lnTo>
                  <a:lnTo>
                    <a:pt x="24" y="439"/>
                  </a:lnTo>
                  <a:lnTo>
                    <a:pt x="23" y="441"/>
                  </a:lnTo>
                  <a:lnTo>
                    <a:pt x="22" y="440"/>
                  </a:lnTo>
                  <a:lnTo>
                    <a:pt x="22" y="438"/>
                  </a:lnTo>
                  <a:lnTo>
                    <a:pt x="23" y="437"/>
                  </a:lnTo>
                  <a:lnTo>
                    <a:pt x="22" y="438"/>
                  </a:lnTo>
                  <a:lnTo>
                    <a:pt x="21" y="439"/>
                  </a:lnTo>
                  <a:lnTo>
                    <a:pt x="22" y="439"/>
                  </a:lnTo>
                  <a:lnTo>
                    <a:pt x="22" y="440"/>
                  </a:lnTo>
                  <a:lnTo>
                    <a:pt x="21" y="440"/>
                  </a:lnTo>
                  <a:lnTo>
                    <a:pt x="21" y="441"/>
                  </a:lnTo>
                  <a:lnTo>
                    <a:pt x="20" y="442"/>
                  </a:lnTo>
                  <a:lnTo>
                    <a:pt x="19" y="442"/>
                  </a:lnTo>
                  <a:lnTo>
                    <a:pt x="20" y="443"/>
                  </a:lnTo>
                  <a:lnTo>
                    <a:pt x="21" y="444"/>
                  </a:lnTo>
                  <a:lnTo>
                    <a:pt x="20" y="445"/>
                  </a:lnTo>
                  <a:lnTo>
                    <a:pt x="19" y="445"/>
                  </a:lnTo>
                  <a:lnTo>
                    <a:pt x="19" y="446"/>
                  </a:lnTo>
                  <a:lnTo>
                    <a:pt x="18" y="447"/>
                  </a:lnTo>
                  <a:lnTo>
                    <a:pt x="16" y="447"/>
                  </a:lnTo>
                  <a:lnTo>
                    <a:pt x="15" y="447"/>
                  </a:lnTo>
                  <a:lnTo>
                    <a:pt x="15" y="448"/>
                  </a:lnTo>
                  <a:lnTo>
                    <a:pt x="13" y="447"/>
                  </a:lnTo>
                  <a:lnTo>
                    <a:pt x="13" y="445"/>
                  </a:lnTo>
                  <a:lnTo>
                    <a:pt x="13" y="443"/>
                  </a:lnTo>
                  <a:lnTo>
                    <a:pt x="12" y="441"/>
                  </a:lnTo>
                  <a:lnTo>
                    <a:pt x="11" y="441"/>
                  </a:lnTo>
                  <a:lnTo>
                    <a:pt x="9" y="439"/>
                  </a:lnTo>
                  <a:lnTo>
                    <a:pt x="7" y="438"/>
                  </a:lnTo>
                  <a:lnTo>
                    <a:pt x="6" y="439"/>
                  </a:lnTo>
                  <a:lnTo>
                    <a:pt x="6" y="440"/>
                  </a:lnTo>
                  <a:lnTo>
                    <a:pt x="6" y="441"/>
                  </a:lnTo>
                  <a:lnTo>
                    <a:pt x="4" y="441"/>
                  </a:lnTo>
                  <a:lnTo>
                    <a:pt x="1" y="441"/>
                  </a:lnTo>
                  <a:lnTo>
                    <a:pt x="0" y="439"/>
                  </a:lnTo>
                  <a:lnTo>
                    <a:pt x="1" y="438"/>
                  </a:lnTo>
                  <a:lnTo>
                    <a:pt x="1" y="436"/>
                  </a:lnTo>
                  <a:lnTo>
                    <a:pt x="2" y="435"/>
                  </a:lnTo>
                  <a:lnTo>
                    <a:pt x="4" y="435"/>
                  </a:lnTo>
                  <a:lnTo>
                    <a:pt x="5" y="433"/>
                  </a:lnTo>
                  <a:lnTo>
                    <a:pt x="7" y="433"/>
                  </a:lnTo>
                  <a:lnTo>
                    <a:pt x="9" y="433"/>
                  </a:lnTo>
                  <a:lnTo>
                    <a:pt x="9" y="435"/>
                  </a:lnTo>
                  <a:lnTo>
                    <a:pt x="11" y="435"/>
                  </a:lnTo>
                  <a:lnTo>
                    <a:pt x="12" y="433"/>
                  </a:lnTo>
                  <a:lnTo>
                    <a:pt x="13" y="433"/>
                  </a:lnTo>
                  <a:lnTo>
                    <a:pt x="15" y="432"/>
                  </a:lnTo>
                  <a:lnTo>
                    <a:pt x="17" y="430"/>
                  </a:lnTo>
                  <a:lnTo>
                    <a:pt x="18" y="430"/>
                  </a:lnTo>
                  <a:lnTo>
                    <a:pt x="19" y="429"/>
                  </a:lnTo>
                  <a:lnTo>
                    <a:pt x="21" y="428"/>
                  </a:lnTo>
                  <a:lnTo>
                    <a:pt x="21" y="426"/>
                  </a:lnTo>
                  <a:lnTo>
                    <a:pt x="23" y="425"/>
                  </a:lnTo>
                  <a:lnTo>
                    <a:pt x="24" y="425"/>
                  </a:lnTo>
                  <a:lnTo>
                    <a:pt x="25" y="423"/>
                  </a:lnTo>
                  <a:lnTo>
                    <a:pt x="27" y="419"/>
                  </a:lnTo>
                  <a:lnTo>
                    <a:pt x="28" y="420"/>
                  </a:lnTo>
                  <a:lnTo>
                    <a:pt x="30" y="419"/>
                  </a:lnTo>
                  <a:lnTo>
                    <a:pt x="30" y="420"/>
                  </a:lnTo>
                  <a:lnTo>
                    <a:pt x="30" y="419"/>
                  </a:lnTo>
                  <a:lnTo>
                    <a:pt x="30" y="418"/>
                  </a:lnTo>
                  <a:lnTo>
                    <a:pt x="31" y="417"/>
                  </a:lnTo>
                  <a:lnTo>
                    <a:pt x="32" y="418"/>
                  </a:lnTo>
                  <a:lnTo>
                    <a:pt x="34" y="418"/>
                  </a:lnTo>
                  <a:lnTo>
                    <a:pt x="36" y="417"/>
                  </a:lnTo>
                  <a:lnTo>
                    <a:pt x="36" y="415"/>
                  </a:lnTo>
                  <a:lnTo>
                    <a:pt x="39" y="414"/>
                  </a:lnTo>
                  <a:lnTo>
                    <a:pt x="40" y="412"/>
                  </a:lnTo>
                  <a:lnTo>
                    <a:pt x="42" y="411"/>
                  </a:lnTo>
                  <a:lnTo>
                    <a:pt x="43" y="410"/>
                  </a:lnTo>
                  <a:lnTo>
                    <a:pt x="44" y="408"/>
                  </a:lnTo>
                  <a:lnTo>
                    <a:pt x="45" y="404"/>
                  </a:lnTo>
                  <a:lnTo>
                    <a:pt x="46" y="402"/>
                  </a:lnTo>
                  <a:lnTo>
                    <a:pt x="46" y="401"/>
                  </a:lnTo>
                  <a:lnTo>
                    <a:pt x="47" y="398"/>
                  </a:lnTo>
                  <a:lnTo>
                    <a:pt x="48" y="398"/>
                  </a:lnTo>
                  <a:lnTo>
                    <a:pt x="49" y="399"/>
                  </a:lnTo>
                  <a:lnTo>
                    <a:pt x="51" y="399"/>
                  </a:lnTo>
                  <a:lnTo>
                    <a:pt x="52" y="401"/>
                  </a:lnTo>
                  <a:lnTo>
                    <a:pt x="54" y="401"/>
                  </a:lnTo>
                  <a:lnTo>
                    <a:pt x="55" y="399"/>
                  </a:lnTo>
                  <a:lnTo>
                    <a:pt x="57" y="398"/>
                  </a:lnTo>
                  <a:lnTo>
                    <a:pt x="58" y="398"/>
                  </a:lnTo>
                  <a:lnTo>
                    <a:pt x="57" y="397"/>
                  </a:lnTo>
                  <a:lnTo>
                    <a:pt x="57" y="395"/>
                  </a:lnTo>
                  <a:lnTo>
                    <a:pt x="57" y="393"/>
                  </a:lnTo>
                  <a:lnTo>
                    <a:pt x="58" y="393"/>
                  </a:lnTo>
                  <a:lnTo>
                    <a:pt x="58" y="392"/>
                  </a:lnTo>
                  <a:lnTo>
                    <a:pt x="58" y="391"/>
                  </a:lnTo>
                  <a:lnTo>
                    <a:pt x="59" y="390"/>
                  </a:lnTo>
                  <a:lnTo>
                    <a:pt x="62" y="390"/>
                  </a:lnTo>
                  <a:lnTo>
                    <a:pt x="63" y="390"/>
                  </a:lnTo>
                  <a:lnTo>
                    <a:pt x="64" y="391"/>
                  </a:lnTo>
                  <a:lnTo>
                    <a:pt x="67" y="391"/>
                  </a:lnTo>
                  <a:lnTo>
                    <a:pt x="68" y="390"/>
                  </a:lnTo>
                  <a:lnTo>
                    <a:pt x="69" y="391"/>
                  </a:lnTo>
                  <a:lnTo>
                    <a:pt x="71" y="391"/>
                  </a:lnTo>
                  <a:lnTo>
                    <a:pt x="72" y="391"/>
                  </a:lnTo>
                  <a:lnTo>
                    <a:pt x="72" y="390"/>
                  </a:lnTo>
                  <a:lnTo>
                    <a:pt x="74" y="392"/>
                  </a:lnTo>
                  <a:lnTo>
                    <a:pt x="75" y="392"/>
                  </a:lnTo>
                  <a:lnTo>
                    <a:pt x="78" y="393"/>
                  </a:lnTo>
                  <a:lnTo>
                    <a:pt x="79" y="392"/>
                  </a:lnTo>
                  <a:lnTo>
                    <a:pt x="82" y="395"/>
                  </a:lnTo>
                  <a:lnTo>
                    <a:pt x="83" y="395"/>
                  </a:lnTo>
                  <a:lnTo>
                    <a:pt x="84" y="396"/>
                  </a:lnTo>
                  <a:lnTo>
                    <a:pt x="86" y="396"/>
                  </a:lnTo>
                  <a:lnTo>
                    <a:pt x="87" y="397"/>
                  </a:lnTo>
                  <a:lnTo>
                    <a:pt x="88" y="397"/>
                  </a:lnTo>
                  <a:lnTo>
                    <a:pt x="90" y="396"/>
                  </a:lnTo>
                  <a:lnTo>
                    <a:pt x="93" y="396"/>
                  </a:lnTo>
                  <a:lnTo>
                    <a:pt x="93" y="397"/>
                  </a:lnTo>
                  <a:lnTo>
                    <a:pt x="95" y="396"/>
                  </a:lnTo>
                  <a:lnTo>
                    <a:pt x="95" y="398"/>
                  </a:lnTo>
                  <a:lnTo>
                    <a:pt x="96" y="397"/>
                  </a:lnTo>
                  <a:lnTo>
                    <a:pt x="96" y="396"/>
                  </a:lnTo>
                  <a:lnTo>
                    <a:pt x="96" y="395"/>
                  </a:lnTo>
                  <a:lnTo>
                    <a:pt x="96" y="393"/>
                  </a:lnTo>
                  <a:lnTo>
                    <a:pt x="97" y="392"/>
                  </a:lnTo>
                  <a:lnTo>
                    <a:pt x="96" y="391"/>
                  </a:lnTo>
                  <a:lnTo>
                    <a:pt x="97" y="391"/>
                  </a:lnTo>
                  <a:lnTo>
                    <a:pt x="97" y="389"/>
                  </a:lnTo>
                  <a:lnTo>
                    <a:pt x="99" y="389"/>
                  </a:lnTo>
                  <a:lnTo>
                    <a:pt x="99" y="388"/>
                  </a:lnTo>
                  <a:lnTo>
                    <a:pt x="100" y="388"/>
                  </a:lnTo>
                  <a:lnTo>
                    <a:pt x="101" y="387"/>
                  </a:lnTo>
                  <a:lnTo>
                    <a:pt x="102" y="386"/>
                  </a:lnTo>
                  <a:lnTo>
                    <a:pt x="105" y="383"/>
                  </a:lnTo>
                  <a:lnTo>
                    <a:pt x="106" y="383"/>
                  </a:lnTo>
                  <a:lnTo>
                    <a:pt x="107" y="384"/>
                  </a:lnTo>
                  <a:lnTo>
                    <a:pt x="107" y="383"/>
                  </a:lnTo>
                  <a:lnTo>
                    <a:pt x="109" y="382"/>
                  </a:lnTo>
                  <a:lnTo>
                    <a:pt x="110" y="380"/>
                  </a:lnTo>
                  <a:lnTo>
                    <a:pt x="111" y="380"/>
                  </a:lnTo>
                  <a:lnTo>
                    <a:pt x="111" y="379"/>
                  </a:lnTo>
                  <a:lnTo>
                    <a:pt x="113" y="377"/>
                  </a:lnTo>
                  <a:lnTo>
                    <a:pt x="114" y="376"/>
                  </a:lnTo>
                  <a:lnTo>
                    <a:pt x="115" y="375"/>
                  </a:lnTo>
                  <a:lnTo>
                    <a:pt x="116" y="375"/>
                  </a:lnTo>
                  <a:lnTo>
                    <a:pt x="117" y="374"/>
                  </a:lnTo>
                  <a:lnTo>
                    <a:pt x="117" y="373"/>
                  </a:lnTo>
                  <a:lnTo>
                    <a:pt x="118" y="372"/>
                  </a:lnTo>
                  <a:lnTo>
                    <a:pt x="120" y="372"/>
                  </a:lnTo>
                  <a:lnTo>
                    <a:pt x="120" y="371"/>
                  </a:lnTo>
                  <a:lnTo>
                    <a:pt x="119" y="371"/>
                  </a:lnTo>
                  <a:lnTo>
                    <a:pt x="120" y="371"/>
                  </a:lnTo>
                  <a:lnTo>
                    <a:pt x="118" y="372"/>
                  </a:lnTo>
                  <a:lnTo>
                    <a:pt x="117" y="373"/>
                  </a:lnTo>
                  <a:lnTo>
                    <a:pt x="116" y="374"/>
                  </a:lnTo>
                  <a:lnTo>
                    <a:pt x="114" y="374"/>
                  </a:lnTo>
                  <a:lnTo>
                    <a:pt x="112" y="375"/>
                  </a:lnTo>
                  <a:lnTo>
                    <a:pt x="111" y="377"/>
                  </a:lnTo>
                  <a:lnTo>
                    <a:pt x="111" y="378"/>
                  </a:lnTo>
                  <a:lnTo>
                    <a:pt x="110" y="378"/>
                  </a:lnTo>
                  <a:lnTo>
                    <a:pt x="109" y="379"/>
                  </a:lnTo>
                  <a:lnTo>
                    <a:pt x="107" y="379"/>
                  </a:lnTo>
                  <a:lnTo>
                    <a:pt x="103" y="380"/>
                  </a:lnTo>
                  <a:lnTo>
                    <a:pt x="102" y="381"/>
                  </a:lnTo>
                  <a:lnTo>
                    <a:pt x="100" y="380"/>
                  </a:lnTo>
                  <a:lnTo>
                    <a:pt x="100" y="379"/>
                  </a:lnTo>
                  <a:lnTo>
                    <a:pt x="99" y="380"/>
                  </a:lnTo>
                  <a:lnTo>
                    <a:pt x="99" y="381"/>
                  </a:lnTo>
                  <a:lnTo>
                    <a:pt x="97" y="381"/>
                  </a:lnTo>
                  <a:lnTo>
                    <a:pt x="96" y="381"/>
                  </a:lnTo>
                  <a:lnTo>
                    <a:pt x="95" y="382"/>
                  </a:lnTo>
                  <a:lnTo>
                    <a:pt x="94" y="383"/>
                  </a:lnTo>
                  <a:lnTo>
                    <a:pt x="94" y="384"/>
                  </a:lnTo>
                  <a:lnTo>
                    <a:pt x="93" y="383"/>
                  </a:lnTo>
                  <a:lnTo>
                    <a:pt x="94" y="384"/>
                  </a:lnTo>
                  <a:lnTo>
                    <a:pt x="93" y="385"/>
                  </a:lnTo>
                  <a:lnTo>
                    <a:pt x="93" y="386"/>
                  </a:lnTo>
                  <a:lnTo>
                    <a:pt x="92" y="386"/>
                  </a:lnTo>
                  <a:lnTo>
                    <a:pt x="91" y="386"/>
                  </a:lnTo>
                  <a:lnTo>
                    <a:pt x="90" y="386"/>
                  </a:lnTo>
                  <a:lnTo>
                    <a:pt x="87" y="386"/>
                  </a:lnTo>
                  <a:lnTo>
                    <a:pt x="86" y="386"/>
                  </a:lnTo>
                  <a:lnTo>
                    <a:pt x="85" y="386"/>
                  </a:lnTo>
                  <a:lnTo>
                    <a:pt x="82" y="384"/>
                  </a:lnTo>
                  <a:lnTo>
                    <a:pt x="81" y="384"/>
                  </a:lnTo>
                  <a:lnTo>
                    <a:pt x="80" y="382"/>
                  </a:lnTo>
                  <a:lnTo>
                    <a:pt x="79" y="381"/>
                  </a:lnTo>
                  <a:lnTo>
                    <a:pt x="79" y="380"/>
                  </a:lnTo>
                  <a:lnTo>
                    <a:pt x="77" y="380"/>
                  </a:lnTo>
                  <a:lnTo>
                    <a:pt x="76" y="378"/>
                  </a:lnTo>
                  <a:lnTo>
                    <a:pt x="76" y="376"/>
                  </a:lnTo>
                  <a:lnTo>
                    <a:pt x="76" y="374"/>
                  </a:lnTo>
                  <a:lnTo>
                    <a:pt x="75" y="372"/>
                  </a:lnTo>
                  <a:lnTo>
                    <a:pt x="74" y="371"/>
                  </a:lnTo>
                  <a:lnTo>
                    <a:pt x="73" y="371"/>
                  </a:lnTo>
                  <a:lnTo>
                    <a:pt x="72" y="371"/>
                  </a:lnTo>
                  <a:lnTo>
                    <a:pt x="71" y="371"/>
                  </a:lnTo>
                  <a:lnTo>
                    <a:pt x="70" y="371"/>
                  </a:lnTo>
                  <a:lnTo>
                    <a:pt x="69" y="372"/>
                  </a:lnTo>
                  <a:lnTo>
                    <a:pt x="70" y="373"/>
                  </a:lnTo>
                  <a:lnTo>
                    <a:pt x="69" y="373"/>
                  </a:lnTo>
                  <a:lnTo>
                    <a:pt x="68" y="373"/>
                  </a:lnTo>
                  <a:lnTo>
                    <a:pt x="67" y="373"/>
                  </a:lnTo>
                  <a:lnTo>
                    <a:pt x="66" y="372"/>
                  </a:lnTo>
                  <a:lnTo>
                    <a:pt x="64" y="372"/>
                  </a:lnTo>
                  <a:lnTo>
                    <a:pt x="64" y="373"/>
                  </a:lnTo>
                  <a:lnTo>
                    <a:pt x="62" y="372"/>
                  </a:lnTo>
                  <a:lnTo>
                    <a:pt x="61" y="371"/>
                  </a:lnTo>
                  <a:lnTo>
                    <a:pt x="60" y="371"/>
                  </a:lnTo>
                  <a:lnTo>
                    <a:pt x="60" y="370"/>
                  </a:lnTo>
                  <a:lnTo>
                    <a:pt x="60" y="368"/>
                  </a:lnTo>
                  <a:lnTo>
                    <a:pt x="61" y="368"/>
                  </a:lnTo>
                  <a:lnTo>
                    <a:pt x="62" y="367"/>
                  </a:lnTo>
                  <a:lnTo>
                    <a:pt x="63" y="367"/>
                  </a:lnTo>
                  <a:lnTo>
                    <a:pt x="62" y="368"/>
                  </a:lnTo>
                  <a:lnTo>
                    <a:pt x="63" y="368"/>
                  </a:lnTo>
                  <a:lnTo>
                    <a:pt x="66" y="368"/>
                  </a:lnTo>
                  <a:lnTo>
                    <a:pt x="67" y="368"/>
                  </a:lnTo>
                  <a:lnTo>
                    <a:pt x="68" y="367"/>
                  </a:lnTo>
                  <a:lnTo>
                    <a:pt x="69" y="366"/>
                  </a:lnTo>
                  <a:lnTo>
                    <a:pt x="66" y="367"/>
                  </a:lnTo>
                  <a:lnTo>
                    <a:pt x="64" y="365"/>
                  </a:lnTo>
                  <a:lnTo>
                    <a:pt x="63" y="365"/>
                  </a:lnTo>
                  <a:lnTo>
                    <a:pt x="61" y="365"/>
                  </a:lnTo>
                  <a:lnTo>
                    <a:pt x="60" y="363"/>
                  </a:lnTo>
                  <a:lnTo>
                    <a:pt x="59" y="362"/>
                  </a:lnTo>
                  <a:lnTo>
                    <a:pt x="61" y="362"/>
                  </a:lnTo>
                  <a:lnTo>
                    <a:pt x="60" y="362"/>
                  </a:lnTo>
                  <a:lnTo>
                    <a:pt x="59" y="360"/>
                  </a:lnTo>
                  <a:lnTo>
                    <a:pt x="60" y="359"/>
                  </a:lnTo>
                  <a:lnTo>
                    <a:pt x="59" y="360"/>
                  </a:lnTo>
                  <a:lnTo>
                    <a:pt x="58" y="360"/>
                  </a:lnTo>
                  <a:lnTo>
                    <a:pt x="58" y="359"/>
                  </a:lnTo>
                  <a:lnTo>
                    <a:pt x="57" y="360"/>
                  </a:lnTo>
                  <a:lnTo>
                    <a:pt x="58" y="361"/>
                  </a:lnTo>
                  <a:lnTo>
                    <a:pt x="57" y="362"/>
                  </a:lnTo>
                  <a:lnTo>
                    <a:pt x="55" y="361"/>
                  </a:lnTo>
                  <a:lnTo>
                    <a:pt x="54" y="360"/>
                  </a:lnTo>
                  <a:lnTo>
                    <a:pt x="51" y="360"/>
                  </a:lnTo>
                  <a:lnTo>
                    <a:pt x="50" y="360"/>
                  </a:lnTo>
                  <a:lnTo>
                    <a:pt x="49" y="361"/>
                  </a:lnTo>
                  <a:lnTo>
                    <a:pt x="50" y="362"/>
                  </a:lnTo>
                  <a:lnTo>
                    <a:pt x="48" y="364"/>
                  </a:lnTo>
                  <a:lnTo>
                    <a:pt x="47" y="364"/>
                  </a:lnTo>
                  <a:lnTo>
                    <a:pt x="46" y="363"/>
                  </a:lnTo>
                  <a:lnTo>
                    <a:pt x="45" y="364"/>
                  </a:lnTo>
                  <a:lnTo>
                    <a:pt x="44" y="363"/>
                  </a:lnTo>
                  <a:lnTo>
                    <a:pt x="41" y="365"/>
                  </a:lnTo>
                  <a:lnTo>
                    <a:pt x="37" y="363"/>
                  </a:lnTo>
                  <a:lnTo>
                    <a:pt x="38" y="362"/>
                  </a:lnTo>
                  <a:lnTo>
                    <a:pt x="37" y="361"/>
                  </a:lnTo>
                  <a:lnTo>
                    <a:pt x="36" y="359"/>
                  </a:lnTo>
                  <a:lnTo>
                    <a:pt x="37" y="359"/>
                  </a:lnTo>
                  <a:lnTo>
                    <a:pt x="39" y="360"/>
                  </a:lnTo>
                  <a:lnTo>
                    <a:pt x="40" y="360"/>
                  </a:lnTo>
                  <a:lnTo>
                    <a:pt x="41" y="360"/>
                  </a:lnTo>
                  <a:lnTo>
                    <a:pt x="43" y="359"/>
                  </a:lnTo>
                  <a:lnTo>
                    <a:pt x="40" y="359"/>
                  </a:lnTo>
                  <a:lnTo>
                    <a:pt x="39" y="359"/>
                  </a:lnTo>
                  <a:lnTo>
                    <a:pt x="37" y="359"/>
                  </a:lnTo>
                  <a:lnTo>
                    <a:pt x="37" y="358"/>
                  </a:lnTo>
                  <a:lnTo>
                    <a:pt x="36" y="357"/>
                  </a:lnTo>
                  <a:lnTo>
                    <a:pt x="36" y="359"/>
                  </a:lnTo>
                  <a:lnTo>
                    <a:pt x="34" y="359"/>
                  </a:lnTo>
                  <a:lnTo>
                    <a:pt x="34" y="357"/>
                  </a:lnTo>
                  <a:lnTo>
                    <a:pt x="33" y="356"/>
                  </a:lnTo>
                  <a:lnTo>
                    <a:pt x="34" y="356"/>
                  </a:lnTo>
                  <a:lnTo>
                    <a:pt x="34" y="355"/>
                  </a:lnTo>
                  <a:lnTo>
                    <a:pt x="35" y="355"/>
                  </a:lnTo>
                  <a:lnTo>
                    <a:pt x="36" y="354"/>
                  </a:lnTo>
                  <a:lnTo>
                    <a:pt x="37" y="354"/>
                  </a:lnTo>
                  <a:lnTo>
                    <a:pt x="38" y="353"/>
                  </a:lnTo>
                  <a:lnTo>
                    <a:pt x="38" y="351"/>
                  </a:lnTo>
                  <a:lnTo>
                    <a:pt x="37" y="350"/>
                  </a:lnTo>
                  <a:lnTo>
                    <a:pt x="36" y="350"/>
                  </a:lnTo>
                  <a:lnTo>
                    <a:pt x="34" y="349"/>
                  </a:lnTo>
                  <a:lnTo>
                    <a:pt x="33" y="349"/>
                  </a:lnTo>
                  <a:lnTo>
                    <a:pt x="33" y="347"/>
                  </a:lnTo>
                  <a:lnTo>
                    <a:pt x="34" y="346"/>
                  </a:lnTo>
                  <a:lnTo>
                    <a:pt x="35" y="347"/>
                  </a:lnTo>
                  <a:lnTo>
                    <a:pt x="37" y="345"/>
                  </a:lnTo>
                  <a:lnTo>
                    <a:pt x="38" y="345"/>
                  </a:lnTo>
                  <a:lnTo>
                    <a:pt x="39" y="345"/>
                  </a:lnTo>
                  <a:lnTo>
                    <a:pt x="40" y="345"/>
                  </a:lnTo>
                  <a:lnTo>
                    <a:pt x="40" y="344"/>
                  </a:lnTo>
                  <a:lnTo>
                    <a:pt x="41" y="343"/>
                  </a:lnTo>
                  <a:lnTo>
                    <a:pt x="42" y="342"/>
                  </a:lnTo>
                  <a:lnTo>
                    <a:pt x="42" y="343"/>
                  </a:lnTo>
                  <a:lnTo>
                    <a:pt x="44" y="343"/>
                  </a:lnTo>
                  <a:lnTo>
                    <a:pt x="45" y="344"/>
                  </a:lnTo>
                  <a:lnTo>
                    <a:pt x="46" y="343"/>
                  </a:lnTo>
                  <a:lnTo>
                    <a:pt x="46" y="344"/>
                  </a:lnTo>
                  <a:lnTo>
                    <a:pt x="48" y="344"/>
                  </a:lnTo>
                  <a:lnTo>
                    <a:pt x="48" y="343"/>
                  </a:lnTo>
                  <a:lnTo>
                    <a:pt x="49" y="343"/>
                  </a:lnTo>
                  <a:lnTo>
                    <a:pt x="50" y="342"/>
                  </a:lnTo>
                  <a:lnTo>
                    <a:pt x="52" y="340"/>
                  </a:lnTo>
                  <a:lnTo>
                    <a:pt x="53" y="340"/>
                  </a:lnTo>
                  <a:lnTo>
                    <a:pt x="54" y="341"/>
                  </a:lnTo>
                  <a:lnTo>
                    <a:pt x="54" y="340"/>
                  </a:lnTo>
                  <a:lnTo>
                    <a:pt x="55" y="339"/>
                  </a:lnTo>
                  <a:lnTo>
                    <a:pt x="57" y="339"/>
                  </a:lnTo>
                  <a:lnTo>
                    <a:pt x="58" y="339"/>
                  </a:lnTo>
                  <a:lnTo>
                    <a:pt x="58" y="340"/>
                  </a:lnTo>
                  <a:lnTo>
                    <a:pt x="59" y="340"/>
                  </a:lnTo>
                  <a:lnTo>
                    <a:pt x="61" y="338"/>
                  </a:lnTo>
                  <a:lnTo>
                    <a:pt x="64" y="337"/>
                  </a:lnTo>
                  <a:lnTo>
                    <a:pt x="65" y="337"/>
                  </a:lnTo>
                  <a:lnTo>
                    <a:pt x="66" y="337"/>
                  </a:lnTo>
                  <a:lnTo>
                    <a:pt x="68" y="335"/>
                  </a:lnTo>
                  <a:lnTo>
                    <a:pt x="69" y="335"/>
                  </a:lnTo>
                  <a:lnTo>
                    <a:pt x="70" y="335"/>
                  </a:lnTo>
                  <a:lnTo>
                    <a:pt x="71" y="334"/>
                  </a:lnTo>
                  <a:lnTo>
                    <a:pt x="73" y="331"/>
                  </a:lnTo>
                  <a:lnTo>
                    <a:pt x="75" y="328"/>
                  </a:lnTo>
                  <a:lnTo>
                    <a:pt x="76" y="325"/>
                  </a:lnTo>
                  <a:lnTo>
                    <a:pt x="77" y="324"/>
                  </a:lnTo>
                  <a:lnTo>
                    <a:pt x="77" y="323"/>
                  </a:lnTo>
                  <a:lnTo>
                    <a:pt x="78" y="322"/>
                  </a:lnTo>
                  <a:lnTo>
                    <a:pt x="80" y="322"/>
                  </a:lnTo>
                  <a:lnTo>
                    <a:pt x="77" y="322"/>
                  </a:lnTo>
                  <a:lnTo>
                    <a:pt x="76" y="322"/>
                  </a:lnTo>
                  <a:lnTo>
                    <a:pt x="76" y="320"/>
                  </a:lnTo>
                  <a:lnTo>
                    <a:pt x="76" y="319"/>
                  </a:lnTo>
                  <a:lnTo>
                    <a:pt x="76" y="317"/>
                  </a:lnTo>
                  <a:lnTo>
                    <a:pt x="76" y="316"/>
                  </a:lnTo>
                  <a:lnTo>
                    <a:pt x="77" y="314"/>
                  </a:lnTo>
                  <a:lnTo>
                    <a:pt x="78" y="314"/>
                  </a:lnTo>
                  <a:lnTo>
                    <a:pt x="79" y="312"/>
                  </a:lnTo>
                  <a:lnTo>
                    <a:pt x="78" y="309"/>
                  </a:lnTo>
                  <a:lnTo>
                    <a:pt x="77" y="306"/>
                  </a:lnTo>
                  <a:lnTo>
                    <a:pt x="78" y="305"/>
                  </a:lnTo>
                  <a:lnTo>
                    <a:pt x="78" y="304"/>
                  </a:lnTo>
                  <a:lnTo>
                    <a:pt x="78" y="303"/>
                  </a:lnTo>
                  <a:lnTo>
                    <a:pt x="78" y="301"/>
                  </a:lnTo>
                  <a:lnTo>
                    <a:pt x="79" y="302"/>
                  </a:lnTo>
                  <a:lnTo>
                    <a:pt x="81" y="301"/>
                  </a:lnTo>
                  <a:lnTo>
                    <a:pt x="80" y="301"/>
                  </a:lnTo>
                  <a:lnTo>
                    <a:pt x="78" y="301"/>
                  </a:lnTo>
                  <a:lnTo>
                    <a:pt x="77" y="301"/>
                  </a:lnTo>
                  <a:lnTo>
                    <a:pt x="75" y="301"/>
                  </a:lnTo>
                  <a:lnTo>
                    <a:pt x="73" y="300"/>
                  </a:lnTo>
                  <a:lnTo>
                    <a:pt x="72" y="301"/>
                  </a:lnTo>
                  <a:lnTo>
                    <a:pt x="71" y="301"/>
                  </a:lnTo>
                  <a:lnTo>
                    <a:pt x="70" y="301"/>
                  </a:lnTo>
                  <a:lnTo>
                    <a:pt x="69" y="301"/>
                  </a:lnTo>
                  <a:lnTo>
                    <a:pt x="67" y="302"/>
                  </a:lnTo>
                  <a:lnTo>
                    <a:pt x="66" y="304"/>
                  </a:lnTo>
                  <a:lnTo>
                    <a:pt x="66" y="305"/>
                  </a:lnTo>
                  <a:lnTo>
                    <a:pt x="66" y="306"/>
                  </a:lnTo>
                  <a:lnTo>
                    <a:pt x="64" y="305"/>
                  </a:lnTo>
                  <a:lnTo>
                    <a:pt x="65" y="304"/>
                  </a:lnTo>
                  <a:lnTo>
                    <a:pt x="64" y="303"/>
                  </a:lnTo>
                  <a:lnTo>
                    <a:pt x="63" y="303"/>
                  </a:lnTo>
                  <a:lnTo>
                    <a:pt x="62" y="304"/>
                  </a:lnTo>
                  <a:lnTo>
                    <a:pt x="61" y="304"/>
                  </a:lnTo>
                  <a:lnTo>
                    <a:pt x="60" y="304"/>
                  </a:lnTo>
                  <a:lnTo>
                    <a:pt x="59" y="304"/>
                  </a:lnTo>
                  <a:lnTo>
                    <a:pt x="58" y="304"/>
                  </a:lnTo>
                  <a:lnTo>
                    <a:pt x="58" y="303"/>
                  </a:lnTo>
                  <a:lnTo>
                    <a:pt x="60" y="300"/>
                  </a:lnTo>
                  <a:lnTo>
                    <a:pt x="61" y="300"/>
                  </a:lnTo>
                  <a:lnTo>
                    <a:pt x="61" y="299"/>
                  </a:lnTo>
                  <a:lnTo>
                    <a:pt x="62" y="299"/>
                  </a:lnTo>
                  <a:lnTo>
                    <a:pt x="63" y="298"/>
                  </a:lnTo>
                  <a:lnTo>
                    <a:pt x="64" y="298"/>
                  </a:lnTo>
                  <a:lnTo>
                    <a:pt x="64" y="297"/>
                  </a:lnTo>
                  <a:lnTo>
                    <a:pt x="66" y="296"/>
                  </a:lnTo>
                  <a:lnTo>
                    <a:pt x="66" y="298"/>
                  </a:lnTo>
                  <a:lnTo>
                    <a:pt x="67" y="297"/>
                  </a:lnTo>
                  <a:lnTo>
                    <a:pt x="69" y="296"/>
                  </a:lnTo>
                  <a:lnTo>
                    <a:pt x="70" y="295"/>
                  </a:lnTo>
                  <a:lnTo>
                    <a:pt x="71" y="295"/>
                  </a:lnTo>
                  <a:lnTo>
                    <a:pt x="72" y="294"/>
                  </a:lnTo>
                  <a:lnTo>
                    <a:pt x="73" y="293"/>
                  </a:lnTo>
                  <a:lnTo>
                    <a:pt x="74" y="290"/>
                  </a:lnTo>
                  <a:lnTo>
                    <a:pt x="75" y="289"/>
                  </a:lnTo>
                  <a:lnTo>
                    <a:pt x="75" y="287"/>
                  </a:lnTo>
                  <a:lnTo>
                    <a:pt x="76" y="287"/>
                  </a:lnTo>
                  <a:lnTo>
                    <a:pt x="78" y="286"/>
                  </a:lnTo>
                  <a:lnTo>
                    <a:pt x="79" y="285"/>
                  </a:lnTo>
                  <a:lnTo>
                    <a:pt x="81" y="284"/>
                  </a:lnTo>
                  <a:lnTo>
                    <a:pt x="82" y="284"/>
                  </a:lnTo>
                  <a:lnTo>
                    <a:pt x="84" y="284"/>
                  </a:lnTo>
                  <a:lnTo>
                    <a:pt x="86" y="283"/>
                  </a:lnTo>
                  <a:lnTo>
                    <a:pt x="89" y="283"/>
                  </a:lnTo>
                  <a:lnTo>
                    <a:pt x="90" y="283"/>
                  </a:lnTo>
                  <a:lnTo>
                    <a:pt x="91" y="283"/>
                  </a:lnTo>
                  <a:lnTo>
                    <a:pt x="91" y="284"/>
                  </a:lnTo>
                  <a:lnTo>
                    <a:pt x="91" y="282"/>
                  </a:lnTo>
                  <a:lnTo>
                    <a:pt x="90" y="281"/>
                  </a:lnTo>
                  <a:lnTo>
                    <a:pt x="91" y="281"/>
                  </a:lnTo>
                  <a:lnTo>
                    <a:pt x="93" y="281"/>
                  </a:lnTo>
                  <a:lnTo>
                    <a:pt x="94" y="281"/>
                  </a:lnTo>
                  <a:lnTo>
                    <a:pt x="94" y="282"/>
                  </a:lnTo>
                  <a:lnTo>
                    <a:pt x="95" y="283"/>
                  </a:lnTo>
                  <a:lnTo>
                    <a:pt x="96" y="284"/>
                  </a:lnTo>
                  <a:lnTo>
                    <a:pt x="98" y="284"/>
                  </a:lnTo>
                  <a:lnTo>
                    <a:pt x="99" y="284"/>
                  </a:lnTo>
                  <a:lnTo>
                    <a:pt x="100" y="284"/>
                  </a:lnTo>
                  <a:lnTo>
                    <a:pt x="102" y="283"/>
                  </a:lnTo>
                  <a:lnTo>
                    <a:pt x="104" y="283"/>
                  </a:lnTo>
                  <a:lnTo>
                    <a:pt x="105" y="283"/>
                  </a:lnTo>
                  <a:lnTo>
                    <a:pt x="106" y="283"/>
                  </a:lnTo>
                  <a:lnTo>
                    <a:pt x="108" y="283"/>
                  </a:lnTo>
                  <a:lnTo>
                    <a:pt x="108" y="284"/>
                  </a:lnTo>
                  <a:lnTo>
                    <a:pt x="111" y="287"/>
                  </a:lnTo>
                  <a:lnTo>
                    <a:pt x="112" y="289"/>
                  </a:lnTo>
                  <a:lnTo>
                    <a:pt x="113" y="290"/>
                  </a:lnTo>
                  <a:lnTo>
                    <a:pt x="114" y="289"/>
                  </a:lnTo>
                  <a:lnTo>
                    <a:pt x="114" y="288"/>
                  </a:lnTo>
                  <a:lnTo>
                    <a:pt x="113" y="286"/>
                  </a:lnTo>
                  <a:lnTo>
                    <a:pt x="113" y="285"/>
                  </a:lnTo>
                  <a:lnTo>
                    <a:pt x="111" y="283"/>
                  </a:lnTo>
                  <a:lnTo>
                    <a:pt x="111" y="282"/>
                  </a:lnTo>
                  <a:lnTo>
                    <a:pt x="111" y="281"/>
                  </a:lnTo>
                  <a:lnTo>
                    <a:pt x="112" y="281"/>
                  </a:lnTo>
                  <a:lnTo>
                    <a:pt x="113" y="281"/>
                  </a:lnTo>
                  <a:lnTo>
                    <a:pt x="114" y="281"/>
                  </a:lnTo>
                  <a:lnTo>
                    <a:pt x="115" y="280"/>
                  </a:lnTo>
                  <a:lnTo>
                    <a:pt x="117" y="280"/>
                  </a:lnTo>
                  <a:lnTo>
                    <a:pt x="117" y="281"/>
                  </a:lnTo>
                  <a:lnTo>
                    <a:pt x="117" y="283"/>
                  </a:lnTo>
                  <a:lnTo>
                    <a:pt x="118" y="285"/>
                  </a:lnTo>
                  <a:lnTo>
                    <a:pt x="118" y="287"/>
                  </a:lnTo>
                  <a:lnTo>
                    <a:pt x="119" y="287"/>
                  </a:lnTo>
                  <a:lnTo>
                    <a:pt x="120" y="288"/>
                  </a:lnTo>
                  <a:lnTo>
                    <a:pt x="120" y="289"/>
                  </a:lnTo>
                  <a:lnTo>
                    <a:pt x="122" y="289"/>
                  </a:lnTo>
                  <a:lnTo>
                    <a:pt x="124" y="288"/>
                  </a:lnTo>
                  <a:lnTo>
                    <a:pt x="124" y="287"/>
                  </a:lnTo>
                  <a:lnTo>
                    <a:pt x="124" y="286"/>
                  </a:lnTo>
                  <a:lnTo>
                    <a:pt x="125" y="286"/>
                  </a:lnTo>
                  <a:lnTo>
                    <a:pt x="124" y="286"/>
                  </a:lnTo>
                  <a:lnTo>
                    <a:pt x="123" y="287"/>
                  </a:lnTo>
                  <a:lnTo>
                    <a:pt x="121" y="287"/>
                  </a:lnTo>
                  <a:lnTo>
                    <a:pt x="119" y="284"/>
                  </a:lnTo>
                  <a:lnTo>
                    <a:pt x="118" y="284"/>
                  </a:lnTo>
                  <a:lnTo>
                    <a:pt x="117" y="283"/>
                  </a:lnTo>
                  <a:lnTo>
                    <a:pt x="117" y="281"/>
                  </a:lnTo>
                  <a:lnTo>
                    <a:pt x="117" y="280"/>
                  </a:lnTo>
                  <a:lnTo>
                    <a:pt x="117" y="278"/>
                  </a:lnTo>
                  <a:lnTo>
                    <a:pt x="117" y="276"/>
                  </a:lnTo>
                  <a:lnTo>
                    <a:pt x="117" y="275"/>
                  </a:lnTo>
                  <a:lnTo>
                    <a:pt x="116" y="274"/>
                  </a:lnTo>
                  <a:lnTo>
                    <a:pt x="115" y="273"/>
                  </a:lnTo>
                  <a:lnTo>
                    <a:pt x="116" y="272"/>
                  </a:lnTo>
                  <a:lnTo>
                    <a:pt x="117" y="271"/>
                  </a:lnTo>
                  <a:lnTo>
                    <a:pt x="118" y="269"/>
                  </a:lnTo>
                  <a:lnTo>
                    <a:pt x="121" y="267"/>
                  </a:lnTo>
                  <a:lnTo>
                    <a:pt x="122" y="267"/>
                  </a:lnTo>
                  <a:lnTo>
                    <a:pt x="123" y="266"/>
                  </a:lnTo>
                  <a:lnTo>
                    <a:pt x="124" y="266"/>
                  </a:lnTo>
                  <a:lnTo>
                    <a:pt x="125" y="266"/>
                  </a:lnTo>
                  <a:lnTo>
                    <a:pt x="125" y="265"/>
                  </a:lnTo>
                  <a:lnTo>
                    <a:pt x="124" y="265"/>
                  </a:lnTo>
                  <a:lnTo>
                    <a:pt x="123" y="265"/>
                  </a:lnTo>
                  <a:lnTo>
                    <a:pt x="121" y="265"/>
                  </a:lnTo>
                  <a:lnTo>
                    <a:pt x="120" y="264"/>
                  </a:lnTo>
                  <a:lnTo>
                    <a:pt x="119" y="263"/>
                  </a:lnTo>
                  <a:lnTo>
                    <a:pt x="119" y="261"/>
                  </a:lnTo>
                  <a:lnTo>
                    <a:pt x="120" y="258"/>
                  </a:lnTo>
                  <a:lnTo>
                    <a:pt x="120" y="256"/>
                  </a:lnTo>
                  <a:lnTo>
                    <a:pt x="121" y="254"/>
                  </a:lnTo>
                  <a:lnTo>
                    <a:pt x="121" y="255"/>
                  </a:lnTo>
                  <a:lnTo>
                    <a:pt x="122" y="255"/>
                  </a:lnTo>
                  <a:lnTo>
                    <a:pt x="121" y="256"/>
                  </a:lnTo>
                  <a:lnTo>
                    <a:pt x="122" y="256"/>
                  </a:lnTo>
                  <a:lnTo>
                    <a:pt x="122" y="255"/>
                  </a:lnTo>
                  <a:lnTo>
                    <a:pt x="124" y="254"/>
                  </a:lnTo>
                  <a:lnTo>
                    <a:pt x="125" y="254"/>
                  </a:lnTo>
                  <a:lnTo>
                    <a:pt x="126" y="253"/>
                  </a:lnTo>
                  <a:lnTo>
                    <a:pt x="126" y="252"/>
                  </a:lnTo>
                  <a:lnTo>
                    <a:pt x="127" y="252"/>
                  </a:lnTo>
                  <a:lnTo>
                    <a:pt x="127" y="251"/>
                  </a:lnTo>
                  <a:lnTo>
                    <a:pt x="126" y="252"/>
                  </a:lnTo>
                  <a:lnTo>
                    <a:pt x="125" y="251"/>
                  </a:lnTo>
                  <a:lnTo>
                    <a:pt x="125" y="249"/>
                  </a:lnTo>
                  <a:lnTo>
                    <a:pt x="126" y="248"/>
                  </a:lnTo>
                  <a:lnTo>
                    <a:pt x="126" y="247"/>
                  </a:lnTo>
                  <a:lnTo>
                    <a:pt x="128" y="247"/>
                  </a:lnTo>
                  <a:lnTo>
                    <a:pt x="129" y="246"/>
                  </a:lnTo>
                  <a:lnTo>
                    <a:pt x="130" y="246"/>
                  </a:lnTo>
                  <a:lnTo>
                    <a:pt x="129" y="245"/>
                  </a:lnTo>
                  <a:lnTo>
                    <a:pt x="129" y="244"/>
                  </a:lnTo>
                  <a:lnTo>
                    <a:pt x="129" y="243"/>
                  </a:lnTo>
                  <a:lnTo>
                    <a:pt x="128" y="242"/>
                  </a:lnTo>
                  <a:lnTo>
                    <a:pt x="130" y="240"/>
                  </a:lnTo>
                  <a:lnTo>
                    <a:pt x="128" y="241"/>
                  </a:lnTo>
                  <a:lnTo>
                    <a:pt x="127" y="243"/>
                  </a:lnTo>
                  <a:lnTo>
                    <a:pt x="125" y="243"/>
                  </a:lnTo>
                  <a:lnTo>
                    <a:pt x="124" y="243"/>
                  </a:lnTo>
                  <a:lnTo>
                    <a:pt x="124" y="241"/>
                  </a:lnTo>
                  <a:lnTo>
                    <a:pt x="124" y="240"/>
                  </a:lnTo>
                  <a:lnTo>
                    <a:pt x="123" y="241"/>
                  </a:lnTo>
                  <a:lnTo>
                    <a:pt x="122" y="241"/>
                  </a:lnTo>
                  <a:lnTo>
                    <a:pt x="122" y="243"/>
                  </a:lnTo>
                  <a:lnTo>
                    <a:pt x="121" y="244"/>
                  </a:lnTo>
                  <a:lnTo>
                    <a:pt x="120" y="245"/>
                  </a:lnTo>
                  <a:lnTo>
                    <a:pt x="119" y="245"/>
                  </a:lnTo>
                  <a:lnTo>
                    <a:pt x="120" y="246"/>
                  </a:lnTo>
                  <a:lnTo>
                    <a:pt x="119" y="246"/>
                  </a:lnTo>
                  <a:lnTo>
                    <a:pt x="118" y="244"/>
                  </a:lnTo>
                  <a:lnTo>
                    <a:pt x="117" y="245"/>
                  </a:lnTo>
                  <a:lnTo>
                    <a:pt x="117" y="243"/>
                  </a:lnTo>
                  <a:lnTo>
                    <a:pt x="117" y="242"/>
                  </a:lnTo>
                  <a:lnTo>
                    <a:pt x="117" y="241"/>
                  </a:lnTo>
                  <a:lnTo>
                    <a:pt x="117" y="240"/>
                  </a:lnTo>
                  <a:lnTo>
                    <a:pt x="118" y="240"/>
                  </a:lnTo>
                  <a:lnTo>
                    <a:pt x="118" y="239"/>
                  </a:lnTo>
                  <a:lnTo>
                    <a:pt x="119" y="238"/>
                  </a:lnTo>
                  <a:lnTo>
                    <a:pt x="119" y="236"/>
                  </a:lnTo>
                  <a:lnTo>
                    <a:pt x="118" y="237"/>
                  </a:lnTo>
                  <a:lnTo>
                    <a:pt x="118" y="238"/>
                  </a:lnTo>
                  <a:lnTo>
                    <a:pt x="118" y="239"/>
                  </a:lnTo>
                  <a:lnTo>
                    <a:pt x="117" y="240"/>
                  </a:lnTo>
                  <a:lnTo>
                    <a:pt x="117" y="239"/>
                  </a:lnTo>
                  <a:lnTo>
                    <a:pt x="116" y="239"/>
                  </a:lnTo>
                  <a:lnTo>
                    <a:pt x="115" y="239"/>
                  </a:lnTo>
                  <a:lnTo>
                    <a:pt x="115" y="237"/>
                  </a:lnTo>
                  <a:lnTo>
                    <a:pt x="114" y="235"/>
                  </a:lnTo>
                  <a:lnTo>
                    <a:pt x="114" y="234"/>
                  </a:lnTo>
                  <a:lnTo>
                    <a:pt x="114" y="233"/>
                  </a:lnTo>
                  <a:lnTo>
                    <a:pt x="114" y="232"/>
                  </a:lnTo>
                  <a:lnTo>
                    <a:pt x="114" y="231"/>
                  </a:lnTo>
                  <a:lnTo>
                    <a:pt x="113" y="228"/>
                  </a:lnTo>
                  <a:lnTo>
                    <a:pt x="112" y="227"/>
                  </a:lnTo>
                  <a:lnTo>
                    <a:pt x="111" y="226"/>
                  </a:lnTo>
                  <a:lnTo>
                    <a:pt x="110" y="223"/>
                  </a:lnTo>
                  <a:lnTo>
                    <a:pt x="110" y="222"/>
                  </a:lnTo>
                  <a:lnTo>
                    <a:pt x="109" y="222"/>
                  </a:lnTo>
                  <a:lnTo>
                    <a:pt x="109" y="221"/>
                  </a:lnTo>
                  <a:lnTo>
                    <a:pt x="109" y="220"/>
                  </a:lnTo>
                  <a:lnTo>
                    <a:pt x="110" y="220"/>
                  </a:lnTo>
                  <a:lnTo>
                    <a:pt x="111" y="219"/>
                  </a:lnTo>
                  <a:lnTo>
                    <a:pt x="111" y="217"/>
                  </a:lnTo>
                  <a:lnTo>
                    <a:pt x="112" y="216"/>
                  </a:lnTo>
                  <a:lnTo>
                    <a:pt x="112" y="214"/>
                  </a:lnTo>
                  <a:lnTo>
                    <a:pt x="114" y="211"/>
                  </a:lnTo>
                  <a:lnTo>
                    <a:pt x="115" y="210"/>
                  </a:lnTo>
                  <a:lnTo>
                    <a:pt x="117" y="209"/>
                  </a:lnTo>
                  <a:lnTo>
                    <a:pt x="117" y="208"/>
                  </a:lnTo>
                  <a:lnTo>
                    <a:pt x="117" y="207"/>
                  </a:lnTo>
                  <a:lnTo>
                    <a:pt x="118" y="205"/>
                  </a:lnTo>
                  <a:lnTo>
                    <a:pt x="119" y="204"/>
                  </a:lnTo>
                  <a:lnTo>
                    <a:pt x="121" y="202"/>
                  </a:lnTo>
                  <a:lnTo>
                    <a:pt x="122" y="203"/>
                  </a:lnTo>
                  <a:lnTo>
                    <a:pt x="122" y="204"/>
                  </a:lnTo>
                  <a:lnTo>
                    <a:pt x="122" y="202"/>
                  </a:lnTo>
                  <a:lnTo>
                    <a:pt x="123" y="202"/>
                  </a:lnTo>
                  <a:lnTo>
                    <a:pt x="122" y="201"/>
                  </a:lnTo>
                  <a:lnTo>
                    <a:pt x="124" y="200"/>
                  </a:lnTo>
                  <a:lnTo>
                    <a:pt x="125" y="199"/>
                  </a:lnTo>
                  <a:lnTo>
                    <a:pt x="126" y="200"/>
                  </a:lnTo>
                  <a:lnTo>
                    <a:pt x="126" y="201"/>
                  </a:lnTo>
                  <a:lnTo>
                    <a:pt x="127" y="201"/>
                  </a:lnTo>
                  <a:lnTo>
                    <a:pt x="130" y="201"/>
                  </a:lnTo>
                  <a:lnTo>
                    <a:pt x="129" y="201"/>
                  </a:lnTo>
                  <a:lnTo>
                    <a:pt x="130" y="199"/>
                  </a:lnTo>
                  <a:lnTo>
                    <a:pt x="131" y="195"/>
                  </a:lnTo>
                  <a:lnTo>
                    <a:pt x="133" y="196"/>
                  </a:lnTo>
                  <a:lnTo>
                    <a:pt x="136" y="194"/>
                  </a:lnTo>
                  <a:lnTo>
                    <a:pt x="137" y="193"/>
                  </a:lnTo>
                  <a:lnTo>
                    <a:pt x="138" y="192"/>
                  </a:lnTo>
                  <a:lnTo>
                    <a:pt x="139" y="192"/>
                  </a:lnTo>
                  <a:lnTo>
                    <a:pt x="140" y="191"/>
                  </a:lnTo>
                  <a:lnTo>
                    <a:pt x="142" y="190"/>
                  </a:lnTo>
                  <a:lnTo>
                    <a:pt x="143" y="189"/>
                  </a:lnTo>
                  <a:lnTo>
                    <a:pt x="144" y="188"/>
                  </a:lnTo>
                  <a:lnTo>
                    <a:pt x="144" y="187"/>
                  </a:lnTo>
                  <a:lnTo>
                    <a:pt x="146" y="185"/>
                  </a:lnTo>
                  <a:lnTo>
                    <a:pt x="147" y="185"/>
                  </a:lnTo>
                  <a:lnTo>
                    <a:pt x="149" y="183"/>
                  </a:lnTo>
                  <a:lnTo>
                    <a:pt x="151" y="183"/>
                  </a:lnTo>
                  <a:lnTo>
                    <a:pt x="152" y="183"/>
                  </a:lnTo>
                  <a:lnTo>
                    <a:pt x="154" y="181"/>
                  </a:lnTo>
                  <a:lnTo>
                    <a:pt x="154" y="180"/>
                  </a:lnTo>
                  <a:lnTo>
                    <a:pt x="156" y="180"/>
                  </a:lnTo>
                  <a:lnTo>
                    <a:pt x="157" y="180"/>
                  </a:lnTo>
                  <a:lnTo>
                    <a:pt x="158" y="178"/>
                  </a:lnTo>
                  <a:lnTo>
                    <a:pt x="158" y="175"/>
                  </a:lnTo>
                  <a:lnTo>
                    <a:pt x="158" y="173"/>
                  </a:lnTo>
                  <a:lnTo>
                    <a:pt x="158" y="175"/>
                  </a:lnTo>
                  <a:lnTo>
                    <a:pt x="158" y="178"/>
                  </a:lnTo>
                  <a:lnTo>
                    <a:pt x="157" y="180"/>
                  </a:lnTo>
                  <a:lnTo>
                    <a:pt x="156" y="180"/>
                  </a:lnTo>
                  <a:lnTo>
                    <a:pt x="154" y="180"/>
                  </a:lnTo>
                  <a:lnTo>
                    <a:pt x="154" y="181"/>
                  </a:lnTo>
                  <a:lnTo>
                    <a:pt x="152" y="183"/>
                  </a:lnTo>
                  <a:lnTo>
                    <a:pt x="151" y="183"/>
                  </a:lnTo>
                  <a:lnTo>
                    <a:pt x="149" y="183"/>
                  </a:lnTo>
                  <a:lnTo>
                    <a:pt x="147" y="185"/>
                  </a:lnTo>
                  <a:lnTo>
                    <a:pt x="146" y="185"/>
                  </a:lnTo>
                  <a:lnTo>
                    <a:pt x="144" y="187"/>
                  </a:lnTo>
                  <a:lnTo>
                    <a:pt x="144" y="188"/>
                  </a:lnTo>
                  <a:lnTo>
                    <a:pt x="143" y="189"/>
                  </a:lnTo>
                  <a:lnTo>
                    <a:pt x="142" y="190"/>
                  </a:lnTo>
                  <a:lnTo>
                    <a:pt x="140" y="191"/>
                  </a:lnTo>
                  <a:lnTo>
                    <a:pt x="139" y="192"/>
                  </a:lnTo>
                  <a:lnTo>
                    <a:pt x="138" y="192"/>
                  </a:lnTo>
                  <a:lnTo>
                    <a:pt x="137" y="193"/>
                  </a:lnTo>
                  <a:lnTo>
                    <a:pt x="136" y="194"/>
                  </a:lnTo>
                  <a:lnTo>
                    <a:pt x="133" y="196"/>
                  </a:lnTo>
                  <a:lnTo>
                    <a:pt x="131" y="195"/>
                  </a:lnTo>
                  <a:lnTo>
                    <a:pt x="130" y="199"/>
                  </a:lnTo>
                  <a:lnTo>
                    <a:pt x="127" y="199"/>
                  </a:lnTo>
                  <a:lnTo>
                    <a:pt x="125" y="199"/>
                  </a:lnTo>
                  <a:lnTo>
                    <a:pt x="123" y="199"/>
                  </a:lnTo>
                  <a:lnTo>
                    <a:pt x="122" y="198"/>
                  </a:lnTo>
                  <a:lnTo>
                    <a:pt x="121" y="198"/>
                  </a:lnTo>
                  <a:lnTo>
                    <a:pt x="119" y="197"/>
                  </a:lnTo>
                  <a:lnTo>
                    <a:pt x="118" y="198"/>
                  </a:lnTo>
                  <a:lnTo>
                    <a:pt x="117" y="198"/>
                  </a:lnTo>
                  <a:lnTo>
                    <a:pt x="115" y="196"/>
                  </a:lnTo>
                  <a:lnTo>
                    <a:pt x="114" y="202"/>
                  </a:lnTo>
                  <a:lnTo>
                    <a:pt x="111" y="202"/>
                  </a:lnTo>
                  <a:lnTo>
                    <a:pt x="111" y="201"/>
                  </a:lnTo>
                  <a:lnTo>
                    <a:pt x="108" y="202"/>
                  </a:lnTo>
                  <a:lnTo>
                    <a:pt x="108" y="201"/>
                  </a:lnTo>
                  <a:lnTo>
                    <a:pt x="108" y="202"/>
                  </a:lnTo>
                  <a:lnTo>
                    <a:pt x="106" y="202"/>
                  </a:lnTo>
                  <a:lnTo>
                    <a:pt x="107" y="204"/>
                  </a:lnTo>
                  <a:lnTo>
                    <a:pt x="102" y="205"/>
                  </a:lnTo>
                  <a:lnTo>
                    <a:pt x="100" y="205"/>
                  </a:lnTo>
                  <a:lnTo>
                    <a:pt x="99" y="203"/>
                  </a:lnTo>
                  <a:lnTo>
                    <a:pt x="99" y="205"/>
                  </a:lnTo>
                  <a:lnTo>
                    <a:pt x="97" y="204"/>
                  </a:lnTo>
                  <a:lnTo>
                    <a:pt x="96" y="200"/>
                  </a:lnTo>
                  <a:lnTo>
                    <a:pt x="94" y="201"/>
                  </a:lnTo>
                  <a:lnTo>
                    <a:pt x="92" y="199"/>
                  </a:lnTo>
                  <a:lnTo>
                    <a:pt x="91" y="197"/>
                  </a:lnTo>
                  <a:lnTo>
                    <a:pt x="90" y="198"/>
                  </a:lnTo>
                  <a:lnTo>
                    <a:pt x="90" y="200"/>
                  </a:lnTo>
                  <a:lnTo>
                    <a:pt x="92" y="202"/>
                  </a:lnTo>
                  <a:lnTo>
                    <a:pt x="91" y="207"/>
                  </a:lnTo>
                  <a:lnTo>
                    <a:pt x="90" y="208"/>
                  </a:lnTo>
                  <a:lnTo>
                    <a:pt x="85" y="204"/>
                  </a:lnTo>
                  <a:lnTo>
                    <a:pt x="84" y="202"/>
                  </a:lnTo>
                  <a:lnTo>
                    <a:pt x="82" y="200"/>
                  </a:lnTo>
                  <a:lnTo>
                    <a:pt x="82" y="199"/>
                  </a:lnTo>
                  <a:lnTo>
                    <a:pt x="80" y="198"/>
                  </a:lnTo>
                  <a:lnTo>
                    <a:pt x="79" y="196"/>
                  </a:lnTo>
                  <a:lnTo>
                    <a:pt x="75" y="197"/>
                  </a:lnTo>
                  <a:lnTo>
                    <a:pt x="75" y="198"/>
                  </a:lnTo>
                  <a:lnTo>
                    <a:pt x="76" y="205"/>
                  </a:lnTo>
                  <a:lnTo>
                    <a:pt x="75" y="207"/>
                  </a:lnTo>
                  <a:lnTo>
                    <a:pt x="75" y="208"/>
                  </a:lnTo>
                  <a:lnTo>
                    <a:pt x="74" y="207"/>
                  </a:lnTo>
                  <a:lnTo>
                    <a:pt x="73" y="205"/>
                  </a:lnTo>
                  <a:lnTo>
                    <a:pt x="73" y="204"/>
                  </a:lnTo>
                  <a:lnTo>
                    <a:pt x="72" y="199"/>
                  </a:lnTo>
                  <a:lnTo>
                    <a:pt x="70" y="195"/>
                  </a:lnTo>
                  <a:lnTo>
                    <a:pt x="70" y="193"/>
                  </a:lnTo>
                  <a:lnTo>
                    <a:pt x="69" y="191"/>
                  </a:lnTo>
                  <a:lnTo>
                    <a:pt x="70" y="186"/>
                  </a:lnTo>
                  <a:lnTo>
                    <a:pt x="71" y="186"/>
                  </a:lnTo>
                  <a:lnTo>
                    <a:pt x="72" y="186"/>
                  </a:lnTo>
                  <a:lnTo>
                    <a:pt x="72" y="189"/>
                  </a:lnTo>
                  <a:lnTo>
                    <a:pt x="72" y="190"/>
                  </a:lnTo>
                  <a:lnTo>
                    <a:pt x="73" y="192"/>
                  </a:lnTo>
                  <a:lnTo>
                    <a:pt x="74" y="190"/>
                  </a:lnTo>
                  <a:lnTo>
                    <a:pt x="76" y="180"/>
                  </a:lnTo>
                  <a:lnTo>
                    <a:pt x="78" y="179"/>
                  </a:lnTo>
                  <a:lnTo>
                    <a:pt x="81" y="176"/>
                  </a:lnTo>
                  <a:lnTo>
                    <a:pt x="82" y="172"/>
                  </a:lnTo>
                  <a:lnTo>
                    <a:pt x="82" y="171"/>
                  </a:lnTo>
                  <a:lnTo>
                    <a:pt x="85" y="170"/>
                  </a:lnTo>
                  <a:lnTo>
                    <a:pt x="85" y="168"/>
                  </a:lnTo>
                  <a:lnTo>
                    <a:pt x="86" y="167"/>
                  </a:lnTo>
                  <a:lnTo>
                    <a:pt x="89" y="166"/>
                  </a:lnTo>
                  <a:lnTo>
                    <a:pt x="90" y="164"/>
                  </a:lnTo>
                  <a:lnTo>
                    <a:pt x="90" y="162"/>
                  </a:lnTo>
                  <a:lnTo>
                    <a:pt x="89" y="161"/>
                  </a:lnTo>
                  <a:lnTo>
                    <a:pt x="90" y="159"/>
                  </a:lnTo>
                  <a:lnTo>
                    <a:pt x="90" y="157"/>
                  </a:lnTo>
                  <a:lnTo>
                    <a:pt x="88" y="155"/>
                  </a:lnTo>
                  <a:lnTo>
                    <a:pt x="86" y="155"/>
                  </a:lnTo>
                  <a:lnTo>
                    <a:pt x="85" y="152"/>
                  </a:lnTo>
                  <a:lnTo>
                    <a:pt x="85" y="150"/>
                  </a:lnTo>
                  <a:lnTo>
                    <a:pt x="87" y="149"/>
                  </a:lnTo>
                  <a:lnTo>
                    <a:pt x="87" y="147"/>
                  </a:lnTo>
                  <a:lnTo>
                    <a:pt x="87" y="145"/>
                  </a:lnTo>
                  <a:lnTo>
                    <a:pt x="87" y="141"/>
                  </a:lnTo>
                  <a:lnTo>
                    <a:pt x="89" y="138"/>
                  </a:lnTo>
                  <a:lnTo>
                    <a:pt x="91" y="138"/>
                  </a:lnTo>
                  <a:lnTo>
                    <a:pt x="94" y="141"/>
                  </a:lnTo>
                  <a:lnTo>
                    <a:pt x="99" y="142"/>
                  </a:lnTo>
                  <a:lnTo>
                    <a:pt x="96" y="140"/>
                  </a:lnTo>
                  <a:lnTo>
                    <a:pt x="92" y="137"/>
                  </a:lnTo>
                  <a:lnTo>
                    <a:pt x="91" y="134"/>
                  </a:lnTo>
                  <a:lnTo>
                    <a:pt x="92" y="137"/>
                  </a:lnTo>
                  <a:lnTo>
                    <a:pt x="90" y="137"/>
                  </a:lnTo>
                  <a:lnTo>
                    <a:pt x="89" y="133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8" y="136"/>
                  </a:lnTo>
                  <a:lnTo>
                    <a:pt x="87" y="140"/>
                  </a:lnTo>
                  <a:lnTo>
                    <a:pt x="85" y="143"/>
                  </a:lnTo>
                  <a:lnTo>
                    <a:pt x="84" y="143"/>
                  </a:lnTo>
                  <a:lnTo>
                    <a:pt x="83" y="142"/>
                  </a:lnTo>
                  <a:lnTo>
                    <a:pt x="83" y="138"/>
                  </a:lnTo>
                  <a:lnTo>
                    <a:pt x="82" y="138"/>
                  </a:lnTo>
                  <a:lnTo>
                    <a:pt x="82" y="140"/>
                  </a:lnTo>
                  <a:lnTo>
                    <a:pt x="79" y="138"/>
                  </a:lnTo>
                  <a:lnTo>
                    <a:pt x="78" y="138"/>
                  </a:lnTo>
                  <a:lnTo>
                    <a:pt x="78" y="140"/>
                  </a:lnTo>
                  <a:lnTo>
                    <a:pt x="78" y="143"/>
                  </a:lnTo>
                  <a:lnTo>
                    <a:pt x="75" y="141"/>
                  </a:lnTo>
                  <a:lnTo>
                    <a:pt x="75" y="138"/>
                  </a:lnTo>
                  <a:lnTo>
                    <a:pt x="76" y="134"/>
                  </a:lnTo>
                  <a:lnTo>
                    <a:pt x="81" y="128"/>
                  </a:lnTo>
                  <a:lnTo>
                    <a:pt x="77" y="131"/>
                  </a:lnTo>
                  <a:lnTo>
                    <a:pt x="75" y="133"/>
                  </a:lnTo>
                  <a:lnTo>
                    <a:pt x="74" y="132"/>
                  </a:lnTo>
                  <a:lnTo>
                    <a:pt x="73" y="135"/>
                  </a:lnTo>
                  <a:lnTo>
                    <a:pt x="73" y="139"/>
                  </a:lnTo>
                  <a:lnTo>
                    <a:pt x="75" y="144"/>
                  </a:lnTo>
                  <a:lnTo>
                    <a:pt x="74" y="146"/>
                  </a:lnTo>
                  <a:lnTo>
                    <a:pt x="70" y="147"/>
                  </a:lnTo>
                  <a:lnTo>
                    <a:pt x="69" y="150"/>
                  </a:lnTo>
                  <a:lnTo>
                    <a:pt x="68" y="155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4" y="165"/>
                  </a:lnTo>
                  <a:lnTo>
                    <a:pt x="61" y="167"/>
                  </a:lnTo>
                  <a:lnTo>
                    <a:pt x="58" y="168"/>
                  </a:lnTo>
                  <a:lnTo>
                    <a:pt x="55" y="167"/>
                  </a:lnTo>
                  <a:lnTo>
                    <a:pt x="57" y="163"/>
                  </a:lnTo>
                  <a:lnTo>
                    <a:pt x="58" y="161"/>
                  </a:lnTo>
                  <a:lnTo>
                    <a:pt x="59" y="161"/>
                  </a:lnTo>
                  <a:lnTo>
                    <a:pt x="61" y="153"/>
                  </a:lnTo>
                  <a:lnTo>
                    <a:pt x="63" y="150"/>
                  </a:lnTo>
                  <a:lnTo>
                    <a:pt x="63" y="149"/>
                  </a:lnTo>
                  <a:lnTo>
                    <a:pt x="66" y="144"/>
                  </a:lnTo>
                  <a:lnTo>
                    <a:pt x="70" y="141"/>
                  </a:lnTo>
                  <a:lnTo>
                    <a:pt x="66" y="144"/>
                  </a:lnTo>
                  <a:lnTo>
                    <a:pt x="66" y="143"/>
                  </a:lnTo>
                  <a:lnTo>
                    <a:pt x="67" y="137"/>
                  </a:lnTo>
                  <a:lnTo>
                    <a:pt x="69" y="135"/>
                  </a:lnTo>
                  <a:lnTo>
                    <a:pt x="65" y="137"/>
                  </a:lnTo>
                  <a:lnTo>
                    <a:pt x="66" y="135"/>
                  </a:lnTo>
                  <a:lnTo>
                    <a:pt x="65" y="134"/>
                  </a:lnTo>
                  <a:lnTo>
                    <a:pt x="69" y="129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2" y="126"/>
                  </a:lnTo>
                  <a:lnTo>
                    <a:pt x="72" y="125"/>
                  </a:lnTo>
                  <a:lnTo>
                    <a:pt x="70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20"/>
                  </a:lnTo>
                  <a:lnTo>
                    <a:pt x="75" y="119"/>
                  </a:lnTo>
                  <a:lnTo>
                    <a:pt x="72" y="120"/>
                  </a:lnTo>
                  <a:lnTo>
                    <a:pt x="72" y="119"/>
                  </a:lnTo>
                  <a:lnTo>
                    <a:pt x="70" y="116"/>
                  </a:lnTo>
                  <a:lnTo>
                    <a:pt x="72" y="114"/>
                  </a:lnTo>
                  <a:lnTo>
                    <a:pt x="75" y="114"/>
                  </a:lnTo>
                  <a:lnTo>
                    <a:pt x="75" y="112"/>
                  </a:lnTo>
                  <a:lnTo>
                    <a:pt x="77" y="110"/>
                  </a:lnTo>
                  <a:lnTo>
                    <a:pt x="80" y="110"/>
                  </a:lnTo>
                  <a:lnTo>
                    <a:pt x="79" y="107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82" y="102"/>
                  </a:lnTo>
                  <a:lnTo>
                    <a:pt x="84" y="101"/>
                  </a:lnTo>
                  <a:lnTo>
                    <a:pt x="84" y="100"/>
                  </a:lnTo>
                  <a:lnTo>
                    <a:pt x="90" y="98"/>
                  </a:lnTo>
                  <a:lnTo>
                    <a:pt x="87" y="97"/>
                  </a:lnTo>
                  <a:lnTo>
                    <a:pt x="90" y="94"/>
                  </a:lnTo>
                  <a:lnTo>
                    <a:pt x="81" y="99"/>
                  </a:lnTo>
                  <a:lnTo>
                    <a:pt x="76" y="105"/>
                  </a:lnTo>
                  <a:lnTo>
                    <a:pt x="72" y="107"/>
                  </a:lnTo>
                  <a:lnTo>
                    <a:pt x="66" y="102"/>
                  </a:lnTo>
                  <a:lnTo>
                    <a:pt x="65" y="96"/>
                  </a:lnTo>
                  <a:lnTo>
                    <a:pt x="68" y="96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73" y="95"/>
                  </a:lnTo>
                  <a:lnTo>
                    <a:pt x="60" y="93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69" y="91"/>
                  </a:lnTo>
                  <a:lnTo>
                    <a:pt x="70" y="90"/>
                  </a:lnTo>
                  <a:lnTo>
                    <a:pt x="72" y="90"/>
                  </a:lnTo>
                  <a:lnTo>
                    <a:pt x="71" y="87"/>
                  </a:lnTo>
                  <a:lnTo>
                    <a:pt x="74" y="87"/>
                  </a:lnTo>
                  <a:lnTo>
                    <a:pt x="73" y="87"/>
                  </a:lnTo>
                  <a:lnTo>
                    <a:pt x="74" y="86"/>
                  </a:lnTo>
                  <a:lnTo>
                    <a:pt x="70" y="84"/>
                  </a:lnTo>
                  <a:lnTo>
                    <a:pt x="71" y="84"/>
                  </a:lnTo>
                  <a:lnTo>
                    <a:pt x="74" y="79"/>
                  </a:lnTo>
                  <a:lnTo>
                    <a:pt x="79" y="82"/>
                  </a:lnTo>
                  <a:lnTo>
                    <a:pt x="76" y="77"/>
                  </a:lnTo>
                  <a:lnTo>
                    <a:pt x="78" y="74"/>
                  </a:lnTo>
                  <a:lnTo>
                    <a:pt x="85" y="76"/>
                  </a:lnTo>
                  <a:lnTo>
                    <a:pt x="79" y="73"/>
                  </a:lnTo>
                  <a:lnTo>
                    <a:pt x="79" y="71"/>
                  </a:lnTo>
                  <a:lnTo>
                    <a:pt x="81" y="70"/>
                  </a:lnTo>
                  <a:lnTo>
                    <a:pt x="81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84" y="62"/>
                  </a:lnTo>
                  <a:lnTo>
                    <a:pt x="83" y="61"/>
                  </a:lnTo>
                  <a:lnTo>
                    <a:pt x="84" y="60"/>
                  </a:lnTo>
                  <a:lnTo>
                    <a:pt x="78" y="62"/>
                  </a:lnTo>
                  <a:lnTo>
                    <a:pt x="78" y="56"/>
                  </a:lnTo>
                  <a:lnTo>
                    <a:pt x="80" y="49"/>
                  </a:lnTo>
                  <a:lnTo>
                    <a:pt x="83" y="52"/>
                  </a:lnTo>
                  <a:lnTo>
                    <a:pt x="84" y="55"/>
                  </a:lnTo>
                  <a:lnTo>
                    <a:pt x="85" y="53"/>
                  </a:lnTo>
                  <a:lnTo>
                    <a:pt x="88" y="53"/>
                  </a:lnTo>
                  <a:lnTo>
                    <a:pt x="84" y="52"/>
                  </a:lnTo>
                  <a:lnTo>
                    <a:pt x="83" y="48"/>
                  </a:lnTo>
                  <a:lnTo>
                    <a:pt x="81" y="47"/>
                  </a:lnTo>
                  <a:lnTo>
                    <a:pt x="82" y="44"/>
                  </a:lnTo>
                  <a:lnTo>
                    <a:pt x="85" y="44"/>
                  </a:lnTo>
                  <a:lnTo>
                    <a:pt x="82" y="41"/>
                  </a:lnTo>
                  <a:lnTo>
                    <a:pt x="84" y="35"/>
                  </a:lnTo>
                  <a:lnTo>
                    <a:pt x="87" y="36"/>
                  </a:lnTo>
                  <a:lnTo>
                    <a:pt x="88" y="40"/>
                  </a:lnTo>
                  <a:lnTo>
                    <a:pt x="88" y="34"/>
                  </a:lnTo>
                  <a:lnTo>
                    <a:pt x="90" y="33"/>
                  </a:lnTo>
                  <a:lnTo>
                    <a:pt x="91" y="37"/>
                  </a:lnTo>
                  <a:lnTo>
                    <a:pt x="93" y="37"/>
                  </a:lnTo>
                  <a:lnTo>
                    <a:pt x="94" y="34"/>
                  </a:lnTo>
                  <a:lnTo>
                    <a:pt x="100" y="39"/>
                  </a:lnTo>
                  <a:lnTo>
                    <a:pt x="96" y="34"/>
                  </a:lnTo>
                  <a:lnTo>
                    <a:pt x="102" y="38"/>
                  </a:lnTo>
                  <a:lnTo>
                    <a:pt x="100" y="35"/>
                  </a:lnTo>
                  <a:lnTo>
                    <a:pt x="102" y="34"/>
                  </a:lnTo>
                  <a:lnTo>
                    <a:pt x="98" y="32"/>
                  </a:lnTo>
                  <a:lnTo>
                    <a:pt x="96" y="28"/>
                  </a:lnTo>
                  <a:lnTo>
                    <a:pt x="96" y="24"/>
                  </a:lnTo>
                  <a:lnTo>
                    <a:pt x="99" y="28"/>
                  </a:lnTo>
                  <a:lnTo>
                    <a:pt x="101" y="24"/>
                  </a:lnTo>
                  <a:lnTo>
                    <a:pt x="99" y="19"/>
                  </a:lnTo>
                  <a:lnTo>
                    <a:pt x="99" y="17"/>
                  </a:lnTo>
                  <a:lnTo>
                    <a:pt x="100" y="19"/>
                  </a:lnTo>
                  <a:lnTo>
                    <a:pt x="106" y="18"/>
                  </a:lnTo>
                  <a:lnTo>
                    <a:pt x="111" y="21"/>
                  </a:lnTo>
                  <a:lnTo>
                    <a:pt x="106" y="17"/>
                  </a:lnTo>
                  <a:lnTo>
                    <a:pt x="108" y="10"/>
                  </a:lnTo>
                  <a:lnTo>
                    <a:pt x="109" y="13"/>
                  </a:lnTo>
                  <a:lnTo>
                    <a:pt x="108" y="10"/>
                  </a:lnTo>
                  <a:lnTo>
                    <a:pt x="108" y="5"/>
                  </a:lnTo>
                  <a:lnTo>
                    <a:pt x="111" y="4"/>
                  </a:lnTo>
                  <a:lnTo>
                    <a:pt x="114" y="0"/>
                  </a:lnTo>
                  <a:lnTo>
                    <a:pt x="118" y="3"/>
                  </a:lnTo>
                  <a:lnTo>
                    <a:pt x="117" y="7"/>
                  </a:lnTo>
                  <a:lnTo>
                    <a:pt x="119" y="2"/>
                  </a:lnTo>
                  <a:lnTo>
                    <a:pt x="121" y="6"/>
                  </a:lnTo>
                  <a:lnTo>
                    <a:pt x="118" y="11"/>
                  </a:lnTo>
                  <a:lnTo>
                    <a:pt x="123" y="5"/>
                  </a:lnTo>
                  <a:lnTo>
                    <a:pt x="127" y="7"/>
                  </a:lnTo>
                  <a:lnTo>
                    <a:pt x="125" y="12"/>
                  </a:lnTo>
                  <a:lnTo>
                    <a:pt x="130" y="8"/>
                  </a:lnTo>
                  <a:lnTo>
                    <a:pt x="131" y="8"/>
                  </a:lnTo>
                  <a:lnTo>
                    <a:pt x="139" y="7"/>
                  </a:lnTo>
                  <a:lnTo>
                    <a:pt x="139" y="8"/>
                  </a:lnTo>
                  <a:lnTo>
                    <a:pt x="145" y="10"/>
                  </a:lnTo>
                  <a:lnTo>
                    <a:pt x="148" y="8"/>
                  </a:lnTo>
                  <a:lnTo>
                    <a:pt x="155" y="10"/>
                  </a:lnTo>
                  <a:lnTo>
                    <a:pt x="157" y="5"/>
                  </a:lnTo>
                  <a:lnTo>
                    <a:pt x="166" y="10"/>
                  </a:lnTo>
                  <a:lnTo>
                    <a:pt x="161" y="17"/>
                  </a:lnTo>
                  <a:lnTo>
                    <a:pt x="161" y="23"/>
                  </a:lnTo>
                  <a:lnTo>
                    <a:pt x="134" y="39"/>
                  </a:lnTo>
                  <a:lnTo>
                    <a:pt x="132" y="44"/>
                  </a:lnTo>
                  <a:lnTo>
                    <a:pt x="127" y="44"/>
                  </a:lnTo>
                  <a:lnTo>
                    <a:pt x="135" y="47"/>
                  </a:lnTo>
                  <a:lnTo>
                    <a:pt x="137" y="46"/>
                  </a:lnTo>
                  <a:lnTo>
                    <a:pt x="130" y="54"/>
                  </a:lnTo>
                  <a:lnTo>
                    <a:pt x="130" y="52"/>
                  </a:lnTo>
                  <a:lnTo>
                    <a:pt x="121" y="55"/>
                  </a:lnTo>
                  <a:lnTo>
                    <a:pt x="130" y="55"/>
                  </a:lnTo>
                  <a:lnTo>
                    <a:pt x="122" y="62"/>
                  </a:lnTo>
                  <a:lnTo>
                    <a:pt x="118" y="62"/>
                  </a:lnTo>
                  <a:lnTo>
                    <a:pt x="124" y="63"/>
                  </a:lnTo>
                  <a:lnTo>
                    <a:pt x="127" y="59"/>
                  </a:lnTo>
                  <a:lnTo>
                    <a:pt x="136" y="58"/>
                  </a:lnTo>
                  <a:lnTo>
                    <a:pt x="138" y="57"/>
                  </a:lnTo>
                  <a:lnTo>
                    <a:pt x="142" y="58"/>
                  </a:lnTo>
                  <a:lnTo>
                    <a:pt x="143" y="57"/>
                  </a:lnTo>
                  <a:lnTo>
                    <a:pt x="143" y="56"/>
                  </a:lnTo>
                  <a:lnTo>
                    <a:pt x="149" y="56"/>
                  </a:lnTo>
                  <a:lnTo>
                    <a:pt x="152" y="58"/>
                  </a:lnTo>
                  <a:lnTo>
                    <a:pt x="155" y="60"/>
                  </a:lnTo>
                  <a:lnTo>
                    <a:pt x="159" y="59"/>
                  </a:lnTo>
                  <a:lnTo>
                    <a:pt x="160" y="59"/>
                  </a:lnTo>
                  <a:lnTo>
                    <a:pt x="161" y="59"/>
                  </a:lnTo>
                  <a:lnTo>
                    <a:pt x="165" y="61"/>
                  </a:lnTo>
                  <a:lnTo>
                    <a:pt x="166" y="61"/>
                  </a:lnTo>
                  <a:lnTo>
                    <a:pt x="169" y="62"/>
                  </a:lnTo>
                  <a:lnTo>
                    <a:pt x="170" y="62"/>
                  </a:lnTo>
                  <a:lnTo>
                    <a:pt x="172" y="62"/>
                  </a:lnTo>
                  <a:lnTo>
                    <a:pt x="175" y="63"/>
                  </a:lnTo>
                  <a:lnTo>
                    <a:pt x="175" y="62"/>
                  </a:lnTo>
                  <a:lnTo>
                    <a:pt x="176" y="62"/>
                  </a:lnTo>
                  <a:lnTo>
                    <a:pt x="178" y="63"/>
                  </a:lnTo>
                  <a:lnTo>
                    <a:pt x="179" y="64"/>
                  </a:lnTo>
                  <a:lnTo>
                    <a:pt x="181" y="62"/>
                  </a:lnTo>
                  <a:lnTo>
                    <a:pt x="184" y="63"/>
                  </a:lnTo>
                  <a:lnTo>
                    <a:pt x="185" y="64"/>
                  </a:lnTo>
                  <a:lnTo>
                    <a:pt x="186" y="65"/>
                  </a:lnTo>
                  <a:lnTo>
                    <a:pt x="187" y="67"/>
                  </a:lnTo>
                  <a:lnTo>
                    <a:pt x="188" y="69"/>
                  </a:lnTo>
                  <a:lnTo>
                    <a:pt x="188" y="70"/>
                  </a:lnTo>
                  <a:lnTo>
                    <a:pt x="188" y="71"/>
                  </a:lnTo>
                  <a:lnTo>
                    <a:pt x="188" y="73"/>
                  </a:lnTo>
                  <a:lnTo>
                    <a:pt x="189" y="74"/>
                  </a:lnTo>
                  <a:lnTo>
                    <a:pt x="188" y="74"/>
                  </a:lnTo>
                  <a:lnTo>
                    <a:pt x="188" y="76"/>
                  </a:lnTo>
                  <a:lnTo>
                    <a:pt x="187" y="79"/>
                  </a:lnTo>
                  <a:lnTo>
                    <a:pt x="186" y="79"/>
                  </a:lnTo>
                  <a:lnTo>
                    <a:pt x="185" y="80"/>
                  </a:lnTo>
                  <a:lnTo>
                    <a:pt x="183" y="82"/>
                  </a:lnTo>
                  <a:lnTo>
                    <a:pt x="181" y="82"/>
                  </a:lnTo>
                  <a:lnTo>
                    <a:pt x="181" y="81"/>
                  </a:lnTo>
                  <a:lnTo>
                    <a:pt x="181" y="83"/>
                  </a:lnTo>
                  <a:lnTo>
                    <a:pt x="179" y="86"/>
                  </a:lnTo>
                  <a:lnTo>
                    <a:pt x="178" y="87"/>
                  </a:lnTo>
                  <a:lnTo>
                    <a:pt x="176" y="92"/>
                  </a:lnTo>
                  <a:lnTo>
                    <a:pt x="177" y="92"/>
                  </a:lnTo>
                  <a:lnTo>
                    <a:pt x="174" y="97"/>
                  </a:lnTo>
                  <a:lnTo>
                    <a:pt x="171" y="101"/>
                  </a:lnTo>
                  <a:lnTo>
                    <a:pt x="170" y="105"/>
                  </a:lnTo>
                  <a:lnTo>
                    <a:pt x="167" y="108"/>
                  </a:lnTo>
                  <a:lnTo>
                    <a:pt x="165" y="110"/>
                  </a:lnTo>
                  <a:lnTo>
                    <a:pt x="163" y="110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2" y="114"/>
                  </a:lnTo>
                  <a:lnTo>
                    <a:pt x="160" y="116"/>
                  </a:lnTo>
                  <a:lnTo>
                    <a:pt x="161" y="116"/>
                  </a:lnTo>
                  <a:lnTo>
                    <a:pt x="158" y="119"/>
                  </a:lnTo>
                  <a:lnTo>
                    <a:pt x="157" y="120"/>
                  </a:lnTo>
                  <a:lnTo>
                    <a:pt x="154" y="122"/>
                  </a:lnTo>
                  <a:lnTo>
                    <a:pt x="153" y="123"/>
                  </a:lnTo>
                  <a:lnTo>
                    <a:pt x="152" y="124"/>
                  </a:lnTo>
                  <a:lnTo>
                    <a:pt x="151" y="123"/>
                  </a:lnTo>
                  <a:lnTo>
                    <a:pt x="150" y="123"/>
                  </a:lnTo>
                  <a:lnTo>
                    <a:pt x="147" y="123"/>
                  </a:lnTo>
                  <a:lnTo>
                    <a:pt x="145" y="123"/>
                  </a:lnTo>
                  <a:lnTo>
                    <a:pt x="143" y="123"/>
                  </a:lnTo>
                  <a:lnTo>
                    <a:pt x="140" y="125"/>
                  </a:lnTo>
                  <a:lnTo>
                    <a:pt x="136" y="126"/>
                  </a:lnTo>
                  <a:lnTo>
                    <a:pt x="137" y="127"/>
                  </a:lnTo>
                  <a:lnTo>
                    <a:pt x="138" y="127"/>
                  </a:lnTo>
                  <a:lnTo>
                    <a:pt x="140" y="126"/>
                  </a:lnTo>
                  <a:lnTo>
                    <a:pt x="142" y="125"/>
                  </a:lnTo>
                  <a:lnTo>
                    <a:pt x="143" y="125"/>
                  </a:lnTo>
                  <a:lnTo>
                    <a:pt x="145" y="125"/>
                  </a:lnTo>
                  <a:lnTo>
                    <a:pt x="147" y="123"/>
                  </a:lnTo>
                  <a:lnTo>
                    <a:pt x="149" y="123"/>
                  </a:lnTo>
                  <a:lnTo>
                    <a:pt x="150" y="125"/>
                  </a:lnTo>
                  <a:lnTo>
                    <a:pt x="150" y="126"/>
                  </a:lnTo>
                  <a:lnTo>
                    <a:pt x="149" y="128"/>
                  </a:lnTo>
                  <a:lnTo>
                    <a:pt x="148" y="128"/>
                  </a:lnTo>
                  <a:lnTo>
                    <a:pt x="149" y="129"/>
                  </a:lnTo>
                  <a:lnTo>
                    <a:pt x="150" y="130"/>
                  </a:lnTo>
                  <a:lnTo>
                    <a:pt x="152" y="131"/>
                  </a:lnTo>
                  <a:lnTo>
                    <a:pt x="153" y="132"/>
                  </a:lnTo>
                  <a:lnTo>
                    <a:pt x="154" y="133"/>
                  </a:lnTo>
                  <a:lnTo>
                    <a:pt x="155" y="134"/>
                  </a:lnTo>
                  <a:lnTo>
                    <a:pt x="151" y="137"/>
                  </a:lnTo>
                  <a:lnTo>
                    <a:pt x="148" y="138"/>
                  </a:lnTo>
                  <a:lnTo>
                    <a:pt x="146" y="138"/>
                  </a:lnTo>
                  <a:lnTo>
                    <a:pt x="146" y="137"/>
                  </a:lnTo>
                  <a:lnTo>
                    <a:pt x="144" y="136"/>
                  </a:lnTo>
                  <a:lnTo>
                    <a:pt x="143" y="137"/>
                  </a:lnTo>
                  <a:lnTo>
                    <a:pt x="142" y="138"/>
                  </a:lnTo>
                  <a:lnTo>
                    <a:pt x="140" y="139"/>
                  </a:lnTo>
                  <a:lnTo>
                    <a:pt x="139" y="139"/>
                  </a:lnTo>
                  <a:lnTo>
                    <a:pt x="137" y="143"/>
                  </a:lnTo>
                  <a:lnTo>
                    <a:pt x="135" y="143"/>
                  </a:lnTo>
                  <a:lnTo>
                    <a:pt x="133" y="143"/>
                  </a:lnTo>
                  <a:lnTo>
                    <a:pt x="130" y="144"/>
                  </a:lnTo>
                  <a:lnTo>
                    <a:pt x="128" y="144"/>
                  </a:lnTo>
                  <a:lnTo>
                    <a:pt x="128" y="143"/>
                  </a:lnTo>
                  <a:lnTo>
                    <a:pt x="126" y="142"/>
                  </a:lnTo>
                  <a:lnTo>
                    <a:pt x="125" y="141"/>
                  </a:lnTo>
                  <a:lnTo>
                    <a:pt x="122" y="140"/>
                  </a:lnTo>
                  <a:lnTo>
                    <a:pt x="121" y="138"/>
                  </a:lnTo>
                  <a:lnTo>
                    <a:pt x="120" y="138"/>
                  </a:lnTo>
                  <a:lnTo>
                    <a:pt x="121" y="141"/>
                  </a:lnTo>
                  <a:lnTo>
                    <a:pt x="122" y="141"/>
                  </a:lnTo>
                  <a:lnTo>
                    <a:pt x="122" y="143"/>
                  </a:lnTo>
                  <a:lnTo>
                    <a:pt x="124" y="143"/>
                  </a:lnTo>
                  <a:lnTo>
                    <a:pt x="126" y="144"/>
                  </a:lnTo>
                  <a:lnTo>
                    <a:pt x="129" y="145"/>
                  </a:lnTo>
                  <a:lnTo>
                    <a:pt x="131" y="145"/>
                  </a:lnTo>
                  <a:lnTo>
                    <a:pt x="133" y="146"/>
                  </a:lnTo>
                  <a:lnTo>
                    <a:pt x="136" y="146"/>
                  </a:lnTo>
                  <a:lnTo>
                    <a:pt x="138" y="148"/>
                  </a:lnTo>
                  <a:lnTo>
                    <a:pt x="140" y="149"/>
                  </a:lnTo>
                  <a:lnTo>
                    <a:pt x="141" y="148"/>
                  </a:lnTo>
                  <a:lnTo>
                    <a:pt x="143" y="148"/>
                  </a:lnTo>
                  <a:lnTo>
                    <a:pt x="145" y="146"/>
                  </a:lnTo>
                  <a:lnTo>
                    <a:pt x="147" y="144"/>
                  </a:lnTo>
                  <a:lnTo>
                    <a:pt x="149" y="144"/>
                  </a:lnTo>
                  <a:lnTo>
                    <a:pt x="151" y="145"/>
                  </a:lnTo>
                  <a:lnTo>
                    <a:pt x="152" y="147"/>
                  </a:lnTo>
                  <a:lnTo>
                    <a:pt x="152" y="148"/>
                  </a:lnTo>
                  <a:lnTo>
                    <a:pt x="154" y="149"/>
                  </a:lnTo>
                  <a:lnTo>
                    <a:pt x="154" y="148"/>
                  </a:lnTo>
                  <a:lnTo>
                    <a:pt x="155" y="149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61" y="154"/>
                  </a:lnTo>
                  <a:lnTo>
                    <a:pt x="162" y="154"/>
                  </a:lnTo>
                  <a:lnTo>
                    <a:pt x="164" y="155"/>
                  </a:lnTo>
                  <a:lnTo>
                    <a:pt x="164" y="157"/>
                  </a:lnTo>
                  <a:lnTo>
                    <a:pt x="166" y="157"/>
                  </a:lnTo>
                  <a:lnTo>
                    <a:pt x="166" y="161"/>
                  </a:lnTo>
                  <a:lnTo>
                    <a:pt x="164" y="162"/>
                  </a:lnTo>
                  <a:lnTo>
                    <a:pt x="164" y="164"/>
                  </a:lnTo>
                  <a:lnTo>
                    <a:pt x="163" y="164"/>
                  </a:lnTo>
                  <a:lnTo>
                    <a:pt x="159" y="168"/>
                  </a:lnTo>
                  <a:lnTo>
                    <a:pt x="159" y="169"/>
                  </a:lnTo>
                  <a:lnTo>
                    <a:pt x="157" y="168"/>
                  </a:lnTo>
                  <a:lnTo>
                    <a:pt x="157" y="172"/>
                  </a:lnTo>
                  <a:lnTo>
                    <a:pt x="157" y="168"/>
                  </a:lnTo>
                  <a:lnTo>
                    <a:pt x="159" y="169"/>
                  </a:lnTo>
                  <a:lnTo>
                    <a:pt x="159" y="168"/>
                  </a:lnTo>
                  <a:lnTo>
                    <a:pt x="163" y="164"/>
                  </a:lnTo>
                  <a:lnTo>
                    <a:pt x="164" y="164"/>
                  </a:lnTo>
                  <a:lnTo>
                    <a:pt x="164" y="162"/>
                  </a:lnTo>
                  <a:lnTo>
                    <a:pt x="166" y="161"/>
                  </a:lnTo>
                  <a:lnTo>
                    <a:pt x="167" y="164"/>
                  </a:lnTo>
                  <a:lnTo>
                    <a:pt x="168" y="166"/>
                  </a:lnTo>
                  <a:lnTo>
                    <a:pt x="170" y="168"/>
                  </a:lnTo>
                  <a:lnTo>
                    <a:pt x="171" y="171"/>
                  </a:lnTo>
                  <a:lnTo>
                    <a:pt x="172" y="170"/>
                  </a:lnTo>
                  <a:lnTo>
                    <a:pt x="172" y="171"/>
                  </a:lnTo>
                  <a:lnTo>
                    <a:pt x="173" y="172"/>
                  </a:lnTo>
                  <a:lnTo>
                    <a:pt x="175" y="174"/>
                  </a:lnTo>
                  <a:lnTo>
                    <a:pt x="176" y="176"/>
                  </a:lnTo>
                  <a:lnTo>
                    <a:pt x="175" y="177"/>
                  </a:lnTo>
                  <a:lnTo>
                    <a:pt x="175" y="179"/>
                  </a:lnTo>
                  <a:lnTo>
                    <a:pt x="176" y="180"/>
                  </a:lnTo>
                  <a:lnTo>
                    <a:pt x="175" y="183"/>
                  </a:lnTo>
                  <a:lnTo>
                    <a:pt x="176" y="184"/>
                  </a:lnTo>
                  <a:lnTo>
                    <a:pt x="175" y="185"/>
                  </a:lnTo>
                  <a:lnTo>
                    <a:pt x="175" y="186"/>
                  </a:lnTo>
                  <a:lnTo>
                    <a:pt x="176" y="188"/>
                  </a:lnTo>
                  <a:lnTo>
                    <a:pt x="176" y="189"/>
                  </a:lnTo>
                  <a:lnTo>
                    <a:pt x="175" y="190"/>
                  </a:lnTo>
                  <a:lnTo>
                    <a:pt x="175" y="193"/>
                  </a:lnTo>
                  <a:lnTo>
                    <a:pt x="175" y="194"/>
                  </a:lnTo>
                  <a:lnTo>
                    <a:pt x="176" y="196"/>
                  </a:lnTo>
                  <a:lnTo>
                    <a:pt x="175" y="198"/>
                  </a:lnTo>
                  <a:lnTo>
                    <a:pt x="176" y="201"/>
                  </a:lnTo>
                  <a:lnTo>
                    <a:pt x="176" y="204"/>
                  </a:lnTo>
                  <a:lnTo>
                    <a:pt x="177" y="206"/>
                  </a:lnTo>
                  <a:lnTo>
                    <a:pt x="178" y="208"/>
                  </a:lnTo>
                  <a:lnTo>
                    <a:pt x="178" y="209"/>
                  </a:lnTo>
                  <a:lnTo>
                    <a:pt x="178" y="210"/>
                  </a:lnTo>
                  <a:lnTo>
                    <a:pt x="178" y="213"/>
                  </a:lnTo>
                  <a:lnTo>
                    <a:pt x="178" y="217"/>
                  </a:lnTo>
                  <a:lnTo>
                    <a:pt x="179" y="221"/>
                  </a:lnTo>
                  <a:lnTo>
                    <a:pt x="182" y="223"/>
                  </a:lnTo>
                  <a:lnTo>
                    <a:pt x="181" y="224"/>
                  </a:lnTo>
                  <a:lnTo>
                    <a:pt x="181" y="225"/>
                  </a:lnTo>
                  <a:lnTo>
                    <a:pt x="181" y="226"/>
                  </a:lnTo>
                  <a:lnTo>
                    <a:pt x="180" y="227"/>
                  </a:lnTo>
                  <a:lnTo>
                    <a:pt x="179" y="229"/>
                  </a:lnTo>
                  <a:lnTo>
                    <a:pt x="181" y="228"/>
                  </a:lnTo>
                  <a:lnTo>
                    <a:pt x="182" y="228"/>
                  </a:lnTo>
                  <a:lnTo>
                    <a:pt x="182" y="226"/>
                  </a:lnTo>
                  <a:lnTo>
                    <a:pt x="184" y="227"/>
                  </a:lnTo>
                  <a:lnTo>
                    <a:pt x="185" y="229"/>
                  </a:lnTo>
                  <a:lnTo>
                    <a:pt x="187" y="229"/>
                  </a:lnTo>
                  <a:lnTo>
                    <a:pt x="188" y="231"/>
                  </a:lnTo>
                  <a:lnTo>
                    <a:pt x="191" y="232"/>
                  </a:lnTo>
                  <a:lnTo>
                    <a:pt x="192" y="232"/>
                  </a:lnTo>
                  <a:lnTo>
                    <a:pt x="192" y="234"/>
                  </a:lnTo>
                  <a:lnTo>
                    <a:pt x="193" y="234"/>
                  </a:lnTo>
                  <a:lnTo>
                    <a:pt x="194" y="234"/>
                  </a:lnTo>
                  <a:lnTo>
                    <a:pt x="196" y="236"/>
                  </a:lnTo>
                  <a:lnTo>
                    <a:pt x="197" y="238"/>
                  </a:lnTo>
                  <a:lnTo>
                    <a:pt x="198" y="239"/>
                  </a:lnTo>
                  <a:lnTo>
                    <a:pt x="197" y="240"/>
                  </a:lnTo>
                  <a:lnTo>
                    <a:pt x="199" y="241"/>
                  </a:lnTo>
                  <a:lnTo>
                    <a:pt x="200" y="243"/>
                  </a:lnTo>
                  <a:lnTo>
                    <a:pt x="200" y="245"/>
                  </a:lnTo>
                  <a:lnTo>
                    <a:pt x="201" y="247"/>
                  </a:lnTo>
                  <a:lnTo>
                    <a:pt x="202" y="248"/>
                  </a:lnTo>
                  <a:lnTo>
                    <a:pt x="201" y="249"/>
                  </a:lnTo>
                  <a:lnTo>
                    <a:pt x="202" y="250"/>
                  </a:lnTo>
                  <a:lnTo>
                    <a:pt x="203" y="251"/>
                  </a:lnTo>
                  <a:lnTo>
                    <a:pt x="204" y="252"/>
                  </a:lnTo>
                  <a:lnTo>
                    <a:pt x="203" y="253"/>
                  </a:lnTo>
                  <a:lnTo>
                    <a:pt x="204" y="254"/>
                  </a:lnTo>
                  <a:lnTo>
                    <a:pt x="205" y="255"/>
                  </a:lnTo>
                  <a:lnTo>
                    <a:pt x="206" y="256"/>
                  </a:lnTo>
                  <a:lnTo>
                    <a:pt x="208" y="257"/>
                  </a:lnTo>
                  <a:lnTo>
                    <a:pt x="209" y="257"/>
                  </a:lnTo>
                  <a:lnTo>
                    <a:pt x="209" y="258"/>
                  </a:lnTo>
                  <a:lnTo>
                    <a:pt x="209" y="259"/>
                  </a:lnTo>
                  <a:lnTo>
                    <a:pt x="206" y="259"/>
                  </a:lnTo>
                  <a:lnTo>
                    <a:pt x="205" y="260"/>
                  </a:lnTo>
                  <a:lnTo>
                    <a:pt x="205" y="262"/>
                  </a:lnTo>
                  <a:lnTo>
                    <a:pt x="205" y="265"/>
                  </a:lnTo>
                  <a:lnTo>
                    <a:pt x="205" y="269"/>
                  </a:lnTo>
                  <a:lnTo>
                    <a:pt x="206" y="271"/>
                  </a:lnTo>
                  <a:lnTo>
                    <a:pt x="207" y="274"/>
                  </a:lnTo>
                  <a:lnTo>
                    <a:pt x="209" y="277"/>
                  </a:lnTo>
                  <a:lnTo>
                    <a:pt x="210" y="280"/>
                  </a:lnTo>
                  <a:lnTo>
                    <a:pt x="212" y="284"/>
                  </a:lnTo>
                  <a:lnTo>
                    <a:pt x="212" y="286"/>
                  </a:lnTo>
                  <a:lnTo>
                    <a:pt x="212" y="287"/>
                  </a:lnTo>
                  <a:lnTo>
                    <a:pt x="211" y="287"/>
                  </a:lnTo>
                  <a:lnTo>
                    <a:pt x="211" y="286"/>
                  </a:lnTo>
                  <a:lnTo>
                    <a:pt x="211" y="284"/>
                  </a:lnTo>
                  <a:lnTo>
                    <a:pt x="209" y="283"/>
                  </a:lnTo>
                  <a:lnTo>
                    <a:pt x="208" y="283"/>
                  </a:lnTo>
                  <a:lnTo>
                    <a:pt x="206" y="284"/>
                  </a:lnTo>
                  <a:lnTo>
                    <a:pt x="205" y="284"/>
                  </a:lnTo>
                  <a:lnTo>
                    <a:pt x="204" y="283"/>
                  </a:lnTo>
                  <a:lnTo>
                    <a:pt x="202" y="280"/>
                  </a:lnTo>
                  <a:lnTo>
                    <a:pt x="201" y="278"/>
                  </a:lnTo>
                  <a:lnTo>
                    <a:pt x="199" y="277"/>
                  </a:lnTo>
                  <a:lnTo>
                    <a:pt x="196" y="278"/>
                  </a:lnTo>
                  <a:lnTo>
                    <a:pt x="194" y="278"/>
                  </a:lnTo>
                  <a:lnTo>
                    <a:pt x="192" y="278"/>
                  </a:lnTo>
                  <a:lnTo>
                    <a:pt x="191" y="277"/>
                  </a:lnTo>
                  <a:lnTo>
                    <a:pt x="188" y="277"/>
                  </a:lnTo>
                  <a:lnTo>
                    <a:pt x="185" y="277"/>
                  </a:lnTo>
                  <a:lnTo>
                    <a:pt x="187" y="278"/>
                  </a:lnTo>
                  <a:lnTo>
                    <a:pt x="187" y="280"/>
                  </a:lnTo>
                  <a:lnTo>
                    <a:pt x="188" y="278"/>
                  </a:lnTo>
                  <a:lnTo>
                    <a:pt x="190" y="277"/>
                  </a:lnTo>
                  <a:lnTo>
                    <a:pt x="191" y="278"/>
                  </a:lnTo>
                  <a:lnTo>
                    <a:pt x="191" y="279"/>
                  </a:lnTo>
                  <a:lnTo>
                    <a:pt x="193" y="279"/>
                  </a:lnTo>
                  <a:lnTo>
                    <a:pt x="194" y="279"/>
                  </a:lnTo>
                  <a:lnTo>
                    <a:pt x="196" y="279"/>
                  </a:lnTo>
                  <a:lnTo>
                    <a:pt x="198" y="279"/>
                  </a:lnTo>
                  <a:lnTo>
                    <a:pt x="199" y="278"/>
                  </a:lnTo>
                  <a:lnTo>
                    <a:pt x="200" y="279"/>
                  </a:lnTo>
                  <a:lnTo>
                    <a:pt x="200" y="280"/>
                  </a:lnTo>
                  <a:lnTo>
                    <a:pt x="202" y="283"/>
                  </a:lnTo>
                  <a:lnTo>
                    <a:pt x="202" y="284"/>
                  </a:lnTo>
                  <a:lnTo>
                    <a:pt x="204" y="286"/>
                  </a:lnTo>
                  <a:lnTo>
                    <a:pt x="205" y="287"/>
                  </a:lnTo>
                  <a:lnTo>
                    <a:pt x="207" y="289"/>
                  </a:lnTo>
                  <a:close/>
                </a:path>
              </a:pathLst>
            </a:custGeom>
            <a:solidFill>
              <a:srgbClr val="5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8" name="Freeform 155"/>
            <p:cNvSpPr>
              <a:spLocks/>
            </p:cNvSpPr>
            <p:nvPr/>
          </p:nvSpPr>
          <p:spPr bwMode="auto">
            <a:xfrm>
              <a:off x="2329664" y="2729042"/>
              <a:ext cx="406302" cy="739285"/>
            </a:xfrm>
            <a:custGeom>
              <a:avLst/>
              <a:gdLst>
                <a:gd name="T0" fmla="*/ 2147483647 w 157"/>
                <a:gd name="T1" fmla="*/ 2147483647 h 289"/>
                <a:gd name="T2" fmla="*/ 2147483647 w 157"/>
                <a:gd name="T3" fmla="*/ 2147483647 h 289"/>
                <a:gd name="T4" fmla="*/ 2147483647 w 157"/>
                <a:gd name="T5" fmla="*/ 2147483647 h 289"/>
                <a:gd name="T6" fmla="*/ 2147483647 w 157"/>
                <a:gd name="T7" fmla="*/ 2147483647 h 289"/>
                <a:gd name="T8" fmla="*/ 2147483647 w 157"/>
                <a:gd name="T9" fmla="*/ 2147483647 h 289"/>
                <a:gd name="T10" fmla="*/ 2147483647 w 157"/>
                <a:gd name="T11" fmla="*/ 2147483647 h 289"/>
                <a:gd name="T12" fmla="*/ 2147483647 w 157"/>
                <a:gd name="T13" fmla="*/ 2147483647 h 289"/>
                <a:gd name="T14" fmla="*/ 2147483647 w 157"/>
                <a:gd name="T15" fmla="*/ 2147483647 h 289"/>
                <a:gd name="T16" fmla="*/ 2147483647 w 157"/>
                <a:gd name="T17" fmla="*/ 2147483647 h 289"/>
                <a:gd name="T18" fmla="*/ 2147483647 w 157"/>
                <a:gd name="T19" fmla="*/ 2147483647 h 289"/>
                <a:gd name="T20" fmla="*/ 2147483647 w 157"/>
                <a:gd name="T21" fmla="*/ 2147483647 h 289"/>
                <a:gd name="T22" fmla="*/ 2147483647 w 157"/>
                <a:gd name="T23" fmla="*/ 2147483647 h 289"/>
                <a:gd name="T24" fmla="*/ 2147483647 w 157"/>
                <a:gd name="T25" fmla="*/ 2147483647 h 289"/>
                <a:gd name="T26" fmla="*/ 2147483647 w 157"/>
                <a:gd name="T27" fmla="*/ 2147483647 h 289"/>
                <a:gd name="T28" fmla="*/ 2147483647 w 157"/>
                <a:gd name="T29" fmla="*/ 2147483647 h 289"/>
                <a:gd name="T30" fmla="*/ 2147483647 w 157"/>
                <a:gd name="T31" fmla="*/ 2147483647 h 289"/>
                <a:gd name="T32" fmla="*/ 2147483647 w 157"/>
                <a:gd name="T33" fmla="*/ 2147483647 h 289"/>
                <a:gd name="T34" fmla="*/ 2147483647 w 157"/>
                <a:gd name="T35" fmla="*/ 2147483647 h 289"/>
                <a:gd name="T36" fmla="*/ 2147483647 w 157"/>
                <a:gd name="T37" fmla="*/ 2147483647 h 289"/>
                <a:gd name="T38" fmla="*/ 2147483647 w 157"/>
                <a:gd name="T39" fmla="*/ 2147483647 h 289"/>
                <a:gd name="T40" fmla="*/ 2147483647 w 157"/>
                <a:gd name="T41" fmla="*/ 2147483647 h 289"/>
                <a:gd name="T42" fmla="*/ 2147483647 w 157"/>
                <a:gd name="T43" fmla="*/ 2147483647 h 289"/>
                <a:gd name="T44" fmla="*/ 2147483647 w 157"/>
                <a:gd name="T45" fmla="*/ 2147483647 h 289"/>
                <a:gd name="T46" fmla="*/ 2147483647 w 157"/>
                <a:gd name="T47" fmla="*/ 2147483647 h 289"/>
                <a:gd name="T48" fmla="*/ 2147483647 w 157"/>
                <a:gd name="T49" fmla="*/ 2147483647 h 289"/>
                <a:gd name="T50" fmla="*/ 2147483647 w 157"/>
                <a:gd name="T51" fmla="*/ 2147483647 h 289"/>
                <a:gd name="T52" fmla="*/ 2147483647 w 157"/>
                <a:gd name="T53" fmla="*/ 2147483647 h 289"/>
                <a:gd name="T54" fmla="*/ 2147483647 w 157"/>
                <a:gd name="T55" fmla="*/ 2147483647 h 289"/>
                <a:gd name="T56" fmla="*/ 2147483647 w 157"/>
                <a:gd name="T57" fmla="*/ 0 h 289"/>
                <a:gd name="T58" fmla="*/ 2147483647 w 157"/>
                <a:gd name="T59" fmla="*/ 2147483647 h 289"/>
                <a:gd name="T60" fmla="*/ 2147483647 w 157"/>
                <a:gd name="T61" fmla="*/ 2147483647 h 289"/>
                <a:gd name="T62" fmla="*/ 2147483647 w 157"/>
                <a:gd name="T63" fmla="*/ 2147483647 h 289"/>
                <a:gd name="T64" fmla="*/ 2147483647 w 157"/>
                <a:gd name="T65" fmla="*/ 2147483647 h 289"/>
                <a:gd name="T66" fmla="*/ 2147483647 w 157"/>
                <a:gd name="T67" fmla="*/ 2147483647 h 289"/>
                <a:gd name="T68" fmla="*/ 2147483647 w 157"/>
                <a:gd name="T69" fmla="*/ 2147483647 h 289"/>
                <a:gd name="T70" fmla="*/ 2147483647 w 157"/>
                <a:gd name="T71" fmla="*/ 2147483647 h 289"/>
                <a:gd name="T72" fmla="*/ 2147483647 w 157"/>
                <a:gd name="T73" fmla="*/ 2147483647 h 289"/>
                <a:gd name="T74" fmla="*/ 2147483647 w 157"/>
                <a:gd name="T75" fmla="*/ 2147483647 h 289"/>
                <a:gd name="T76" fmla="*/ 2147483647 w 157"/>
                <a:gd name="T77" fmla="*/ 2147483647 h 289"/>
                <a:gd name="T78" fmla="*/ 2147483647 w 157"/>
                <a:gd name="T79" fmla="*/ 2147483647 h 289"/>
                <a:gd name="T80" fmla="*/ 2147483647 w 157"/>
                <a:gd name="T81" fmla="*/ 2147483647 h 289"/>
                <a:gd name="T82" fmla="*/ 2147483647 w 157"/>
                <a:gd name="T83" fmla="*/ 2147483647 h 289"/>
                <a:gd name="T84" fmla="*/ 2147483647 w 157"/>
                <a:gd name="T85" fmla="*/ 2147483647 h 289"/>
                <a:gd name="T86" fmla="*/ 2147483647 w 157"/>
                <a:gd name="T87" fmla="*/ 2147483647 h 289"/>
                <a:gd name="T88" fmla="*/ 2147483647 w 157"/>
                <a:gd name="T89" fmla="*/ 2147483647 h 289"/>
                <a:gd name="T90" fmla="*/ 2147483647 w 157"/>
                <a:gd name="T91" fmla="*/ 2147483647 h 289"/>
                <a:gd name="T92" fmla="*/ 2147483647 w 157"/>
                <a:gd name="T93" fmla="*/ 2147483647 h 289"/>
                <a:gd name="T94" fmla="*/ 2147483647 w 157"/>
                <a:gd name="T95" fmla="*/ 2147483647 h 289"/>
                <a:gd name="T96" fmla="*/ 2147483647 w 157"/>
                <a:gd name="T97" fmla="*/ 2147483647 h 289"/>
                <a:gd name="T98" fmla="*/ 2147483647 w 157"/>
                <a:gd name="T99" fmla="*/ 2147483647 h 289"/>
                <a:gd name="T100" fmla="*/ 2147483647 w 157"/>
                <a:gd name="T101" fmla="*/ 2147483647 h 289"/>
                <a:gd name="T102" fmla="*/ 2147483647 w 157"/>
                <a:gd name="T103" fmla="*/ 2147483647 h 289"/>
                <a:gd name="T104" fmla="*/ 2147483647 w 157"/>
                <a:gd name="T105" fmla="*/ 2147483647 h 289"/>
                <a:gd name="T106" fmla="*/ 2147483647 w 157"/>
                <a:gd name="T107" fmla="*/ 2147483647 h 289"/>
                <a:gd name="T108" fmla="*/ 2147483647 w 157"/>
                <a:gd name="T109" fmla="*/ 2147483647 h 289"/>
                <a:gd name="T110" fmla="*/ 2147483647 w 157"/>
                <a:gd name="T111" fmla="*/ 2147483647 h 289"/>
                <a:gd name="T112" fmla="*/ 2147483647 w 157"/>
                <a:gd name="T113" fmla="*/ 2147483647 h 289"/>
                <a:gd name="T114" fmla="*/ 2147483647 w 157"/>
                <a:gd name="T115" fmla="*/ 2147483647 h 289"/>
                <a:gd name="T116" fmla="*/ 2147483647 w 157"/>
                <a:gd name="T117" fmla="*/ 2147483647 h 2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7"/>
                <a:gd name="T178" fmla="*/ 0 h 289"/>
                <a:gd name="T179" fmla="*/ 157 w 157"/>
                <a:gd name="T180" fmla="*/ 289 h 2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7" h="289">
                  <a:moveTo>
                    <a:pt x="85" y="191"/>
                  </a:moveTo>
                  <a:lnTo>
                    <a:pt x="87" y="190"/>
                  </a:lnTo>
                  <a:lnTo>
                    <a:pt x="88" y="189"/>
                  </a:lnTo>
                  <a:lnTo>
                    <a:pt x="89" y="188"/>
                  </a:lnTo>
                  <a:lnTo>
                    <a:pt x="89" y="187"/>
                  </a:lnTo>
                  <a:lnTo>
                    <a:pt x="91" y="185"/>
                  </a:lnTo>
                  <a:lnTo>
                    <a:pt x="92" y="185"/>
                  </a:lnTo>
                  <a:lnTo>
                    <a:pt x="94" y="183"/>
                  </a:lnTo>
                  <a:lnTo>
                    <a:pt x="96" y="183"/>
                  </a:lnTo>
                  <a:lnTo>
                    <a:pt x="97" y="183"/>
                  </a:lnTo>
                  <a:lnTo>
                    <a:pt x="99" y="181"/>
                  </a:lnTo>
                  <a:lnTo>
                    <a:pt x="99" y="180"/>
                  </a:lnTo>
                  <a:lnTo>
                    <a:pt x="101" y="180"/>
                  </a:lnTo>
                  <a:lnTo>
                    <a:pt x="102" y="180"/>
                  </a:lnTo>
                  <a:lnTo>
                    <a:pt x="103" y="178"/>
                  </a:lnTo>
                  <a:lnTo>
                    <a:pt x="103" y="175"/>
                  </a:lnTo>
                  <a:lnTo>
                    <a:pt x="103" y="173"/>
                  </a:lnTo>
                  <a:lnTo>
                    <a:pt x="103" y="175"/>
                  </a:lnTo>
                  <a:lnTo>
                    <a:pt x="103" y="178"/>
                  </a:lnTo>
                  <a:lnTo>
                    <a:pt x="102" y="180"/>
                  </a:lnTo>
                  <a:lnTo>
                    <a:pt x="101" y="180"/>
                  </a:lnTo>
                  <a:lnTo>
                    <a:pt x="99" y="180"/>
                  </a:lnTo>
                  <a:lnTo>
                    <a:pt x="99" y="181"/>
                  </a:lnTo>
                  <a:lnTo>
                    <a:pt x="97" y="183"/>
                  </a:lnTo>
                  <a:lnTo>
                    <a:pt x="96" y="183"/>
                  </a:lnTo>
                  <a:lnTo>
                    <a:pt x="94" y="183"/>
                  </a:lnTo>
                  <a:lnTo>
                    <a:pt x="92" y="185"/>
                  </a:lnTo>
                  <a:lnTo>
                    <a:pt x="91" y="185"/>
                  </a:lnTo>
                  <a:lnTo>
                    <a:pt x="89" y="187"/>
                  </a:lnTo>
                  <a:lnTo>
                    <a:pt x="89" y="188"/>
                  </a:lnTo>
                  <a:lnTo>
                    <a:pt x="88" y="189"/>
                  </a:lnTo>
                  <a:lnTo>
                    <a:pt x="87" y="190"/>
                  </a:lnTo>
                  <a:lnTo>
                    <a:pt x="85" y="191"/>
                  </a:lnTo>
                  <a:lnTo>
                    <a:pt x="84" y="192"/>
                  </a:lnTo>
                  <a:lnTo>
                    <a:pt x="83" y="192"/>
                  </a:lnTo>
                  <a:lnTo>
                    <a:pt x="82" y="193"/>
                  </a:lnTo>
                  <a:lnTo>
                    <a:pt x="81" y="194"/>
                  </a:lnTo>
                  <a:lnTo>
                    <a:pt x="78" y="196"/>
                  </a:lnTo>
                  <a:lnTo>
                    <a:pt x="76" y="195"/>
                  </a:lnTo>
                  <a:lnTo>
                    <a:pt x="75" y="199"/>
                  </a:lnTo>
                  <a:lnTo>
                    <a:pt x="72" y="199"/>
                  </a:lnTo>
                  <a:lnTo>
                    <a:pt x="70" y="199"/>
                  </a:lnTo>
                  <a:lnTo>
                    <a:pt x="68" y="199"/>
                  </a:lnTo>
                  <a:lnTo>
                    <a:pt x="67" y="198"/>
                  </a:lnTo>
                  <a:lnTo>
                    <a:pt x="66" y="198"/>
                  </a:lnTo>
                  <a:lnTo>
                    <a:pt x="64" y="197"/>
                  </a:lnTo>
                  <a:lnTo>
                    <a:pt x="63" y="198"/>
                  </a:lnTo>
                  <a:lnTo>
                    <a:pt x="62" y="198"/>
                  </a:lnTo>
                  <a:lnTo>
                    <a:pt x="60" y="196"/>
                  </a:lnTo>
                  <a:lnTo>
                    <a:pt x="59" y="202"/>
                  </a:lnTo>
                  <a:lnTo>
                    <a:pt x="56" y="202"/>
                  </a:lnTo>
                  <a:lnTo>
                    <a:pt x="56" y="201"/>
                  </a:lnTo>
                  <a:lnTo>
                    <a:pt x="53" y="202"/>
                  </a:lnTo>
                  <a:lnTo>
                    <a:pt x="53" y="201"/>
                  </a:lnTo>
                  <a:lnTo>
                    <a:pt x="53" y="202"/>
                  </a:lnTo>
                  <a:lnTo>
                    <a:pt x="51" y="202"/>
                  </a:lnTo>
                  <a:lnTo>
                    <a:pt x="52" y="204"/>
                  </a:lnTo>
                  <a:lnTo>
                    <a:pt x="47" y="205"/>
                  </a:lnTo>
                  <a:lnTo>
                    <a:pt x="45" y="205"/>
                  </a:lnTo>
                  <a:lnTo>
                    <a:pt x="44" y="203"/>
                  </a:lnTo>
                  <a:lnTo>
                    <a:pt x="44" y="205"/>
                  </a:lnTo>
                  <a:lnTo>
                    <a:pt x="42" y="204"/>
                  </a:lnTo>
                  <a:lnTo>
                    <a:pt x="41" y="200"/>
                  </a:lnTo>
                  <a:lnTo>
                    <a:pt x="39" y="201"/>
                  </a:lnTo>
                  <a:lnTo>
                    <a:pt x="37" y="199"/>
                  </a:lnTo>
                  <a:lnTo>
                    <a:pt x="36" y="197"/>
                  </a:lnTo>
                  <a:lnTo>
                    <a:pt x="35" y="198"/>
                  </a:lnTo>
                  <a:lnTo>
                    <a:pt x="35" y="200"/>
                  </a:lnTo>
                  <a:lnTo>
                    <a:pt x="37" y="202"/>
                  </a:lnTo>
                  <a:lnTo>
                    <a:pt x="36" y="207"/>
                  </a:lnTo>
                  <a:lnTo>
                    <a:pt x="35" y="208"/>
                  </a:lnTo>
                  <a:lnTo>
                    <a:pt x="30" y="204"/>
                  </a:lnTo>
                  <a:lnTo>
                    <a:pt x="29" y="202"/>
                  </a:lnTo>
                  <a:lnTo>
                    <a:pt x="27" y="200"/>
                  </a:lnTo>
                  <a:lnTo>
                    <a:pt x="27" y="199"/>
                  </a:lnTo>
                  <a:lnTo>
                    <a:pt x="25" y="198"/>
                  </a:lnTo>
                  <a:lnTo>
                    <a:pt x="24" y="196"/>
                  </a:lnTo>
                  <a:lnTo>
                    <a:pt x="20" y="197"/>
                  </a:lnTo>
                  <a:lnTo>
                    <a:pt x="20" y="198"/>
                  </a:lnTo>
                  <a:lnTo>
                    <a:pt x="21" y="205"/>
                  </a:lnTo>
                  <a:lnTo>
                    <a:pt x="20" y="207"/>
                  </a:lnTo>
                  <a:lnTo>
                    <a:pt x="20" y="208"/>
                  </a:lnTo>
                  <a:lnTo>
                    <a:pt x="19" y="207"/>
                  </a:lnTo>
                  <a:lnTo>
                    <a:pt x="18" y="205"/>
                  </a:lnTo>
                  <a:lnTo>
                    <a:pt x="18" y="204"/>
                  </a:lnTo>
                  <a:lnTo>
                    <a:pt x="17" y="199"/>
                  </a:lnTo>
                  <a:lnTo>
                    <a:pt x="15" y="195"/>
                  </a:lnTo>
                  <a:lnTo>
                    <a:pt x="15" y="193"/>
                  </a:lnTo>
                  <a:lnTo>
                    <a:pt x="14" y="191"/>
                  </a:lnTo>
                  <a:lnTo>
                    <a:pt x="15" y="186"/>
                  </a:lnTo>
                  <a:lnTo>
                    <a:pt x="16" y="186"/>
                  </a:lnTo>
                  <a:lnTo>
                    <a:pt x="17" y="186"/>
                  </a:lnTo>
                  <a:lnTo>
                    <a:pt x="17" y="189"/>
                  </a:lnTo>
                  <a:lnTo>
                    <a:pt x="17" y="190"/>
                  </a:lnTo>
                  <a:lnTo>
                    <a:pt x="18" y="192"/>
                  </a:lnTo>
                  <a:lnTo>
                    <a:pt x="19" y="190"/>
                  </a:lnTo>
                  <a:lnTo>
                    <a:pt x="21" y="180"/>
                  </a:lnTo>
                  <a:lnTo>
                    <a:pt x="23" y="179"/>
                  </a:lnTo>
                  <a:lnTo>
                    <a:pt x="26" y="176"/>
                  </a:lnTo>
                  <a:lnTo>
                    <a:pt x="27" y="172"/>
                  </a:lnTo>
                  <a:lnTo>
                    <a:pt x="27" y="171"/>
                  </a:lnTo>
                  <a:lnTo>
                    <a:pt x="30" y="170"/>
                  </a:lnTo>
                  <a:lnTo>
                    <a:pt x="30" y="168"/>
                  </a:lnTo>
                  <a:lnTo>
                    <a:pt x="31" y="167"/>
                  </a:lnTo>
                  <a:lnTo>
                    <a:pt x="34" y="166"/>
                  </a:lnTo>
                  <a:lnTo>
                    <a:pt x="35" y="164"/>
                  </a:lnTo>
                  <a:lnTo>
                    <a:pt x="35" y="162"/>
                  </a:lnTo>
                  <a:lnTo>
                    <a:pt x="34" y="161"/>
                  </a:lnTo>
                  <a:lnTo>
                    <a:pt x="35" y="159"/>
                  </a:lnTo>
                  <a:lnTo>
                    <a:pt x="35" y="157"/>
                  </a:lnTo>
                  <a:lnTo>
                    <a:pt x="33" y="155"/>
                  </a:lnTo>
                  <a:lnTo>
                    <a:pt x="31" y="155"/>
                  </a:lnTo>
                  <a:lnTo>
                    <a:pt x="30" y="152"/>
                  </a:lnTo>
                  <a:lnTo>
                    <a:pt x="30" y="150"/>
                  </a:lnTo>
                  <a:lnTo>
                    <a:pt x="32" y="149"/>
                  </a:lnTo>
                  <a:lnTo>
                    <a:pt x="32" y="147"/>
                  </a:lnTo>
                  <a:lnTo>
                    <a:pt x="32" y="145"/>
                  </a:lnTo>
                  <a:lnTo>
                    <a:pt x="32" y="141"/>
                  </a:lnTo>
                  <a:lnTo>
                    <a:pt x="34" y="138"/>
                  </a:lnTo>
                  <a:lnTo>
                    <a:pt x="36" y="138"/>
                  </a:lnTo>
                  <a:lnTo>
                    <a:pt x="39" y="141"/>
                  </a:lnTo>
                  <a:lnTo>
                    <a:pt x="44" y="142"/>
                  </a:lnTo>
                  <a:lnTo>
                    <a:pt x="41" y="140"/>
                  </a:lnTo>
                  <a:lnTo>
                    <a:pt x="37" y="137"/>
                  </a:lnTo>
                  <a:lnTo>
                    <a:pt x="36" y="134"/>
                  </a:lnTo>
                  <a:lnTo>
                    <a:pt x="37" y="137"/>
                  </a:lnTo>
                  <a:lnTo>
                    <a:pt x="35" y="137"/>
                  </a:lnTo>
                  <a:lnTo>
                    <a:pt x="34" y="133"/>
                  </a:lnTo>
                  <a:lnTo>
                    <a:pt x="38" y="128"/>
                  </a:lnTo>
                  <a:lnTo>
                    <a:pt x="33" y="134"/>
                  </a:lnTo>
                  <a:lnTo>
                    <a:pt x="33" y="136"/>
                  </a:lnTo>
                  <a:lnTo>
                    <a:pt x="32" y="140"/>
                  </a:lnTo>
                  <a:lnTo>
                    <a:pt x="30" y="143"/>
                  </a:lnTo>
                  <a:lnTo>
                    <a:pt x="29" y="143"/>
                  </a:lnTo>
                  <a:lnTo>
                    <a:pt x="28" y="142"/>
                  </a:lnTo>
                  <a:lnTo>
                    <a:pt x="28" y="138"/>
                  </a:lnTo>
                  <a:lnTo>
                    <a:pt x="27" y="138"/>
                  </a:lnTo>
                  <a:lnTo>
                    <a:pt x="27" y="140"/>
                  </a:lnTo>
                  <a:lnTo>
                    <a:pt x="24" y="138"/>
                  </a:lnTo>
                  <a:lnTo>
                    <a:pt x="23" y="138"/>
                  </a:lnTo>
                  <a:lnTo>
                    <a:pt x="23" y="140"/>
                  </a:lnTo>
                  <a:lnTo>
                    <a:pt x="23" y="143"/>
                  </a:lnTo>
                  <a:lnTo>
                    <a:pt x="20" y="141"/>
                  </a:lnTo>
                  <a:lnTo>
                    <a:pt x="20" y="138"/>
                  </a:lnTo>
                  <a:lnTo>
                    <a:pt x="21" y="134"/>
                  </a:lnTo>
                  <a:lnTo>
                    <a:pt x="26" y="128"/>
                  </a:lnTo>
                  <a:lnTo>
                    <a:pt x="22" y="131"/>
                  </a:lnTo>
                  <a:lnTo>
                    <a:pt x="20" y="133"/>
                  </a:lnTo>
                  <a:lnTo>
                    <a:pt x="19" y="132"/>
                  </a:lnTo>
                  <a:lnTo>
                    <a:pt x="18" y="135"/>
                  </a:lnTo>
                  <a:lnTo>
                    <a:pt x="18" y="139"/>
                  </a:lnTo>
                  <a:lnTo>
                    <a:pt x="20" y="144"/>
                  </a:lnTo>
                  <a:lnTo>
                    <a:pt x="19" y="146"/>
                  </a:lnTo>
                  <a:lnTo>
                    <a:pt x="15" y="147"/>
                  </a:lnTo>
                  <a:lnTo>
                    <a:pt x="14" y="150"/>
                  </a:lnTo>
                  <a:lnTo>
                    <a:pt x="13" y="155"/>
                  </a:lnTo>
                  <a:lnTo>
                    <a:pt x="12" y="155"/>
                  </a:lnTo>
                  <a:lnTo>
                    <a:pt x="8" y="162"/>
                  </a:lnTo>
                  <a:lnTo>
                    <a:pt x="9" y="165"/>
                  </a:lnTo>
                  <a:lnTo>
                    <a:pt x="6" y="167"/>
                  </a:lnTo>
                  <a:lnTo>
                    <a:pt x="3" y="168"/>
                  </a:lnTo>
                  <a:lnTo>
                    <a:pt x="0" y="167"/>
                  </a:lnTo>
                  <a:lnTo>
                    <a:pt x="2" y="163"/>
                  </a:lnTo>
                  <a:lnTo>
                    <a:pt x="3" y="161"/>
                  </a:lnTo>
                  <a:lnTo>
                    <a:pt x="4" y="161"/>
                  </a:lnTo>
                  <a:lnTo>
                    <a:pt x="6" y="153"/>
                  </a:lnTo>
                  <a:lnTo>
                    <a:pt x="8" y="150"/>
                  </a:lnTo>
                  <a:lnTo>
                    <a:pt x="8" y="149"/>
                  </a:lnTo>
                  <a:lnTo>
                    <a:pt x="11" y="144"/>
                  </a:lnTo>
                  <a:lnTo>
                    <a:pt x="15" y="141"/>
                  </a:lnTo>
                  <a:lnTo>
                    <a:pt x="11" y="144"/>
                  </a:lnTo>
                  <a:lnTo>
                    <a:pt x="11" y="143"/>
                  </a:lnTo>
                  <a:lnTo>
                    <a:pt x="12" y="137"/>
                  </a:lnTo>
                  <a:lnTo>
                    <a:pt x="14" y="135"/>
                  </a:lnTo>
                  <a:lnTo>
                    <a:pt x="10" y="137"/>
                  </a:lnTo>
                  <a:lnTo>
                    <a:pt x="11" y="135"/>
                  </a:lnTo>
                  <a:lnTo>
                    <a:pt x="10" y="134"/>
                  </a:lnTo>
                  <a:lnTo>
                    <a:pt x="14" y="129"/>
                  </a:lnTo>
                  <a:lnTo>
                    <a:pt x="15" y="128"/>
                  </a:lnTo>
                  <a:lnTo>
                    <a:pt x="17" y="128"/>
                  </a:lnTo>
                  <a:lnTo>
                    <a:pt x="17" y="126"/>
                  </a:lnTo>
                  <a:lnTo>
                    <a:pt x="17" y="125"/>
                  </a:lnTo>
                  <a:lnTo>
                    <a:pt x="15" y="126"/>
                  </a:lnTo>
                  <a:lnTo>
                    <a:pt x="16" y="124"/>
                  </a:lnTo>
                  <a:lnTo>
                    <a:pt x="18" y="121"/>
                  </a:lnTo>
                  <a:lnTo>
                    <a:pt x="18" y="120"/>
                  </a:lnTo>
                  <a:lnTo>
                    <a:pt x="20" y="119"/>
                  </a:lnTo>
                  <a:lnTo>
                    <a:pt x="17" y="120"/>
                  </a:lnTo>
                  <a:lnTo>
                    <a:pt x="17" y="119"/>
                  </a:lnTo>
                  <a:lnTo>
                    <a:pt x="15" y="116"/>
                  </a:lnTo>
                  <a:lnTo>
                    <a:pt x="17" y="114"/>
                  </a:lnTo>
                  <a:lnTo>
                    <a:pt x="20" y="114"/>
                  </a:lnTo>
                  <a:lnTo>
                    <a:pt x="20" y="112"/>
                  </a:lnTo>
                  <a:lnTo>
                    <a:pt x="22" y="110"/>
                  </a:lnTo>
                  <a:lnTo>
                    <a:pt x="25" y="110"/>
                  </a:lnTo>
                  <a:lnTo>
                    <a:pt x="24" y="107"/>
                  </a:lnTo>
                  <a:lnTo>
                    <a:pt x="23" y="108"/>
                  </a:lnTo>
                  <a:lnTo>
                    <a:pt x="24" y="106"/>
                  </a:lnTo>
                  <a:lnTo>
                    <a:pt x="27" y="102"/>
                  </a:lnTo>
                  <a:lnTo>
                    <a:pt x="29" y="101"/>
                  </a:lnTo>
                  <a:lnTo>
                    <a:pt x="29" y="100"/>
                  </a:lnTo>
                  <a:lnTo>
                    <a:pt x="35" y="98"/>
                  </a:lnTo>
                  <a:lnTo>
                    <a:pt x="32" y="97"/>
                  </a:lnTo>
                  <a:lnTo>
                    <a:pt x="35" y="94"/>
                  </a:lnTo>
                  <a:lnTo>
                    <a:pt x="26" y="99"/>
                  </a:lnTo>
                  <a:lnTo>
                    <a:pt x="21" y="105"/>
                  </a:lnTo>
                  <a:lnTo>
                    <a:pt x="17" y="107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13" y="96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8" y="95"/>
                  </a:lnTo>
                  <a:lnTo>
                    <a:pt x="5" y="93"/>
                  </a:lnTo>
                  <a:lnTo>
                    <a:pt x="5" y="92"/>
                  </a:lnTo>
                  <a:lnTo>
                    <a:pt x="12" y="89"/>
                  </a:lnTo>
                  <a:lnTo>
                    <a:pt x="14" y="91"/>
                  </a:lnTo>
                  <a:lnTo>
                    <a:pt x="15" y="90"/>
                  </a:lnTo>
                  <a:lnTo>
                    <a:pt x="17" y="90"/>
                  </a:lnTo>
                  <a:lnTo>
                    <a:pt x="16" y="87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19" y="86"/>
                  </a:lnTo>
                  <a:lnTo>
                    <a:pt x="15" y="84"/>
                  </a:lnTo>
                  <a:lnTo>
                    <a:pt x="16" y="84"/>
                  </a:lnTo>
                  <a:lnTo>
                    <a:pt x="19" y="79"/>
                  </a:lnTo>
                  <a:lnTo>
                    <a:pt x="24" y="82"/>
                  </a:lnTo>
                  <a:lnTo>
                    <a:pt x="21" y="77"/>
                  </a:lnTo>
                  <a:lnTo>
                    <a:pt x="23" y="74"/>
                  </a:lnTo>
                  <a:lnTo>
                    <a:pt x="30" y="76"/>
                  </a:lnTo>
                  <a:lnTo>
                    <a:pt x="24" y="73"/>
                  </a:lnTo>
                  <a:lnTo>
                    <a:pt x="24" y="71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30" y="67"/>
                  </a:lnTo>
                  <a:lnTo>
                    <a:pt x="24" y="65"/>
                  </a:lnTo>
                  <a:lnTo>
                    <a:pt x="29" y="62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3" y="62"/>
                  </a:lnTo>
                  <a:lnTo>
                    <a:pt x="23" y="56"/>
                  </a:lnTo>
                  <a:lnTo>
                    <a:pt x="25" y="49"/>
                  </a:lnTo>
                  <a:lnTo>
                    <a:pt x="28" y="52"/>
                  </a:lnTo>
                  <a:lnTo>
                    <a:pt x="29" y="55"/>
                  </a:lnTo>
                  <a:lnTo>
                    <a:pt x="30" y="53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8" y="48"/>
                  </a:lnTo>
                  <a:lnTo>
                    <a:pt x="26" y="47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27" y="41"/>
                  </a:lnTo>
                  <a:lnTo>
                    <a:pt x="29" y="35"/>
                  </a:lnTo>
                  <a:lnTo>
                    <a:pt x="32" y="36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5" y="33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9" y="34"/>
                  </a:lnTo>
                  <a:lnTo>
                    <a:pt x="45" y="39"/>
                  </a:lnTo>
                  <a:lnTo>
                    <a:pt x="41" y="34"/>
                  </a:lnTo>
                  <a:lnTo>
                    <a:pt x="47" y="38"/>
                  </a:lnTo>
                  <a:lnTo>
                    <a:pt x="45" y="35"/>
                  </a:lnTo>
                  <a:lnTo>
                    <a:pt x="47" y="34"/>
                  </a:lnTo>
                  <a:lnTo>
                    <a:pt x="43" y="32"/>
                  </a:lnTo>
                  <a:lnTo>
                    <a:pt x="41" y="28"/>
                  </a:lnTo>
                  <a:lnTo>
                    <a:pt x="41" y="24"/>
                  </a:lnTo>
                  <a:lnTo>
                    <a:pt x="44" y="28"/>
                  </a:lnTo>
                  <a:lnTo>
                    <a:pt x="46" y="24"/>
                  </a:lnTo>
                  <a:lnTo>
                    <a:pt x="44" y="19"/>
                  </a:lnTo>
                  <a:lnTo>
                    <a:pt x="44" y="17"/>
                  </a:lnTo>
                  <a:lnTo>
                    <a:pt x="45" y="19"/>
                  </a:lnTo>
                  <a:lnTo>
                    <a:pt x="51" y="18"/>
                  </a:lnTo>
                  <a:lnTo>
                    <a:pt x="56" y="21"/>
                  </a:lnTo>
                  <a:lnTo>
                    <a:pt x="51" y="17"/>
                  </a:lnTo>
                  <a:lnTo>
                    <a:pt x="53" y="10"/>
                  </a:lnTo>
                  <a:lnTo>
                    <a:pt x="54" y="13"/>
                  </a:lnTo>
                  <a:lnTo>
                    <a:pt x="53" y="10"/>
                  </a:lnTo>
                  <a:lnTo>
                    <a:pt x="53" y="5"/>
                  </a:lnTo>
                  <a:lnTo>
                    <a:pt x="56" y="4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4" y="2"/>
                  </a:lnTo>
                  <a:lnTo>
                    <a:pt x="66" y="6"/>
                  </a:lnTo>
                  <a:lnTo>
                    <a:pt x="63" y="11"/>
                  </a:lnTo>
                  <a:lnTo>
                    <a:pt x="68" y="5"/>
                  </a:lnTo>
                  <a:lnTo>
                    <a:pt x="72" y="7"/>
                  </a:lnTo>
                  <a:lnTo>
                    <a:pt x="70" y="12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84" y="7"/>
                  </a:lnTo>
                  <a:lnTo>
                    <a:pt x="84" y="8"/>
                  </a:lnTo>
                  <a:lnTo>
                    <a:pt x="90" y="10"/>
                  </a:lnTo>
                  <a:lnTo>
                    <a:pt x="93" y="8"/>
                  </a:lnTo>
                  <a:lnTo>
                    <a:pt x="100" y="10"/>
                  </a:lnTo>
                  <a:lnTo>
                    <a:pt x="102" y="5"/>
                  </a:lnTo>
                  <a:lnTo>
                    <a:pt x="111" y="10"/>
                  </a:lnTo>
                  <a:lnTo>
                    <a:pt x="106" y="17"/>
                  </a:lnTo>
                  <a:lnTo>
                    <a:pt x="106" y="23"/>
                  </a:lnTo>
                  <a:lnTo>
                    <a:pt x="79" y="39"/>
                  </a:lnTo>
                  <a:lnTo>
                    <a:pt x="77" y="44"/>
                  </a:lnTo>
                  <a:lnTo>
                    <a:pt x="72" y="44"/>
                  </a:lnTo>
                  <a:lnTo>
                    <a:pt x="80" y="47"/>
                  </a:lnTo>
                  <a:lnTo>
                    <a:pt x="82" y="4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66" y="55"/>
                  </a:lnTo>
                  <a:lnTo>
                    <a:pt x="75" y="55"/>
                  </a:lnTo>
                  <a:lnTo>
                    <a:pt x="67" y="62"/>
                  </a:lnTo>
                  <a:lnTo>
                    <a:pt x="63" y="62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81" y="58"/>
                  </a:lnTo>
                  <a:lnTo>
                    <a:pt x="83" y="57"/>
                  </a:lnTo>
                  <a:lnTo>
                    <a:pt x="87" y="58"/>
                  </a:lnTo>
                  <a:lnTo>
                    <a:pt x="88" y="57"/>
                  </a:lnTo>
                  <a:lnTo>
                    <a:pt x="88" y="56"/>
                  </a:lnTo>
                  <a:lnTo>
                    <a:pt x="94" y="56"/>
                  </a:lnTo>
                  <a:lnTo>
                    <a:pt x="97" y="58"/>
                  </a:lnTo>
                  <a:lnTo>
                    <a:pt x="100" y="60"/>
                  </a:lnTo>
                  <a:lnTo>
                    <a:pt x="104" y="59"/>
                  </a:lnTo>
                  <a:lnTo>
                    <a:pt x="105" y="59"/>
                  </a:lnTo>
                  <a:lnTo>
                    <a:pt x="106" y="59"/>
                  </a:lnTo>
                  <a:lnTo>
                    <a:pt x="110" y="61"/>
                  </a:lnTo>
                  <a:lnTo>
                    <a:pt x="111" y="61"/>
                  </a:lnTo>
                  <a:lnTo>
                    <a:pt x="114" y="62"/>
                  </a:lnTo>
                  <a:lnTo>
                    <a:pt x="115" y="62"/>
                  </a:lnTo>
                  <a:lnTo>
                    <a:pt x="117" y="62"/>
                  </a:lnTo>
                  <a:lnTo>
                    <a:pt x="120" y="63"/>
                  </a:lnTo>
                  <a:lnTo>
                    <a:pt x="120" y="62"/>
                  </a:lnTo>
                  <a:lnTo>
                    <a:pt x="121" y="62"/>
                  </a:lnTo>
                  <a:lnTo>
                    <a:pt x="123" y="63"/>
                  </a:lnTo>
                  <a:lnTo>
                    <a:pt x="124" y="64"/>
                  </a:lnTo>
                  <a:lnTo>
                    <a:pt x="126" y="62"/>
                  </a:lnTo>
                  <a:lnTo>
                    <a:pt x="129" y="63"/>
                  </a:lnTo>
                  <a:lnTo>
                    <a:pt x="130" y="64"/>
                  </a:lnTo>
                  <a:lnTo>
                    <a:pt x="131" y="65"/>
                  </a:lnTo>
                  <a:lnTo>
                    <a:pt x="132" y="67"/>
                  </a:lnTo>
                  <a:lnTo>
                    <a:pt x="133" y="69"/>
                  </a:lnTo>
                  <a:lnTo>
                    <a:pt x="133" y="70"/>
                  </a:lnTo>
                  <a:lnTo>
                    <a:pt x="133" y="71"/>
                  </a:lnTo>
                  <a:lnTo>
                    <a:pt x="133" y="73"/>
                  </a:lnTo>
                  <a:lnTo>
                    <a:pt x="134" y="74"/>
                  </a:lnTo>
                  <a:lnTo>
                    <a:pt x="133" y="74"/>
                  </a:lnTo>
                  <a:lnTo>
                    <a:pt x="133" y="76"/>
                  </a:lnTo>
                  <a:lnTo>
                    <a:pt x="132" y="79"/>
                  </a:lnTo>
                  <a:lnTo>
                    <a:pt x="131" y="79"/>
                  </a:lnTo>
                  <a:lnTo>
                    <a:pt x="130" y="80"/>
                  </a:lnTo>
                  <a:lnTo>
                    <a:pt x="128" y="82"/>
                  </a:lnTo>
                  <a:lnTo>
                    <a:pt x="126" y="82"/>
                  </a:lnTo>
                  <a:lnTo>
                    <a:pt x="126" y="81"/>
                  </a:lnTo>
                  <a:lnTo>
                    <a:pt x="126" y="83"/>
                  </a:lnTo>
                  <a:lnTo>
                    <a:pt x="124" y="86"/>
                  </a:lnTo>
                  <a:lnTo>
                    <a:pt x="123" y="87"/>
                  </a:lnTo>
                  <a:lnTo>
                    <a:pt x="121" y="92"/>
                  </a:lnTo>
                  <a:lnTo>
                    <a:pt x="122" y="92"/>
                  </a:lnTo>
                  <a:lnTo>
                    <a:pt x="119" y="97"/>
                  </a:lnTo>
                  <a:lnTo>
                    <a:pt x="116" y="101"/>
                  </a:lnTo>
                  <a:lnTo>
                    <a:pt x="115" y="105"/>
                  </a:lnTo>
                  <a:lnTo>
                    <a:pt x="112" y="108"/>
                  </a:lnTo>
                  <a:lnTo>
                    <a:pt x="110" y="110"/>
                  </a:lnTo>
                  <a:lnTo>
                    <a:pt x="108" y="110"/>
                  </a:lnTo>
                  <a:lnTo>
                    <a:pt x="107" y="113"/>
                  </a:lnTo>
                  <a:lnTo>
                    <a:pt x="108" y="113"/>
                  </a:lnTo>
                  <a:lnTo>
                    <a:pt x="107" y="114"/>
                  </a:lnTo>
                  <a:lnTo>
                    <a:pt x="105" y="116"/>
                  </a:lnTo>
                  <a:lnTo>
                    <a:pt x="106" y="116"/>
                  </a:lnTo>
                  <a:lnTo>
                    <a:pt x="103" y="119"/>
                  </a:lnTo>
                  <a:lnTo>
                    <a:pt x="102" y="120"/>
                  </a:lnTo>
                  <a:lnTo>
                    <a:pt x="99" y="122"/>
                  </a:lnTo>
                  <a:lnTo>
                    <a:pt x="98" y="123"/>
                  </a:lnTo>
                  <a:lnTo>
                    <a:pt x="97" y="124"/>
                  </a:lnTo>
                  <a:lnTo>
                    <a:pt x="96" y="123"/>
                  </a:lnTo>
                  <a:lnTo>
                    <a:pt x="95" y="123"/>
                  </a:lnTo>
                  <a:lnTo>
                    <a:pt x="92" y="123"/>
                  </a:lnTo>
                  <a:lnTo>
                    <a:pt x="90" y="123"/>
                  </a:lnTo>
                  <a:lnTo>
                    <a:pt x="88" y="123"/>
                  </a:lnTo>
                  <a:lnTo>
                    <a:pt x="85" y="125"/>
                  </a:lnTo>
                  <a:lnTo>
                    <a:pt x="81" y="126"/>
                  </a:lnTo>
                  <a:lnTo>
                    <a:pt x="82" y="127"/>
                  </a:lnTo>
                  <a:lnTo>
                    <a:pt x="83" y="127"/>
                  </a:lnTo>
                  <a:lnTo>
                    <a:pt x="85" y="126"/>
                  </a:lnTo>
                  <a:lnTo>
                    <a:pt x="87" y="125"/>
                  </a:lnTo>
                  <a:lnTo>
                    <a:pt x="88" y="125"/>
                  </a:lnTo>
                  <a:lnTo>
                    <a:pt x="90" y="125"/>
                  </a:lnTo>
                  <a:lnTo>
                    <a:pt x="92" y="123"/>
                  </a:lnTo>
                  <a:lnTo>
                    <a:pt x="94" y="123"/>
                  </a:lnTo>
                  <a:lnTo>
                    <a:pt x="95" y="125"/>
                  </a:lnTo>
                  <a:lnTo>
                    <a:pt x="95" y="126"/>
                  </a:lnTo>
                  <a:lnTo>
                    <a:pt x="94" y="128"/>
                  </a:lnTo>
                  <a:lnTo>
                    <a:pt x="93" y="128"/>
                  </a:lnTo>
                  <a:lnTo>
                    <a:pt x="94" y="129"/>
                  </a:lnTo>
                  <a:lnTo>
                    <a:pt x="95" y="130"/>
                  </a:lnTo>
                  <a:lnTo>
                    <a:pt x="97" y="131"/>
                  </a:lnTo>
                  <a:lnTo>
                    <a:pt x="98" y="132"/>
                  </a:lnTo>
                  <a:lnTo>
                    <a:pt x="99" y="133"/>
                  </a:lnTo>
                  <a:lnTo>
                    <a:pt x="100" y="134"/>
                  </a:lnTo>
                  <a:lnTo>
                    <a:pt x="96" y="137"/>
                  </a:lnTo>
                  <a:lnTo>
                    <a:pt x="93" y="138"/>
                  </a:lnTo>
                  <a:lnTo>
                    <a:pt x="91" y="138"/>
                  </a:lnTo>
                  <a:lnTo>
                    <a:pt x="91" y="137"/>
                  </a:lnTo>
                  <a:lnTo>
                    <a:pt x="89" y="136"/>
                  </a:lnTo>
                  <a:lnTo>
                    <a:pt x="88" y="137"/>
                  </a:lnTo>
                  <a:lnTo>
                    <a:pt x="87" y="138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2" y="143"/>
                  </a:lnTo>
                  <a:lnTo>
                    <a:pt x="80" y="143"/>
                  </a:lnTo>
                  <a:lnTo>
                    <a:pt x="78" y="143"/>
                  </a:lnTo>
                  <a:lnTo>
                    <a:pt x="75" y="144"/>
                  </a:lnTo>
                  <a:lnTo>
                    <a:pt x="73" y="144"/>
                  </a:lnTo>
                  <a:lnTo>
                    <a:pt x="73" y="143"/>
                  </a:lnTo>
                  <a:lnTo>
                    <a:pt x="71" y="142"/>
                  </a:lnTo>
                  <a:lnTo>
                    <a:pt x="70" y="141"/>
                  </a:lnTo>
                  <a:lnTo>
                    <a:pt x="67" y="140"/>
                  </a:lnTo>
                  <a:lnTo>
                    <a:pt x="66" y="138"/>
                  </a:lnTo>
                  <a:lnTo>
                    <a:pt x="65" y="138"/>
                  </a:lnTo>
                  <a:lnTo>
                    <a:pt x="66" y="141"/>
                  </a:lnTo>
                  <a:lnTo>
                    <a:pt x="67" y="141"/>
                  </a:lnTo>
                  <a:lnTo>
                    <a:pt x="67" y="143"/>
                  </a:lnTo>
                  <a:lnTo>
                    <a:pt x="69" y="143"/>
                  </a:lnTo>
                  <a:lnTo>
                    <a:pt x="71" y="144"/>
                  </a:lnTo>
                  <a:lnTo>
                    <a:pt x="74" y="145"/>
                  </a:lnTo>
                  <a:lnTo>
                    <a:pt x="76" y="145"/>
                  </a:lnTo>
                  <a:lnTo>
                    <a:pt x="78" y="146"/>
                  </a:lnTo>
                  <a:lnTo>
                    <a:pt x="81" y="146"/>
                  </a:lnTo>
                  <a:lnTo>
                    <a:pt x="83" y="148"/>
                  </a:lnTo>
                  <a:lnTo>
                    <a:pt x="85" y="149"/>
                  </a:lnTo>
                  <a:lnTo>
                    <a:pt x="86" y="148"/>
                  </a:lnTo>
                  <a:lnTo>
                    <a:pt x="88" y="148"/>
                  </a:lnTo>
                  <a:lnTo>
                    <a:pt x="90" y="146"/>
                  </a:lnTo>
                  <a:lnTo>
                    <a:pt x="92" y="144"/>
                  </a:lnTo>
                  <a:lnTo>
                    <a:pt x="94" y="144"/>
                  </a:lnTo>
                  <a:lnTo>
                    <a:pt x="96" y="145"/>
                  </a:lnTo>
                  <a:lnTo>
                    <a:pt x="97" y="147"/>
                  </a:lnTo>
                  <a:lnTo>
                    <a:pt x="97" y="148"/>
                  </a:lnTo>
                  <a:lnTo>
                    <a:pt x="99" y="149"/>
                  </a:lnTo>
                  <a:lnTo>
                    <a:pt x="99" y="148"/>
                  </a:lnTo>
                  <a:lnTo>
                    <a:pt x="100" y="149"/>
                  </a:lnTo>
                  <a:lnTo>
                    <a:pt x="103" y="152"/>
                  </a:lnTo>
                  <a:lnTo>
                    <a:pt x="105" y="153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09" y="155"/>
                  </a:lnTo>
                  <a:lnTo>
                    <a:pt x="109" y="157"/>
                  </a:lnTo>
                  <a:lnTo>
                    <a:pt x="111" y="157"/>
                  </a:lnTo>
                  <a:lnTo>
                    <a:pt x="111" y="161"/>
                  </a:lnTo>
                  <a:lnTo>
                    <a:pt x="109" y="162"/>
                  </a:lnTo>
                  <a:lnTo>
                    <a:pt x="109" y="164"/>
                  </a:lnTo>
                  <a:lnTo>
                    <a:pt x="108" y="164"/>
                  </a:lnTo>
                  <a:lnTo>
                    <a:pt x="104" y="168"/>
                  </a:lnTo>
                  <a:lnTo>
                    <a:pt x="104" y="169"/>
                  </a:lnTo>
                  <a:lnTo>
                    <a:pt x="102" y="168"/>
                  </a:lnTo>
                  <a:lnTo>
                    <a:pt x="102" y="172"/>
                  </a:lnTo>
                  <a:lnTo>
                    <a:pt x="102" y="168"/>
                  </a:lnTo>
                  <a:lnTo>
                    <a:pt x="104" y="169"/>
                  </a:lnTo>
                  <a:lnTo>
                    <a:pt x="104" y="168"/>
                  </a:lnTo>
                  <a:lnTo>
                    <a:pt x="108" y="164"/>
                  </a:lnTo>
                  <a:lnTo>
                    <a:pt x="109" y="164"/>
                  </a:lnTo>
                  <a:lnTo>
                    <a:pt x="109" y="162"/>
                  </a:lnTo>
                  <a:lnTo>
                    <a:pt x="111" y="161"/>
                  </a:lnTo>
                  <a:lnTo>
                    <a:pt x="112" y="164"/>
                  </a:lnTo>
                  <a:lnTo>
                    <a:pt x="113" y="166"/>
                  </a:lnTo>
                  <a:lnTo>
                    <a:pt x="115" y="168"/>
                  </a:lnTo>
                  <a:lnTo>
                    <a:pt x="116" y="171"/>
                  </a:lnTo>
                  <a:lnTo>
                    <a:pt x="117" y="170"/>
                  </a:lnTo>
                  <a:lnTo>
                    <a:pt x="117" y="171"/>
                  </a:lnTo>
                  <a:lnTo>
                    <a:pt x="118" y="172"/>
                  </a:lnTo>
                  <a:lnTo>
                    <a:pt x="120" y="174"/>
                  </a:lnTo>
                  <a:lnTo>
                    <a:pt x="121" y="176"/>
                  </a:lnTo>
                  <a:lnTo>
                    <a:pt x="120" y="177"/>
                  </a:lnTo>
                  <a:lnTo>
                    <a:pt x="120" y="179"/>
                  </a:lnTo>
                  <a:lnTo>
                    <a:pt x="121" y="180"/>
                  </a:lnTo>
                  <a:lnTo>
                    <a:pt x="120" y="183"/>
                  </a:lnTo>
                  <a:lnTo>
                    <a:pt x="121" y="184"/>
                  </a:lnTo>
                  <a:lnTo>
                    <a:pt x="120" y="185"/>
                  </a:lnTo>
                  <a:lnTo>
                    <a:pt x="120" y="186"/>
                  </a:lnTo>
                  <a:lnTo>
                    <a:pt x="121" y="188"/>
                  </a:lnTo>
                  <a:lnTo>
                    <a:pt x="121" y="189"/>
                  </a:lnTo>
                  <a:lnTo>
                    <a:pt x="120" y="190"/>
                  </a:lnTo>
                  <a:lnTo>
                    <a:pt x="120" y="193"/>
                  </a:lnTo>
                  <a:lnTo>
                    <a:pt x="120" y="194"/>
                  </a:lnTo>
                  <a:lnTo>
                    <a:pt x="121" y="196"/>
                  </a:lnTo>
                  <a:lnTo>
                    <a:pt x="120" y="198"/>
                  </a:lnTo>
                  <a:lnTo>
                    <a:pt x="121" y="201"/>
                  </a:lnTo>
                  <a:lnTo>
                    <a:pt x="121" y="204"/>
                  </a:lnTo>
                  <a:lnTo>
                    <a:pt x="122" y="206"/>
                  </a:lnTo>
                  <a:lnTo>
                    <a:pt x="123" y="208"/>
                  </a:lnTo>
                  <a:lnTo>
                    <a:pt x="123" y="209"/>
                  </a:lnTo>
                  <a:lnTo>
                    <a:pt x="123" y="210"/>
                  </a:lnTo>
                  <a:lnTo>
                    <a:pt x="123" y="213"/>
                  </a:lnTo>
                  <a:lnTo>
                    <a:pt x="123" y="217"/>
                  </a:lnTo>
                  <a:lnTo>
                    <a:pt x="124" y="221"/>
                  </a:lnTo>
                  <a:lnTo>
                    <a:pt x="127" y="223"/>
                  </a:lnTo>
                  <a:lnTo>
                    <a:pt x="126" y="224"/>
                  </a:lnTo>
                  <a:lnTo>
                    <a:pt x="126" y="225"/>
                  </a:lnTo>
                  <a:lnTo>
                    <a:pt x="126" y="226"/>
                  </a:lnTo>
                  <a:lnTo>
                    <a:pt x="125" y="227"/>
                  </a:lnTo>
                  <a:lnTo>
                    <a:pt x="124" y="229"/>
                  </a:lnTo>
                  <a:lnTo>
                    <a:pt x="126" y="228"/>
                  </a:lnTo>
                  <a:lnTo>
                    <a:pt x="127" y="228"/>
                  </a:lnTo>
                  <a:lnTo>
                    <a:pt x="127" y="226"/>
                  </a:lnTo>
                  <a:lnTo>
                    <a:pt x="129" y="227"/>
                  </a:lnTo>
                  <a:lnTo>
                    <a:pt x="130" y="229"/>
                  </a:lnTo>
                  <a:lnTo>
                    <a:pt x="132" y="229"/>
                  </a:lnTo>
                  <a:lnTo>
                    <a:pt x="133" y="231"/>
                  </a:lnTo>
                  <a:lnTo>
                    <a:pt x="136" y="232"/>
                  </a:lnTo>
                  <a:lnTo>
                    <a:pt x="137" y="232"/>
                  </a:lnTo>
                  <a:lnTo>
                    <a:pt x="137" y="234"/>
                  </a:lnTo>
                  <a:lnTo>
                    <a:pt x="138" y="234"/>
                  </a:lnTo>
                  <a:lnTo>
                    <a:pt x="139" y="234"/>
                  </a:lnTo>
                  <a:lnTo>
                    <a:pt x="141" y="236"/>
                  </a:lnTo>
                  <a:lnTo>
                    <a:pt x="142" y="238"/>
                  </a:lnTo>
                  <a:lnTo>
                    <a:pt x="143" y="239"/>
                  </a:lnTo>
                  <a:lnTo>
                    <a:pt x="142" y="240"/>
                  </a:lnTo>
                  <a:lnTo>
                    <a:pt x="144" y="241"/>
                  </a:lnTo>
                  <a:lnTo>
                    <a:pt x="145" y="243"/>
                  </a:lnTo>
                  <a:lnTo>
                    <a:pt x="145" y="245"/>
                  </a:lnTo>
                  <a:lnTo>
                    <a:pt x="146" y="247"/>
                  </a:lnTo>
                  <a:lnTo>
                    <a:pt x="147" y="248"/>
                  </a:lnTo>
                  <a:lnTo>
                    <a:pt x="146" y="249"/>
                  </a:lnTo>
                  <a:lnTo>
                    <a:pt x="147" y="250"/>
                  </a:lnTo>
                  <a:lnTo>
                    <a:pt x="148" y="251"/>
                  </a:lnTo>
                  <a:lnTo>
                    <a:pt x="149" y="252"/>
                  </a:lnTo>
                  <a:lnTo>
                    <a:pt x="148" y="253"/>
                  </a:lnTo>
                  <a:lnTo>
                    <a:pt x="149" y="254"/>
                  </a:lnTo>
                  <a:lnTo>
                    <a:pt x="150" y="255"/>
                  </a:lnTo>
                  <a:lnTo>
                    <a:pt x="151" y="256"/>
                  </a:lnTo>
                  <a:lnTo>
                    <a:pt x="153" y="257"/>
                  </a:lnTo>
                  <a:lnTo>
                    <a:pt x="154" y="257"/>
                  </a:lnTo>
                  <a:lnTo>
                    <a:pt x="154" y="258"/>
                  </a:lnTo>
                  <a:lnTo>
                    <a:pt x="154" y="259"/>
                  </a:lnTo>
                  <a:lnTo>
                    <a:pt x="151" y="259"/>
                  </a:lnTo>
                  <a:lnTo>
                    <a:pt x="150" y="260"/>
                  </a:lnTo>
                  <a:lnTo>
                    <a:pt x="150" y="262"/>
                  </a:lnTo>
                  <a:lnTo>
                    <a:pt x="150" y="265"/>
                  </a:lnTo>
                  <a:lnTo>
                    <a:pt x="150" y="269"/>
                  </a:lnTo>
                  <a:lnTo>
                    <a:pt x="151" y="271"/>
                  </a:lnTo>
                  <a:lnTo>
                    <a:pt x="152" y="274"/>
                  </a:lnTo>
                  <a:lnTo>
                    <a:pt x="154" y="277"/>
                  </a:lnTo>
                  <a:lnTo>
                    <a:pt x="155" y="280"/>
                  </a:lnTo>
                  <a:lnTo>
                    <a:pt x="157" y="284"/>
                  </a:lnTo>
                  <a:lnTo>
                    <a:pt x="157" y="286"/>
                  </a:lnTo>
                  <a:lnTo>
                    <a:pt x="157" y="287"/>
                  </a:lnTo>
                  <a:lnTo>
                    <a:pt x="156" y="287"/>
                  </a:lnTo>
                  <a:lnTo>
                    <a:pt x="156" y="286"/>
                  </a:lnTo>
                  <a:lnTo>
                    <a:pt x="156" y="284"/>
                  </a:lnTo>
                  <a:lnTo>
                    <a:pt x="154" y="283"/>
                  </a:lnTo>
                  <a:lnTo>
                    <a:pt x="153" y="283"/>
                  </a:lnTo>
                  <a:lnTo>
                    <a:pt x="151" y="284"/>
                  </a:lnTo>
                  <a:lnTo>
                    <a:pt x="150" y="284"/>
                  </a:lnTo>
                  <a:lnTo>
                    <a:pt x="149" y="283"/>
                  </a:lnTo>
                  <a:lnTo>
                    <a:pt x="147" y="280"/>
                  </a:lnTo>
                  <a:lnTo>
                    <a:pt x="146" y="278"/>
                  </a:lnTo>
                  <a:lnTo>
                    <a:pt x="144" y="277"/>
                  </a:lnTo>
                  <a:lnTo>
                    <a:pt x="141" y="278"/>
                  </a:lnTo>
                  <a:lnTo>
                    <a:pt x="139" y="278"/>
                  </a:lnTo>
                  <a:lnTo>
                    <a:pt x="137" y="278"/>
                  </a:lnTo>
                  <a:lnTo>
                    <a:pt x="136" y="277"/>
                  </a:lnTo>
                  <a:lnTo>
                    <a:pt x="133" y="277"/>
                  </a:lnTo>
                  <a:lnTo>
                    <a:pt x="130" y="277"/>
                  </a:lnTo>
                  <a:lnTo>
                    <a:pt x="132" y="278"/>
                  </a:lnTo>
                  <a:lnTo>
                    <a:pt x="132" y="280"/>
                  </a:lnTo>
                  <a:lnTo>
                    <a:pt x="133" y="278"/>
                  </a:lnTo>
                  <a:lnTo>
                    <a:pt x="135" y="277"/>
                  </a:lnTo>
                  <a:lnTo>
                    <a:pt x="136" y="278"/>
                  </a:lnTo>
                  <a:lnTo>
                    <a:pt x="136" y="279"/>
                  </a:lnTo>
                  <a:lnTo>
                    <a:pt x="138" y="279"/>
                  </a:lnTo>
                  <a:lnTo>
                    <a:pt x="139" y="279"/>
                  </a:lnTo>
                  <a:lnTo>
                    <a:pt x="141" y="279"/>
                  </a:lnTo>
                  <a:lnTo>
                    <a:pt x="143" y="279"/>
                  </a:lnTo>
                  <a:lnTo>
                    <a:pt x="144" y="278"/>
                  </a:lnTo>
                  <a:lnTo>
                    <a:pt x="145" y="279"/>
                  </a:lnTo>
                  <a:lnTo>
                    <a:pt x="145" y="280"/>
                  </a:lnTo>
                  <a:lnTo>
                    <a:pt x="147" y="283"/>
                  </a:lnTo>
                  <a:lnTo>
                    <a:pt x="147" y="284"/>
                  </a:lnTo>
                  <a:lnTo>
                    <a:pt x="149" y="286"/>
                  </a:lnTo>
                  <a:lnTo>
                    <a:pt x="150" y="287"/>
                  </a:lnTo>
                  <a:lnTo>
                    <a:pt x="152" y="289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49" name="Freeform 156"/>
            <p:cNvSpPr>
              <a:spLocks/>
            </p:cNvSpPr>
            <p:nvPr/>
          </p:nvSpPr>
          <p:spPr bwMode="auto">
            <a:xfrm>
              <a:off x="2187330" y="3217634"/>
              <a:ext cx="362306" cy="657427"/>
            </a:xfrm>
            <a:custGeom>
              <a:avLst/>
              <a:gdLst>
                <a:gd name="T0" fmla="*/ 2147483647 w 140"/>
                <a:gd name="T1" fmla="*/ 2147483647 h 257"/>
                <a:gd name="T2" fmla="*/ 2147483647 w 140"/>
                <a:gd name="T3" fmla="*/ 2147483647 h 257"/>
                <a:gd name="T4" fmla="*/ 2147483647 w 140"/>
                <a:gd name="T5" fmla="*/ 2147483647 h 257"/>
                <a:gd name="T6" fmla="*/ 2147483647 w 140"/>
                <a:gd name="T7" fmla="*/ 2147483647 h 257"/>
                <a:gd name="T8" fmla="*/ 2147483647 w 140"/>
                <a:gd name="T9" fmla="*/ 2147483647 h 257"/>
                <a:gd name="T10" fmla="*/ 2147483647 w 140"/>
                <a:gd name="T11" fmla="*/ 2147483647 h 257"/>
                <a:gd name="T12" fmla="*/ 2147483647 w 140"/>
                <a:gd name="T13" fmla="*/ 2147483647 h 257"/>
                <a:gd name="T14" fmla="*/ 2147483647 w 140"/>
                <a:gd name="T15" fmla="*/ 2147483647 h 257"/>
                <a:gd name="T16" fmla="*/ 2147483647 w 140"/>
                <a:gd name="T17" fmla="*/ 2147483647 h 257"/>
                <a:gd name="T18" fmla="*/ 2147483647 w 140"/>
                <a:gd name="T19" fmla="*/ 2147483647 h 257"/>
                <a:gd name="T20" fmla="*/ 2147483647 w 140"/>
                <a:gd name="T21" fmla="*/ 2147483647 h 257"/>
                <a:gd name="T22" fmla="*/ 2147483647 w 140"/>
                <a:gd name="T23" fmla="*/ 2147483647 h 257"/>
                <a:gd name="T24" fmla="*/ 2147483647 w 140"/>
                <a:gd name="T25" fmla="*/ 2147483647 h 257"/>
                <a:gd name="T26" fmla="*/ 2147483647 w 140"/>
                <a:gd name="T27" fmla="*/ 2147483647 h 257"/>
                <a:gd name="T28" fmla="*/ 2147483647 w 140"/>
                <a:gd name="T29" fmla="*/ 2147483647 h 257"/>
                <a:gd name="T30" fmla="*/ 2147483647 w 140"/>
                <a:gd name="T31" fmla="*/ 2147483647 h 257"/>
                <a:gd name="T32" fmla="*/ 2147483647 w 140"/>
                <a:gd name="T33" fmla="*/ 2147483647 h 257"/>
                <a:gd name="T34" fmla="*/ 2147483647 w 140"/>
                <a:gd name="T35" fmla="*/ 2147483647 h 257"/>
                <a:gd name="T36" fmla="*/ 2147483647 w 140"/>
                <a:gd name="T37" fmla="*/ 2147483647 h 257"/>
                <a:gd name="T38" fmla="*/ 2147483647 w 140"/>
                <a:gd name="T39" fmla="*/ 2147483647 h 257"/>
                <a:gd name="T40" fmla="*/ 2147483647 w 140"/>
                <a:gd name="T41" fmla="*/ 2147483647 h 257"/>
                <a:gd name="T42" fmla="*/ 2147483647 w 140"/>
                <a:gd name="T43" fmla="*/ 2147483647 h 257"/>
                <a:gd name="T44" fmla="*/ 2147483647 w 140"/>
                <a:gd name="T45" fmla="*/ 2147483647 h 257"/>
                <a:gd name="T46" fmla="*/ 2147483647 w 140"/>
                <a:gd name="T47" fmla="*/ 2147483647 h 257"/>
                <a:gd name="T48" fmla="*/ 2147483647 w 140"/>
                <a:gd name="T49" fmla="*/ 2147483647 h 257"/>
                <a:gd name="T50" fmla="*/ 2147483647 w 140"/>
                <a:gd name="T51" fmla="*/ 2147483647 h 257"/>
                <a:gd name="T52" fmla="*/ 2147483647 w 140"/>
                <a:gd name="T53" fmla="*/ 2147483647 h 257"/>
                <a:gd name="T54" fmla="*/ 2147483647 w 140"/>
                <a:gd name="T55" fmla="*/ 2147483647 h 257"/>
                <a:gd name="T56" fmla="*/ 2147483647 w 140"/>
                <a:gd name="T57" fmla="*/ 2147483647 h 257"/>
                <a:gd name="T58" fmla="*/ 2147483647 w 140"/>
                <a:gd name="T59" fmla="*/ 2147483647 h 257"/>
                <a:gd name="T60" fmla="*/ 2147483647 w 140"/>
                <a:gd name="T61" fmla="*/ 2147483647 h 257"/>
                <a:gd name="T62" fmla="*/ 2147483647 w 140"/>
                <a:gd name="T63" fmla="*/ 2147483647 h 257"/>
                <a:gd name="T64" fmla="*/ 2147483647 w 140"/>
                <a:gd name="T65" fmla="*/ 2147483647 h 257"/>
                <a:gd name="T66" fmla="*/ 2147483647 w 140"/>
                <a:gd name="T67" fmla="*/ 2147483647 h 257"/>
                <a:gd name="T68" fmla="*/ 2147483647 w 140"/>
                <a:gd name="T69" fmla="*/ 2147483647 h 257"/>
                <a:gd name="T70" fmla="*/ 2147483647 w 140"/>
                <a:gd name="T71" fmla="*/ 2147483647 h 257"/>
                <a:gd name="T72" fmla="*/ 2147483647 w 140"/>
                <a:gd name="T73" fmla="*/ 2147483647 h 257"/>
                <a:gd name="T74" fmla="*/ 2147483647 w 140"/>
                <a:gd name="T75" fmla="*/ 2147483647 h 257"/>
                <a:gd name="T76" fmla="*/ 2147483647 w 140"/>
                <a:gd name="T77" fmla="*/ 2147483647 h 257"/>
                <a:gd name="T78" fmla="*/ 2147483647 w 140"/>
                <a:gd name="T79" fmla="*/ 2147483647 h 257"/>
                <a:gd name="T80" fmla="*/ 2147483647 w 140"/>
                <a:gd name="T81" fmla="*/ 2147483647 h 257"/>
                <a:gd name="T82" fmla="*/ 2147483647 w 140"/>
                <a:gd name="T83" fmla="*/ 2147483647 h 257"/>
                <a:gd name="T84" fmla="*/ 2147483647 w 140"/>
                <a:gd name="T85" fmla="*/ 2147483647 h 257"/>
                <a:gd name="T86" fmla="*/ 2147483647 w 140"/>
                <a:gd name="T87" fmla="*/ 2147483647 h 257"/>
                <a:gd name="T88" fmla="*/ 2147483647 w 140"/>
                <a:gd name="T89" fmla="*/ 2147483647 h 257"/>
                <a:gd name="T90" fmla="*/ 2147483647 w 140"/>
                <a:gd name="T91" fmla="*/ 2147483647 h 257"/>
                <a:gd name="T92" fmla="*/ 2147483647 w 140"/>
                <a:gd name="T93" fmla="*/ 2147483647 h 257"/>
                <a:gd name="T94" fmla="*/ 2147483647 w 140"/>
                <a:gd name="T95" fmla="*/ 2147483647 h 257"/>
                <a:gd name="T96" fmla="*/ 2147483647 w 140"/>
                <a:gd name="T97" fmla="*/ 2147483647 h 257"/>
                <a:gd name="T98" fmla="*/ 2147483647 w 140"/>
                <a:gd name="T99" fmla="*/ 2147483647 h 257"/>
                <a:gd name="T100" fmla="*/ 2147483647 w 140"/>
                <a:gd name="T101" fmla="*/ 2147483647 h 257"/>
                <a:gd name="T102" fmla="*/ 2147483647 w 140"/>
                <a:gd name="T103" fmla="*/ 2147483647 h 257"/>
                <a:gd name="T104" fmla="*/ 2147483647 w 140"/>
                <a:gd name="T105" fmla="*/ 2147483647 h 257"/>
                <a:gd name="T106" fmla="*/ 2147483647 w 140"/>
                <a:gd name="T107" fmla="*/ 2147483647 h 257"/>
                <a:gd name="T108" fmla="*/ 2147483647 w 140"/>
                <a:gd name="T109" fmla="*/ 2147483647 h 257"/>
                <a:gd name="T110" fmla="*/ 2147483647 w 140"/>
                <a:gd name="T111" fmla="*/ 2147483647 h 257"/>
                <a:gd name="T112" fmla="*/ 2147483647 w 140"/>
                <a:gd name="T113" fmla="*/ 2147483647 h 257"/>
                <a:gd name="T114" fmla="*/ 2147483647 w 140"/>
                <a:gd name="T115" fmla="*/ 2147483647 h 257"/>
                <a:gd name="T116" fmla="*/ 2147483647 w 140"/>
                <a:gd name="T117" fmla="*/ 2147483647 h 2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0"/>
                <a:gd name="T178" fmla="*/ 0 h 257"/>
                <a:gd name="T179" fmla="*/ 140 w 140"/>
                <a:gd name="T180" fmla="*/ 257 h 2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0" h="257">
                  <a:moveTo>
                    <a:pt x="21" y="253"/>
                  </a:moveTo>
                  <a:lnTo>
                    <a:pt x="20" y="254"/>
                  </a:lnTo>
                  <a:lnTo>
                    <a:pt x="19" y="254"/>
                  </a:lnTo>
                  <a:lnTo>
                    <a:pt x="19" y="255"/>
                  </a:lnTo>
                  <a:lnTo>
                    <a:pt x="18" y="256"/>
                  </a:lnTo>
                  <a:lnTo>
                    <a:pt x="16" y="256"/>
                  </a:lnTo>
                  <a:lnTo>
                    <a:pt x="15" y="256"/>
                  </a:lnTo>
                  <a:lnTo>
                    <a:pt x="15" y="257"/>
                  </a:lnTo>
                  <a:lnTo>
                    <a:pt x="13" y="256"/>
                  </a:lnTo>
                  <a:lnTo>
                    <a:pt x="13" y="254"/>
                  </a:lnTo>
                  <a:lnTo>
                    <a:pt x="13" y="252"/>
                  </a:lnTo>
                  <a:lnTo>
                    <a:pt x="12" y="250"/>
                  </a:lnTo>
                  <a:lnTo>
                    <a:pt x="11" y="250"/>
                  </a:lnTo>
                  <a:lnTo>
                    <a:pt x="9" y="248"/>
                  </a:lnTo>
                  <a:lnTo>
                    <a:pt x="7" y="247"/>
                  </a:lnTo>
                  <a:lnTo>
                    <a:pt x="6" y="248"/>
                  </a:lnTo>
                  <a:lnTo>
                    <a:pt x="6" y="249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1" y="250"/>
                  </a:lnTo>
                  <a:lnTo>
                    <a:pt x="0" y="248"/>
                  </a:lnTo>
                  <a:lnTo>
                    <a:pt x="1" y="247"/>
                  </a:lnTo>
                  <a:lnTo>
                    <a:pt x="1" y="245"/>
                  </a:lnTo>
                  <a:lnTo>
                    <a:pt x="2" y="244"/>
                  </a:lnTo>
                  <a:lnTo>
                    <a:pt x="4" y="244"/>
                  </a:lnTo>
                  <a:lnTo>
                    <a:pt x="5" y="242"/>
                  </a:lnTo>
                  <a:lnTo>
                    <a:pt x="7" y="242"/>
                  </a:lnTo>
                  <a:lnTo>
                    <a:pt x="9" y="242"/>
                  </a:lnTo>
                  <a:lnTo>
                    <a:pt x="9" y="244"/>
                  </a:lnTo>
                  <a:lnTo>
                    <a:pt x="11" y="244"/>
                  </a:lnTo>
                  <a:lnTo>
                    <a:pt x="12" y="242"/>
                  </a:lnTo>
                  <a:lnTo>
                    <a:pt x="13" y="242"/>
                  </a:lnTo>
                  <a:lnTo>
                    <a:pt x="15" y="241"/>
                  </a:lnTo>
                  <a:lnTo>
                    <a:pt x="17" y="239"/>
                  </a:lnTo>
                  <a:lnTo>
                    <a:pt x="18" y="239"/>
                  </a:lnTo>
                  <a:lnTo>
                    <a:pt x="19" y="238"/>
                  </a:lnTo>
                  <a:lnTo>
                    <a:pt x="21" y="237"/>
                  </a:lnTo>
                  <a:lnTo>
                    <a:pt x="21" y="235"/>
                  </a:lnTo>
                  <a:lnTo>
                    <a:pt x="23" y="234"/>
                  </a:lnTo>
                  <a:lnTo>
                    <a:pt x="24" y="234"/>
                  </a:lnTo>
                  <a:lnTo>
                    <a:pt x="25" y="232"/>
                  </a:lnTo>
                  <a:lnTo>
                    <a:pt x="27" y="228"/>
                  </a:lnTo>
                  <a:lnTo>
                    <a:pt x="28" y="229"/>
                  </a:lnTo>
                  <a:lnTo>
                    <a:pt x="30" y="228"/>
                  </a:lnTo>
                  <a:lnTo>
                    <a:pt x="30" y="229"/>
                  </a:lnTo>
                  <a:lnTo>
                    <a:pt x="30" y="228"/>
                  </a:lnTo>
                  <a:lnTo>
                    <a:pt x="30" y="227"/>
                  </a:lnTo>
                  <a:lnTo>
                    <a:pt x="31" y="226"/>
                  </a:lnTo>
                  <a:lnTo>
                    <a:pt x="32" y="227"/>
                  </a:lnTo>
                  <a:lnTo>
                    <a:pt x="34" y="227"/>
                  </a:lnTo>
                  <a:lnTo>
                    <a:pt x="36" y="226"/>
                  </a:lnTo>
                  <a:lnTo>
                    <a:pt x="36" y="224"/>
                  </a:lnTo>
                  <a:lnTo>
                    <a:pt x="39" y="223"/>
                  </a:lnTo>
                  <a:lnTo>
                    <a:pt x="40" y="221"/>
                  </a:lnTo>
                  <a:lnTo>
                    <a:pt x="42" y="220"/>
                  </a:lnTo>
                  <a:lnTo>
                    <a:pt x="43" y="219"/>
                  </a:lnTo>
                  <a:lnTo>
                    <a:pt x="44" y="217"/>
                  </a:lnTo>
                  <a:lnTo>
                    <a:pt x="45" y="213"/>
                  </a:lnTo>
                  <a:lnTo>
                    <a:pt x="46" y="211"/>
                  </a:lnTo>
                  <a:lnTo>
                    <a:pt x="46" y="210"/>
                  </a:lnTo>
                  <a:lnTo>
                    <a:pt x="47" y="207"/>
                  </a:lnTo>
                  <a:lnTo>
                    <a:pt x="48" y="207"/>
                  </a:lnTo>
                  <a:lnTo>
                    <a:pt x="49" y="208"/>
                  </a:lnTo>
                  <a:lnTo>
                    <a:pt x="51" y="208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55" y="208"/>
                  </a:lnTo>
                  <a:lnTo>
                    <a:pt x="57" y="207"/>
                  </a:lnTo>
                  <a:lnTo>
                    <a:pt x="58" y="207"/>
                  </a:lnTo>
                  <a:lnTo>
                    <a:pt x="57" y="206"/>
                  </a:lnTo>
                  <a:lnTo>
                    <a:pt x="57" y="204"/>
                  </a:lnTo>
                  <a:lnTo>
                    <a:pt x="57" y="202"/>
                  </a:lnTo>
                  <a:lnTo>
                    <a:pt x="58" y="202"/>
                  </a:lnTo>
                  <a:lnTo>
                    <a:pt x="58" y="201"/>
                  </a:lnTo>
                  <a:lnTo>
                    <a:pt x="58" y="200"/>
                  </a:lnTo>
                  <a:lnTo>
                    <a:pt x="59" y="199"/>
                  </a:lnTo>
                  <a:lnTo>
                    <a:pt x="62" y="199"/>
                  </a:lnTo>
                  <a:lnTo>
                    <a:pt x="63" y="199"/>
                  </a:lnTo>
                  <a:lnTo>
                    <a:pt x="64" y="200"/>
                  </a:lnTo>
                  <a:lnTo>
                    <a:pt x="67" y="200"/>
                  </a:lnTo>
                  <a:lnTo>
                    <a:pt x="68" y="199"/>
                  </a:lnTo>
                  <a:lnTo>
                    <a:pt x="69" y="200"/>
                  </a:lnTo>
                  <a:lnTo>
                    <a:pt x="71" y="200"/>
                  </a:lnTo>
                  <a:lnTo>
                    <a:pt x="72" y="200"/>
                  </a:lnTo>
                  <a:lnTo>
                    <a:pt x="72" y="199"/>
                  </a:lnTo>
                  <a:lnTo>
                    <a:pt x="74" y="201"/>
                  </a:lnTo>
                  <a:lnTo>
                    <a:pt x="75" y="201"/>
                  </a:lnTo>
                  <a:lnTo>
                    <a:pt x="78" y="202"/>
                  </a:lnTo>
                  <a:lnTo>
                    <a:pt x="79" y="201"/>
                  </a:lnTo>
                  <a:lnTo>
                    <a:pt x="82" y="204"/>
                  </a:lnTo>
                  <a:lnTo>
                    <a:pt x="83" y="204"/>
                  </a:lnTo>
                  <a:lnTo>
                    <a:pt x="84" y="205"/>
                  </a:lnTo>
                  <a:lnTo>
                    <a:pt x="86" y="205"/>
                  </a:lnTo>
                  <a:lnTo>
                    <a:pt x="87" y="206"/>
                  </a:lnTo>
                  <a:lnTo>
                    <a:pt x="88" y="206"/>
                  </a:lnTo>
                  <a:lnTo>
                    <a:pt x="90" y="205"/>
                  </a:lnTo>
                  <a:lnTo>
                    <a:pt x="93" y="205"/>
                  </a:lnTo>
                  <a:lnTo>
                    <a:pt x="93" y="206"/>
                  </a:lnTo>
                  <a:lnTo>
                    <a:pt x="95" y="205"/>
                  </a:lnTo>
                  <a:lnTo>
                    <a:pt x="95" y="207"/>
                  </a:lnTo>
                  <a:lnTo>
                    <a:pt x="96" y="206"/>
                  </a:lnTo>
                  <a:lnTo>
                    <a:pt x="96" y="205"/>
                  </a:lnTo>
                  <a:lnTo>
                    <a:pt x="96" y="204"/>
                  </a:lnTo>
                  <a:lnTo>
                    <a:pt x="96" y="202"/>
                  </a:lnTo>
                  <a:lnTo>
                    <a:pt x="97" y="201"/>
                  </a:lnTo>
                  <a:lnTo>
                    <a:pt x="96" y="200"/>
                  </a:lnTo>
                  <a:lnTo>
                    <a:pt x="97" y="200"/>
                  </a:lnTo>
                  <a:lnTo>
                    <a:pt x="97" y="198"/>
                  </a:lnTo>
                  <a:lnTo>
                    <a:pt x="99" y="198"/>
                  </a:lnTo>
                  <a:lnTo>
                    <a:pt x="99" y="197"/>
                  </a:lnTo>
                  <a:lnTo>
                    <a:pt x="100" y="197"/>
                  </a:lnTo>
                  <a:lnTo>
                    <a:pt x="101" y="196"/>
                  </a:lnTo>
                  <a:lnTo>
                    <a:pt x="102" y="195"/>
                  </a:lnTo>
                  <a:lnTo>
                    <a:pt x="105" y="192"/>
                  </a:lnTo>
                  <a:lnTo>
                    <a:pt x="106" y="192"/>
                  </a:lnTo>
                  <a:lnTo>
                    <a:pt x="107" y="193"/>
                  </a:lnTo>
                  <a:lnTo>
                    <a:pt x="107" y="192"/>
                  </a:lnTo>
                  <a:lnTo>
                    <a:pt x="109" y="191"/>
                  </a:lnTo>
                  <a:lnTo>
                    <a:pt x="110" y="189"/>
                  </a:lnTo>
                  <a:lnTo>
                    <a:pt x="111" y="189"/>
                  </a:lnTo>
                  <a:lnTo>
                    <a:pt x="111" y="188"/>
                  </a:lnTo>
                  <a:lnTo>
                    <a:pt x="113" y="186"/>
                  </a:lnTo>
                  <a:lnTo>
                    <a:pt x="114" y="185"/>
                  </a:lnTo>
                  <a:lnTo>
                    <a:pt x="115" y="184"/>
                  </a:lnTo>
                  <a:lnTo>
                    <a:pt x="116" y="184"/>
                  </a:lnTo>
                  <a:lnTo>
                    <a:pt x="117" y="183"/>
                  </a:lnTo>
                  <a:lnTo>
                    <a:pt x="117" y="182"/>
                  </a:lnTo>
                  <a:lnTo>
                    <a:pt x="118" y="181"/>
                  </a:lnTo>
                  <a:lnTo>
                    <a:pt x="120" y="181"/>
                  </a:lnTo>
                  <a:lnTo>
                    <a:pt x="120" y="180"/>
                  </a:lnTo>
                  <a:lnTo>
                    <a:pt x="119" y="180"/>
                  </a:lnTo>
                  <a:lnTo>
                    <a:pt x="120" y="180"/>
                  </a:lnTo>
                  <a:lnTo>
                    <a:pt x="118" y="181"/>
                  </a:lnTo>
                  <a:lnTo>
                    <a:pt x="117" y="182"/>
                  </a:lnTo>
                  <a:lnTo>
                    <a:pt x="116" y="183"/>
                  </a:lnTo>
                  <a:lnTo>
                    <a:pt x="114" y="183"/>
                  </a:lnTo>
                  <a:lnTo>
                    <a:pt x="112" y="184"/>
                  </a:lnTo>
                  <a:lnTo>
                    <a:pt x="111" y="186"/>
                  </a:lnTo>
                  <a:lnTo>
                    <a:pt x="111" y="187"/>
                  </a:lnTo>
                  <a:lnTo>
                    <a:pt x="110" y="187"/>
                  </a:lnTo>
                  <a:lnTo>
                    <a:pt x="109" y="188"/>
                  </a:lnTo>
                  <a:lnTo>
                    <a:pt x="107" y="188"/>
                  </a:lnTo>
                  <a:lnTo>
                    <a:pt x="103" y="189"/>
                  </a:lnTo>
                  <a:lnTo>
                    <a:pt x="102" y="190"/>
                  </a:lnTo>
                  <a:lnTo>
                    <a:pt x="100" y="189"/>
                  </a:lnTo>
                  <a:lnTo>
                    <a:pt x="100" y="188"/>
                  </a:lnTo>
                  <a:lnTo>
                    <a:pt x="99" y="189"/>
                  </a:lnTo>
                  <a:lnTo>
                    <a:pt x="99" y="190"/>
                  </a:lnTo>
                  <a:lnTo>
                    <a:pt x="97" y="190"/>
                  </a:lnTo>
                  <a:lnTo>
                    <a:pt x="96" y="190"/>
                  </a:lnTo>
                  <a:lnTo>
                    <a:pt x="95" y="191"/>
                  </a:lnTo>
                  <a:lnTo>
                    <a:pt x="94" y="192"/>
                  </a:lnTo>
                  <a:lnTo>
                    <a:pt x="94" y="193"/>
                  </a:lnTo>
                  <a:lnTo>
                    <a:pt x="93" y="192"/>
                  </a:lnTo>
                  <a:lnTo>
                    <a:pt x="94" y="193"/>
                  </a:lnTo>
                  <a:lnTo>
                    <a:pt x="93" y="194"/>
                  </a:lnTo>
                  <a:lnTo>
                    <a:pt x="93" y="195"/>
                  </a:lnTo>
                  <a:lnTo>
                    <a:pt x="92" y="195"/>
                  </a:lnTo>
                  <a:lnTo>
                    <a:pt x="91" y="195"/>
                  </a:lnTo>
                  <a:lnTo>
                    <a:pt x="90" y="195"/>
                  </a:lnTo>
                  <a:lnTo>
                    <a:pt x="87" y="195"/>
                  </a:lnTo>
                  <a:lnTo>
                    <a:pt x="86" y="195"/>
                  </a:lnTo>
                  <a:lnTo>
                    <a:pt x="85" y="195"/>
                  </a:lnTo>
                  <a:lnTo>
                    <a:pt x="82" y="193"/>
                  </a:lnTo>
                  <a:lnTo>
                    <a:pt x="81" y="193"/>
                  </a:lnTo>
                  <a:lnTo>
                    <a:pt x="80" y="191"/>
                  </a:lnTo>
                  <a:lnTo>
                    <a:pt x="79" y="190"/>
                  </a:lnTo>
                  <a:lnTo>
                    <a:pt x="79" y="189"/>
                  </a:lnTo>
                  <a:lnTo>
                    <a:pt x="77" y="189"/>
                  </a:lnTo>
                  <a:lnTo>
                    <a:pt x="76" y="187"/>
                  </a:lnTo>
                  <a:lnTo>
                    <a:pt x="76" y="185"/>
                  </a:lnTo>
                  <a:lnTo>
                    <a:pt x="76" y="183"/>
                  </a:lnTo>
                  <a:lnTo>
                    <a:pt x="75" y="181"/>
                  </a:lnTo>
                  <a:lnTo>
                    <a:pt x="74" y="180"/>
                  </a:lnTo>
                  <a:lnTo>
                    <a:pt x="73" y="180"/>
                  </a:lnTo>
                  <a:lnTo>
                    <a:pt x="72" y="180"/>
                  </a:lnTo>
                  <a:lnTo>
                    <a:pt x="71" y="180"/>
                  </a:lnTo>
                  <a:lnTo>
                    <a:pt x="70" y="180"/>
                  </a:lnTo>
                  <a:lnTo>
                    <a:pt x="69" y="181"/>
                  </a:lnTo>
                  <a:lnTo>
                    <a:pt x="70" y="182"/>
                  </a:lnTo>
                  <a:lnTo>
                    <a:pt x="69" y="182"/>
                  </a:lnTo>
                  <a:lnTo>
                    <a:pt x="68" y="182"/>
                  </a:lnTo>
                  <a:lnTo>
                    <a:pt x="67" y="182"/>
                  </a:lnTo>
                  <a:lnTo>
                    <a:pt x="66" y="181"/>
                  </a:lnTo>
                  <a:lnTo>
                    <a:pt x="64" y="181"/>
                  </a:lnTo>
                  <a:lnTo>
                    <a:pt x="64" y="182"/>
                  </a:lnTo>
                  <a:lnTo>
                    <a:pt x="62" y="181"/>
                  </a:lnTo>
                  <a:lnTo>
                    <a:pt x="61" y="180"/>
                  </a:lnTo>
                  <a:lnTo>
                    <a:pt x="60" y="180"/>
                  </a:lnTo>
                  <a:lnTo>
                    <a:pt x="60" y="179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2" y="176"/>
                  </a:lnTo>
                  <a:lnTo>
                    <a:pt x="63" y="176"/>
                  </a:lnTo>
                  <a:lnTo>
                    <a:pt x="62" y="177"/>
                  </a:lnTo>
                  <a:lnTo>
                    <a:pt x="63" y="177"/>
                  </a:lnTo>
                  <a:lnTo>
                    <a:pt x="66" y="177"/>
                  </a:lnTo>
                  <a:lnTo>
                    <a:pt x="67" y="177"/>
                  </a:lnTo>
                  <a:lnTo>
                    <a:pt x="68" y="176"/>
                  </a:lnTo>
                  <a:lnTo>
                    <a:pt x="69" y="175"/>
                  </a:lnTo>
                  <a:lnTo>
                    <a:pt x="66" y="176"/>
                  </a:lnTo>
                  <a:lnTo>
                    <a:pt x="64" y="174"/>
                  </a:lnTo>
                  <a:lnTo>
                    <a:pt x="63" y="174"/>
                  </a:lnTo>
                  <a:lnTo>
                    <a:pt x="61" y="174"/>
                  </a:lnTo>
                  <a:lnTo>
                    <a:pt x="60" y="172"/>
                  </a:lnTo>
                  <a:lnTo>
                    <a:pt x="59" y="171"/>
                  </a:lnTo>
                  <a:lnTo>
                    <a:pt x="61" y="171"/>
                  </a:lnTo>
                  <a:lnTo>
                    <a:pt x="60" y="171"/>
                  </a:lnTo>
                  <a:lnTo>
                    <a:pt x="59" y="169"/>
                  </a:lnTo>
                  <a:lnTo>
                    <a:pt x="60" y="168"/>
                  </a:lnTo>
                  <a:lnTo>
                    <a:pt x="59" y="169"/>
                  </a:lnTo>
                  <a:lnTo>
                    <a:pt x="58" y="169"/>
                  </a:lnTo>
                  <a:lnTo>
                    <a:pt x="58" y="168"/>
                  </a:lnTo>
                  <a:lnTo>
                    <a:pt x="57" y="169"/>
                  </a:lnTo>
                  <a:lnTo>
                    <a:pt x="58" y="170"/>
                  </a:lnTo>
                  <a:lnTo>
                    <a:pt x="57" y="171"/>
                  </a:lnTo>
                  <a:lnTo>
                    <a:pt x="55" y="170"/>
                  </a:lnTo>
                  <a:lnTo>
                    <a:pt x="54" y="169"/>
                  </a:lnTo>
                  <a:lnTo>
                    <a:pt x="51" y="169"/>
                  </a:lnTo>
                  <a:lnTo>
                    <a:pt x="50" y="169"/>
                  </a:lnTo>
                  <a:lnTo>
                    <a:pt x="49" y="170"/>
                  </a:lnTo>
                  <a:lnTo>
                    <a:pt x="50" y="171"/>
                  </a:lnTo>
                  <a:lnTo>
                    <a:pt x="48" y="173"/>
                  </a:lnTo>
                  <a:lnTo>
                    <a:pt x="47" y="173"/>
                  </a:lnTo>
                  <a:lnTo>
                    <a:pt x="46" y="172"/>
                  </a:lnTo>
                  <a:lnTo>
                    <a:pt x="45" y="173"/>
                  </a:lnTo>
                  <a:lnTo>
                    <a:pt x="44" y="172"/>
                  </a:lnTo>
                  <a:lnTo>
                    <a:pt x="41" y="174"/>
                  </a:lnTo>
                  <a:lnTo>
                    <a:pt x="37" y="172"/>
                  </a:lnTo>
                  <a:lnTo>
                    <a:pt x="38" y="171"/>
                  </a:lnTo>
                  <a:lnTo>
                    <a:pt x="37" y="170"/>
                  </a:lnTo>
                  <a:lnTo>
                    <a:pt x="36" y="168"/>
                  </a:lnTo>
                  <a:lnTo>
                    <a:pt x="37" y="168"/>
                  </a:lnTo>
                  <a:lnTo>
                    <a:pt x="39" y="169"/>
                  </a:lnTo>
                  <a:lnTo>
                    <a:pt x="40" y="169"/>
                  </a:lnTo>
                  <a:lnTo>
                    <a:pt x="41" y="169"/>
                  </a:lnTo>
                  <a:lnTo>
                    <a:pt x="43" y="168"/>
                  </a:lnTo>
                  <a:lnTo>
                    <a:pt x="40" y="168"/>
                  </a:lnTo>
                  <a:lnTo>
                    <a:pt x="39" y="168"/>
                  </a:lnTo>
                  <a:lnTo>
                    <a:pt x="37" y="168"/>
                  </a:lnTo>
                  <a:lnTo>
                    <a:pt x="37" y="167"/>
                  </a:lnTo>
                  <a:lnTo>
                    <a:pt x="36" y="166"/>
                  </a:lnTo>
                  <a:lnTo>
                    <a:pt x="36" y="168"/>
                  </a:lnTo>
                  <a:lnTo>
                    <a:pt x="34" y="168"/>
                  </a:lnTo>
                  <a:lnTo>
                    <a:pt x="34" y="166"/>
                  </a:lnTo>
                  <a:lnTo>
                    <a:pt x="33" y="165"/>
                  </a:lnTo>
                  <a:lnTo>
                    <a:pt x="34" y="165"/>
                  </a:lnTo>
                  <a:lnTo>
                    <a:pt x="34" y="164"/>
                  </a:lnTo>
                  <a:lnTo>
                    <a:pt x="35" y="164"/>
                  </a:lnTo>
                  <a:lnTo>
                    <a:pt x="36" y="163"/>
                  </a:lnTo>
                  <a:lnTo>
                    <a:pt x="37" y="163"/>
                  </a:lnTo>
                  <a:lnTo>
                    <a:pt x="38" y="162"/>
                  </a:lnTo>
                  <a:lnTo>
                    <a:pt x="38" y="160"/>
                  </a:lnTo>
                  <a:lnTo>
                    <a:pt x="37" y="159"/>
                  </a:lnTo>
                  <a:lnTo>
                    <a:pt x="36" y="159"/>
                  </a:lnTo>
                  <a:lnTo>
                    <a:pt x="34" y="158"/>
                  </a:lnTo>
                  <a:lnTo>
                    <a:pt x="33" y="158"/>
                  </a:lnTo>
                  <a:lnTo>
                    <a:pt x="33" y="156"/>
                  </a:lnTo>
                  <a:lnTo>
                    <a:pt x="34" y="155"/>
                  </a:lnTo>
                  <a:lnTo>
                    <a:pt x="35" y="156"/>
                  </a:lnTo>
                  <a:lnTo>
                    <a:pt x="37" y="154"/>
                  </a:lnTo>
                  <a:lnTo>
                    <a:pt x="38" y="154"/>
                  </a:lnTo>
                  <a:lnTo>
                    <a:pt x="39" y="154"/>
                  </a:lnTo>
                  <a:lnTo>
                    <a:pt x="40" y="154"/>
                  </a:lnTo>
                  <a:lnTo>
                    <a:pt x="40" y="153"/>
                  </a:lnTo>
                  <a:lnTo>
                    <a:pt x="41" y="152"/>
                  </a:lnTo>
                  <a:lnTo>
                    <a:pt x="42" y="151"/>
                  </a:lnTo>
                  <a:lnTo>
                    <a:pt x="42" y="152"/>
                  </a:lnTo>
                  <a:lnTo>
                    <a:pt x="44" y="152"/>
                  </a:lnTo>
                  <a:lnTo>
                    <a:pt x="45" y="153"/>
                  </a:lnTo>
                  <a:lnTo>
                    <a:pt x="46" y="152"/>
                  </a:lnTo>
                  <a:lnTo>
                    <a:pt x="46" y="153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9" y="152"/>
                  </a:lnTo>
                  <a:lnTo>
                    <a:pt x="50" y="151"/>
                  </a:lnTo>
                  <a:lnTo>
                    <a:pt x="52" y="149"/>
                  </a:lnTo>
                  <a:lnTo>
                    <a:pt x="53" y="149"/>
                  </a:lnTo>
                  <a:lnTo>
                    <a:pt x="54" y="150"/>
                  </a:lnTo>
                  <a:lnTo>
                    <a:pt x="54" y="149"/>
                  </a:lnTo>
                  <a:lnTo>
                    <a:pt x="55" y="148"/>
                  </a:lnTo>
                  <a:lnTo>
                    <a:pt x="57" y="148"/>
                  </a:lnTo>
                  <a:lnTo>
                    <a:pt x="58" y="148"/>
                  </a:lnTo>
                  <a:lnTo>
                    <a:pt x="58" y="149"/>
                  </a:lnTo>
                  <a:lnTo>
                    <a:pt x="59" y="149"/>
                  </a:lnTo>
                  <a:lnTo>
                    <a:pt x="61" y="147"/>
                  </a:lnTo>
                  <a:lnTo>
                    <a:pt x="64" y="146"/>
                  </a:lnTo>
                  <a:lnTo>
                    <a:pt x="65" y="146"/>
                  </a:lnTo>
                  <a:lnTo>
                    <a:pt x="66" y="146"/>
                  </a:lnTo>
                  <a:lnTo>
                    <a:pt x="68" y="144"/>
                  </a:lnTo>
                  <a:lnTo>
                    <a:pt x="69" y="144"/>
                  </a:lnTo>
                  <a:lnTo>
                    <a:pt x="70" y="144"/>
                  </a:lnTo>
                  <a:lnTo>
                    <a:pt x="71" y="143"/>
                  </a:lnTo>
                  <a:lnTo>
                    <a:pt x="73" y="140"/>
                  </a:lnTo>
                  <a:lnTo>
                    <a:pt x="75" y="137"/>
                  </a:lnTo>
                  <a:lnTo>
                    <a:pt x="76" y="134"/>
                  </a:lnTo>
                  <a:lnTo>
                    <a:pt x="77" y="133"/>
                  </a:lnTo>
                  <a:lnTo>
                    <a:pt x="77" y="132"/>
                  </a:lnTo>
                  <a:lnTo>
                    <a:pt x="78" y="131"/>
                  </a:lnTo>
                  <a:lnTo>
                    <a:pt x="80" y="131"/>
                  </a:lnTo>
                  <a:lnTo>
                    <a:pt x="77" y="131"/>
                  </a:lnTo>
                  <a:lnTo>
                    <a:pt x="76" y="131"/>
                  </a:lnTo>
                  <a:lnTo>
                    <a:pt x="76" y="129"/>
                  </a:lnTo>
                  <a:lnTo>
                    <a:pt x="76" y="128"/>
                  </a:lnTo>
                  <a:lnTo>
                    <a:pt x="76" y="126"/>
                  </a:lnTo>
                  <a:lnTo>
                    <a:pt x="76" y="125"/>
                  </a:lnTo>
                  <a:lnTo>
                    <a:pt x="77" y="123"/>
                  </a:lnTo>
                  <a:lnTo>
                    <a:pt x="78" y="123"/>
                  </a:lnTo>
                  <a:lnTo>
                    <a:pt x="79" y="121"/>
                  </a:lnTo>
                  <a:lnTo>
                    <a:pt x="78" y="118"/>
                  </a:lnTo>
                  <a:lnTo>
                    <a:pt x="77" y="115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0"/>
                  </a:lnTo>
                  <a:lnTo>
                    <a:pt x="79" y="111"/>
                  </a:lnTo>
                  <a:lnTo>
                    <a:pt x="81" y="110"/>
                  </a:lnTo>
                  <a:lnTo>
                    <a:pt x="80" y="110"/>
                  </a:lnTo>
                  <a:lnTo>
                    <a:pt x="78" y="110"/>
                  </a:lnTo>
                  <a:lnTo>
                    <a:pt x="77" y="110"/>
                  </a:lnTo>
                  <a:lnTo>
                    <a:pt x="75" y="110"/>
                  </a:lnTo>
                  <a:lnTo>
                    <a:pt x="73" y="109"/>
                  </a:lnTo>
                  <a:lnTo>
                    <a:pt x="72" y="110"/>
                  </a:lnTo>
                  <a:lnTo>
                    <a:pt x="71" y="110"/>
                  </a:lnTo>
                  <a:lnTo>
                    <a:pt x="70" y="110"/>
                  </a:lnTo>
                  <a:lnTo>
                    <a:pt x="69" y="110"/>
                  </a:lnTo>
                  <a:lnTo>
                    <a:pt x="67" y="111"/>
                  </a:lnTo>
                  <a:lnTo>
                    <a:pt x="66" y="113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4" y="114"/>
                  </a:lnTo>
                  <a:lnTo>
                    <a:pt x="65" y="113"/>
                  </a:lnTo>
                  <a:lnTo>
                    <a:pt x="64" y="112"/>
                  </a:lnTo>
                  <a:lnTo>
                    <a:pt x="63" y="112"/>
                  </a:lnTo>
                  <a:lnTo>
                    <a:pt x="62" y="113"/>
                  </a:lnTo>
                  <a:lnTo>
                    <a:pt x="61" y="113"/>
                  </a:lnTo>
                  <a:lnTo>
                    <a:pt x="60" y="113"/>
                  </a:lnTo>
                  <a:lnTo>
                    <a:pt x="59" y="113"/>
                  </a:lnTo>
                  <a:lnTo>
                    <a:pt x="58" y="113"/>
                  </a:lnTo>
                  <a:lnTo>
                    <a:pt x="58" y="112"/>
                  </a:lnTo>
                  <a:lnTo>
                    <a:pt x="60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2" y="108"/>
                  </a:lnTo>
                  <a:lnTo>
                    <a:pt x="63" y="107"/>
                  </a:lnTo>
                  <a:lnTo>
                    <a:pt x="64" y="107"/>
                  </a:lnTo>
                  <a:lnTo>
                    <a:pt x="64" y="106"/>
                  </a:lnTo>
                  <a:lnTo>
                    <a:pt x="66" y="105"/>
                  </a:lnTo>
                  <a:lnTo>
                    <a:pt x="66" y="107"/>
                  </a:lnTo>
                  <a:lnTo>
                    <a:pt x="67" y="106"/>
                  </a:lnTo>
                  <a:lnTo>
                    <a:pt x="69" y="105"/>
                  </a:lnTo>
                  <a:lnTo>
                    <a:pt x="70" y="104"/>
                  </a:lnTo>
                  <a:lnTo>
                    <a:pt x="71" y="104"/>
                  </a:lnTo>
                  <a:lnTo>
                    <a:pt x="72" y="103"/>
                  </a:lnTo>
                  <a:lnTo>
                    <a:pt x="73" y="102"/>
                  </a:lnTo>
                  <a:lnTo>
                    <a:pt x="74" y="99"/>
                  </a:lnTo>
                  <a:lnTo>
                    <a:pt x="75" y="98"/>
                  </a:lnTo>
                  <a:lnTo>
                    <a:pt x="75" y="96"/>
                  </a:lnTo>
                  <a:lnTo>
                    <a:pt x="76" y="96"/>
                  </a:lnTo>
                  <a:lnTo>
                    <a:pt x="78" y="95"/>
                  </a:lnTo>
                  <a:lnTo>
                    <a:pt x="79" y="94"/>
                  </a:lnTo>
                  <a:lnTo>
                    <a:pt x="81" y="93"/>
                  </a:lnTo>
                  <a:lnTo>
                    <a:pt x="82" y="93"/>
                  </a:lnTo>
                  <a:lnTo>
                    <a:pt x="84" y="93"/>
                  </a:lnTo>
                  <a:lnTo>
                    <a:pt x="86" y="92"/>
                  </a:lnTo>
                  <a:lnTo>
                    <a:pt x="89" y="92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1" y="93"/>
                  </a:lnTo>
                  <a:lnTo>
                    <a:pt x="91" y="91"/>
                  </a:lnTo>
                  <a:lnTo>
                    <a:pt x="90" y="90"/>
                  </a:lnTo>
                  <a:lnTo>
                    <a:pt x="91" y="90"/>
                  </a:lnTo>
                  <a:lnTo>
                    <a:pt x="93" y="90"/>
                  </a:lnTo>
                  <a:lnTo>
                    <a:pt x="94" y="90"/>
                  </a:lnTo>
                  <a:lnTo>
                    <a:pt x="94" y="91"/>
                  </a:lnTo>
                  <a:lnTo>
                    <a:pt x="95" y="92"/>
                  </a:lnTo>
                  <a:lnTo>
                    <a:pt x="96" y="93"/>
                  </a:lnTo>
                  <a:lnTo>
                    <a:pt x="98" y="93"/>
                  </a:lnTo>
                  <a:lnTo>
                    <a:pt x="99" y="93"/>
                  </a:lnTo>
                  <a:lnTo>
                    <a:pt x="100" y="93"/>
                  </a:lnTo>
                  <a:lnTo>
                    <a:pt x="102" y="92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108" y="93"/>
                  </a:lnTo>
                  <a:lnTo>
                    <a:pt x="111" y="96"/>
                  </a:lnTo>
                  <a:lnTo>
                    <a:pt x="112" y="98"/>
                  </a:lnTo>
                  <a:lnTo>
                    <a:pt x="113" y="99"/>
                  </a:lnTo>
                  <a:lnTo>
                    <a:pt x="114" y="98"/>
                  </a:lnTo>
                  <a:lnTo>
                    <a:pt x="114" y="97"/>
                  </a:lnTo>
                  <a:lnTo>
                    <a:pt x="113" y="95"/>
                  </a:lnTo>
                  <a:lnTo>
                    <a:pt x="113" y="94"/>
                  </a:lnTo>
                  <a:lnTo>
                    <a:pt x="111" y="92"/>
                  </a:lnTo>
                  <a:lnTo>
                    <a:pt x="111" y="91"/>
                  </a:lnTo>
                  <a:lnTo>
                    <a:pt x="111" y="90"/>
                  </a:lnTo>
                  <a:lnTo>
                    <a:pt x="112" y="90"/>
                  </a:lnTo>
                  <a:lnTo>
                    <a:pt x="113" y="90"/>
                  </a:lnTo>
                  <a:lnTo>
                    <a:pt x="114" y="90"/>
                  </a:lnTo>
                  <a:lnTo>
                    <a:pt x="115" y="89"/>
                  </a:lnTo>
                  <a:lnTo>
                    <a:pt x="117" y="89"/>
                  </a:lnTo>
                  <a:lnTo>
                    <a:pt x="117" y="90"/>
                  </a:lnTo>
                  <a:lnTo>
                    <a:pt x="117" y="92"/>
                  </a:lnTo>
                  <a:lnTo>
                    <a:pt x="118" y="94"/>
                  </a:lnTo>
                  <a:lnTo>
                    <a:pt x="118" y="96"/>
                  </a:lnTo>
                  <a:lnTo>
                    <a:pt x="119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2" y="98"/>
                  </a:lnTo>
                  <a:lnTo>
                    <a:pt x="124" y="97"/>
                  </a:lnTo>
                  <a:lnTo>
                    <a:pt x="124" y="96"/>
                  </a:lnTo>
                  <a:lnTo>
                    <a:pt x="124" y="95"/>
                  </a:lnTo>
                  <a:lnTo>
                    <a:pt x="125" y="95"/>
                  </a:lnTo>
                  <a:lnTo>
                    <a:pt x="124" y="95"/>
                  </a:lnTo>
                  <a:lnTo>
                    <a:pt x="123" y="96"/>
                  </a:lnTo>
                  <a:lnTo>
                    <a:pt x="121" y="96"/>
                  </a:lnTo>
                  <a:lnTo>
                    <a:pt x="119" y="93"/>
                  </a:lnTo>
                  <a:lnTo>
                    <a:pt x="118" y="93"/>
                  </a:lnTo>
                  <a:lnTo>
                    <a:pt x="117" y="92"/>
                  </a:lnTo>
                  <a:lnTo>
                    <a:pt x="117" y="90"/>
                  </a:lnTo>
                  <a:lnTo>
                    <a:pt x="117" y="89"/>
                  </a:lnTo>
                  <a:lnTo>
                    <a:pt x="117" y="87"/>
                  </a:lnTo>
                  <a:lnTo>
                    <a:pt x="117" y="85"/>
                  </a:lnTo>
                  <a:lnTo>
                    <a:pt x="117" y="84"/>
                  </a:lnTo>
                  <a:lnTo>
                    <a:pt x="116" y="83"/>
                  </a:lnTo>
                  <a:lnTo>
                    <a:pt x="115" y="82"/>
                  </a:lnTo>
                  <a:lnTo>
                    <a:pt x="116" y="81"/>
                  </a:lnTo>
                  <a:lnTo>
                    <a:pt x="117" y="80"/>
                  </a:lnTo>
                  <a:lnTo>
                    <a:pt x="118" y="78"/>
                  </a:lnTo>
                  <a:lnTo>
                    <a:pt x="121" y="76"/>
                  </a:lnTo>
                  <a:lnTo>
                    <a:pt x="122" y="76"/>
                  </a:lnTo>
                  <a:lnTo>
                    <a:pt x="123" y="75"/>
                  </a:lnTo>
                  <a:lnTo>
                    <a:pt x="124" y="75"/>
                  </a:lnTo>
                  <a:lnTo>
                    <a:pt x="125" y="75"/>
                  </a:lnTo>
                  <a:lnTo>
                    <a:pt x="125" y="74"/>
                  </a:lnTo>
                  <a:lnTo>
                    <a:pt x="124" y="74"/>
                  </a:lnTo>
                  <a:lnTo>
                    <a:pt x="123" y="74"/>
                  </a:lnTo>
                  <a:lnTo>
                    <a:pt x="121" y="74"/>
                  </a:lnTo>
                  <a:lnTo>
                    <a:pt x="120" y="73"/>
                  </a:lnTo>
                  <a:lnTo>
                    <a:pt x="119" y="72"/>
                  </a:lnTo>
                  <a:lnTo>
                    <a:pt x="119" y="70"/>
                  </a:lnTo>
                  <a:lnTo>
                    <a:pt x="120" y="67"/>
                  </a:lnTo>
                  <a:lnTo>
                    <a:pt x="120" y="65"/>
                  </a:lnTo>
                  <a:lnTo>
                    <a:pt x="121" y="63"/>
                  </a:lnTo>
                  <a:lnTo>
                    <a:pt x="121" y="64"/>
                  </a:lnTo>
                  <a:lnTo>
                    <a:pt x="122" y="64"/>
                  </a:lnTo>
                  <a:lnTo>
                    <a:pt x="121" y="65"/>
                  </a:lnTo>
                  <a:lnTo>
                    <a:pt x="122" y="65"/>
                  </a:lnTo>
                  <a:lnTo>
                    <a:pt x="122" y="64"/>
                  </a:lnTo>
                  <a:lnTo>
                    <a:pt x="124" y="63"/>
                  </a:lnTo>
                  <a:lnTo>
                    <a:pt x="125" y="63"/>
                  </a:lnTo>
                  <a:lnTo>
                    <a:pt x="126" y="62"/>
                  </a:lnTo>
                  <a:lnTo>
                    <a:pt x="126" y="61"/>
                  </a:lnTo>
                  <a:lnTo>
                    <a:pt x="127" y="61"/>
                  </a:lnTo>
                  <a:lnTo>
                    <a:pt x="127" y="60"/>
                  </a:lnTo>
                  <a:lnTo>
                    <a:pt x="126" y="61"/>
                  </a:lnTo>
                  <a:lnTo>
                    <a:pt x="125" y="60"/>
                  </a:lnTo>
                  <a:lnTo>
                    <a:pt x="125" y="58"/>
                  </a:lnTo>
                  <a:lnTo>
                    <a:pt x="126" y="57"/>
                  </a:lnTo>
                  <a:lnTo>
                    <a:pt x="126" y="56"/>
                  </a:lnTo>
                  <a:lnTo>
                    <a:pt x="128" y="56"/>
                  </a:lnTo>
                  <a:lnTo>
                    <a:pt x="129" y="55"/>
                  </a:lnTo>
                  <a:lnTo>
                    <a:pt x="130" y="55"/>
                  </a:lnTo>
                  <a:lnTo>
                    <a:pt x="129" y="54"/>
                  </a:lnTo>
                  <a:lnTo>
                    <a:pt x="129" y="53"/>
                  </a:lnTo>
                  <a:lnTo>
                    <a:pt x="129" y="52"/>
                  </a:lnTo>
                  <a:lnTo>
                    <a:pt x="128" y="51"/>
                  </a:lnTo>
                  <a:lnTo>
                    <a:pt x="130" y="49"/>
                  </a:lnTo>
                  <a:lnTo>
                    <a:pt x="128" y="50"/>
                  </a:lnTo>
                  <a:lnTo>
                    <a:pt x="127" y="52"/>
                  </a:lnTo>
                  <a:lnTo>
                    <a:pt x="125" y="52"/>
                  </a:lnTo>
                  <a:lnTo>
                    <a:pt x="124" y="52"/>
                  </a:lnTo>
                  <a:lnTo>
                    <a:pt x="124" y="50"/>
                  </a:lnTo>
                  <a:lnTo>
                    <a:pt x="124" y="49"/>
                  </a:lnTo>
                  <a:lnTo>
                    <a:pt x="123" y="50"/>
                  </a:lnTo>
                  <a:lnTo>
                    <a:pt x="122" y="50"/>
                  </a:lnTo>
                  <a:lnTo>
                    <a:pt x="122" y="52"/>
                  </a:lnTo>
                  <a:lnTo>
                    <a:pt x="121" y="53"/>
                  </a:lnTo>
                  <a:lnTo>
                    <a:pt x="120" y="54"/>
                  </a:lnTo>
                  <a:lnTo>
                    <a:pt x="119" y="54"/>
                  </a:lnTo>
                  <a:lnTo>
                    <a:pt x="120" y="55"/>
                  </a:lnTo>
                  <a:lnTo>
                    <a:pt x="119" y="55"/>
                  </a:lnTo>
                  <a:lnTo>
                    <a:pt x="118" y="53"/>
                  </a:lnTo>
                  <a:lnTo>
                    <a:pt x="117" y="54"/>
                  </a:lnTo>
                  <a:lnTo>
                    <a:pt x="117" y="52"/>
                  </a:lnTo>
                  <a:lnTo>
                    <a:pt x="117" y="51"/>
                  </a:lnTo>
                  <a:lnTo>
                    <a:pt x="117" y="50"/>
                  </a:lnTo>
                  <a:lnTo>
                    <a:pt x="117" y="49"/>
                  </a:lnTo>
                  <a:lnTo>
                    <a:pt x="118" y="49"/>
                  </a:lnTo>
                  <a:lnTo>
                    <a:pt x="118" y="48"/>
                  </a:lnTo>
                  <a:lnTo>
                    <a:pt x="119" y="47"/>
                  </a:lnTo>
                  <a:lnTo>
                    <a:pt x="119" y="45"/>
                  </a:lnTo>
                  <a:lnTo>
                    <a:pt x="118" y="46"/>
                  </a:lnTo>
                  <a:lnTo>
                    <a:pt x="118" y="47"/>
                  </a:lnTo>
                  <a:lnTo>
                    <a:pt x="118" y="48"/>
                  </a:lnTo>
                  <a:lnTo>
                    <a:pt x="117" y="49"/>
                  </a:lnTo>
                  <a:lnTo>
                    <a:pt x="117" y="48"/>
                  </a:lnTo>
                  <a:lnTo>
                    <a:pt x="116" y="48"/>
                  </a:lnTo>
                  <a:lnTo>
                    <a:pt x="115" y="48"/>
                  </a:lnTo>
                  <a:lnTo>
                    <a:pt x="115" y="46"/>
                  </a:lnTo>
                  <a:lnTo>
                    <a:pt x="114" y="44"/>
                  </a:lnTo>
                  <a:lnTo>
                    <a:pt x="114" y="43"/>
                  </a:lnTo>
                  <a:lnTo>
                    <a:pt x="114" y="42"/>
                  </a:lnTo>
                  <a:lnTo>
                    <a:pt x="114" y="41"/>
                  </a:lnTo>
                  <a:lnTo>
                    <a:pt x="114" y="40"/>
                  </a:lnTo>
                  <a:lnTo>
                    <a:pt x="113" y="37"/>
                  </a:lnTo>
                  <a:lnTo>
                    <a:pt x="112" y="36"/>
                  </a:lnTo>
                  <a:lnTo>
                    <a:pt x="111" y="35"/>
                  </a:lnTo>
                  <a:lnTo>
                    <a:pt x="110" y="32"/>
                  </a:lnTo>
                  <a:lnTo>
                    <a:pt x="110" y="31"/>
                  </a:lnTo>
                  <a:lnTo>
                    <a:pt x="109" y="31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10" y="29"/>
                  </a:lnTo>
                  <a:lnTo>
                    <a:pt x="111" y="28"/>
                  </a:lnTo>
                  <a:lnTo>
                    <a:pt x="111" y="26"/>
                  </a:lnTo>
                  <a:lnTo>
                    <a:pt x="112" y="25"/>
                  </a:lnTo>
                  <a:lnTo>
                    <a:pt x="112" y="23"/>
                  </a:lnTo>
                  <a:lnTo>
                    <a:pt x="114" y="20"/>
                  </a:lnTo>
                  <a:lnTo>
                    <a:pt x="115" y="19"/>
                  </a:lnTo>
                  <a:lnTo>
                    <a:pt x="117" y="18"/>
                  </a:lnTo>
                  <a:lnTo>
                    <a:pt x="117" y="17"/>
                  </a:lnTo>
                  <a:lnTo>
                    <a:pt x="117" y="16"/>
                  </a:lnTo>
                  <a:lnTo>
                    <a:pt x="118" y="14"/>
                  </a:lnTo>
                  <a:lnTo>
                    <a:pt x="119" y="13"/>
                  </a:lnTo>
                  <a:lnTo>
                    <a:pt x="121" y="11"/>
                  </a:lnTo>
                  <a:lnTo>
                    <a:pt x="122" y="12"/>
                  </a:lnTo>
                  <a:lnTo>
                    <a:pt x="122" y="13"/>
                  </a:lnTo>
                  <a:lnTo>
                    <a:pt x="122" y="11"/>
                  </a:lnTo>
                  <a:lnTo>
                    <a:pt x="123" y="11"/>
                  </a:lnTo>
                  <a:lnTo>
                    <a:pt x="122" y="10"/>
                  </a:lnTo>
                  <a:lnTo>
                    <a:pt x="124" y="9"/>
                  </a:lnTo>
                  <a:lnTo>
                    <a:pt x="125" y="8"/>
                  </a:lnTo>
                  <a:lnTo>
                    <a:pt x="126" y="9"/>
                  </a:lnTo>
                  <a:lnTo>
                    <a:pt x="126" y="10"/>
                  </a:lnTo>
                  <a:lnTo>
                    <a:pt x="127" y="10"/>
                  </a:lnTo>
                  <a:lnTo>
                    <a:pt x="130" y="10"/>
                  </a:lnTo>
                  <a:lnTo>
                    <a:pt x="129" y="10"/>
                  </a:lnTo>
                  <a:lnTo>
                    <a:pt x="130" y="8"/>
                  </a:lnTo>
                  <a:lnTo>
                    <a:pt x="131" y="4"/>
                  </a:lnTo>
                  <a:lnTo>
                    <a:pt x="133" y="5"/>
                  </a:lnTo>
                  <a:lnTo>
                    <a:pt x="136" y="3"/>
                  </a:lnTo>
                  <a:lnTo>
                    <a:pt x="137" y="2"/>
                  </a:lnTo>
                  <a:lnTo>
                    <a:pt x="138" y="1"/>
                  </a:lnTo>
                  <a:lnTo>
                    <a:pt x="139" y="1"/>
                  </a:lnTo>
                  <a:lnTo>
                    <a:pt x="140" y="0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0" name="Freeform 157"/>
            <p:cNvSpPr>
              <a:spLocks/>
            </p:cNvSpPr>
            <p:nvPr/>
          </p:nvSpPr>
          <p:spPr bwMode="auto">
            <a:xfrm>
              <a:off x="2236499" y="3468326"/>
              <a:ext cx="602982" cy="399060"/>
            </a:xfrm>
            <a:custGeom>
              <a:avLst/>
              <a:gdLst>
                <a:gd name="T0" fmla="*/ 2147483647 w 233"/>
                <a:gd name="T1" fmla="*/ 2147483647 h 156"/>
                <a:gd name="T2" fmla="*/ 2147483647 w 233"/>
                <a:gd name="T3" fmla="*/ 2147483647 h 156"/>
                <a:gd name="T4" fmla="*/ 2147483647 w 233"/>
                <a:gd name="T5" fmla="*/ 2147483647 h 156"/>
                <a:gd name="T6" fmla="*/ 2147483647 w 233"/>
                <a:gd name="T7" fmla="*/ 2147483647 h 156"/>
                <a:gd name="T8" fmla="*/ 2147483647 w 233"/>
                <a:gd name="T9" fmla="*/ 2147483647 h 156"/>
                <a:gd name="T10" fmla="*/ 2147483647 w 233"/>
                <a:gd name="T11" fmla="*/ 2147483647 h 156"/>
                <a:gd name="T12" fmla="*/ 2147483647 w 233"/>
                <a:gd name="T13" fmla="*/ 2147483647 h 156"/>
                <a:gd name="T14" fmla="*/ 2147483647 w 233"/>
                <a:gd name="T15" fmla="*/ 2147483647 h 156"/>
                <a:gd name="T16" fmla="*/ 2147483647 w 233"/>
                <a:gd name="T17" fmla="*/ 2147483647 h 156"/>
                <a:gd name="T18" fmla="*/ 2147483647 w 233"/>
                <a:gd name="T19" fmla="*/ 2147483647 h 156"/>
                <a:gd name="T20" fmla="*/ 2147483647 w 233"/>
                <a:gd name="T21" fmla="*/ 2147483647 h 156"/>
                <a:gd name="T22" fmla="*/ 2147483647 w 233"/>
                <a:gd name="T23" fmla="*/ 2147483647 h 156"/>
                <a:gd name="T24" fmla="*/ 2147483647 w 233"/>
                <a:gd name="T25" fmla="*/ 2147483647 h 156"/>
                <a:gd name="T26" fmla="*/ 2147483647 w 233"/>
                <a:gd name="T27" fmla="*/ 2147483647 h 156"/>
                <a:gd name="T28" fmla="*/ 2147483647 w 233"/>
                <a:gd name="T29" fmla="*/ 2147483647 h 156"/>
                <a:gd name="T30" fmla="*/ 2147483647 w 233"/>
                <a:gd name="T31" fmla="*/ 2147483647 h 156"/>
                <a:gd name="T32" fmla="*/ 2147483647 w 233"/>
                <a:gd name="T33" fmla="*/ 2147483647 h 156"/>
                <a:gd name="T34" fmla="*/ 2147483647 w 233"/>
                <a:gd name="T35" fmla="*/ 2147483647 h 156"/>
                <a:gd name="T36" fmla="*/ 2147483647 w 233"/>
                <a:gd name="T37" fmla="*/ 2147483647 h 156"/>
                <a:gd name="T38" fmla="*/ 2147483647 w 233"/>
                <a:gd name="T39" fmla="*/ 2147483647 h 156"/>
                <a:gd name="T40" fmla="*/ 2147483647 w 233"/>
                <a:gd name="T41" fmla="*/ 2147483647 h 156"/>
                <a:gd name="T42" fmla="*/ 2147483647 w 233"/>
                <a:gd name="T43" fmla="*/ 2147483647 h 156"/>
                <a:gd name="T44" fmla="*/ 2147483647 w 233"/>
                <a:gd name="T45" fmla="*/ 2147483647 h 156"/>
                <a:gd name="T46" fmla="*/ 2147483647 w 233"/>
                <a:gd name="T47" fmla="*/ 2147483647 h 156"/>
                <a:gd name="T48" fmla="*/ 2147483647 w 233"/>
                <a:gd name="T49" fmla="*/ 2147483647 h 156"/>
                <a:gd name="T50" fmla="*/ 2147483647 w 233"/>
                <a:gd name="T51" fmla="*/ 2147483647 h 156"/>
                <a:gd name="T52" fmla="*/ 2147483647 w 233"/>
                <a:gd name="T53" fmla="*/ 2147483647 h 156"/>
                <a:gd name="T54" fmla="*/ 2147483647 w 233"/>
                <a:gd name="T55" fmla="*/ 2147483647 h 156"/>
                <a:gd name="T56" fmla="*/ 2147483647 w 233"/>
                <a:gd name="T57" fmla="*/ 2147483647 h 156"/>
                <a:gd name="T58" fmla="*/ 2147483647 w 233"/>
                <a:gd name="T59" fmla="*/ 2147483647 h 156"/>
                <a:gd name="T60" fmla="*/ 2147483647 w 233"/>
                <a:gd name="T61" fmla="*/ 2147483647 h 156"/>
                <a:gd name="T62" fmla="*/ 2147483647 w 233"/>
                <a:gd name="T63" fmla="*/ 2147483647 h 156"/>
                <a:gd name="T64" fmla="*/ 2147483647 w 233"/>
                <a:gd name="T65" fmla="*/ 2147483647 h 156"/>
                <a:gd name="T66" fmla="*/ 2147483647 w 233"/>
                <a:gd name="T67" fmla="*/ 2147483647 h 156"/>
                <a:gd name="T68" fmla="*/ 2147483647 w 233"/>
                <a:gd name="T69" fmla="*/ 2147483647 h 156"/>
                <a:gd name="T70" fmla="*/ 2147483647 w 233"/>
                <a:gd name="T71" fmla="*/ 2147483647 h 156"/>
                <a:gd name="T72" fmla="*/ 2147483647 w 233"/>
                <a:gd name="T73" fmla="*/ 2147483647 h 156"/>
                <a:gd name="T74" fmla="*/ 2147483647 w 233"/>
                <a:gd name="T75" fmla="*/ 2147483647 h 156"/>
                <a:gd name="T76" fmla="*/ 2147483647 w 233"/>
                <a:gd name="T77" fmla="*/ 2147483647 h 156"/>
                <a:gd name="T78" fmla="*/ 2147483647 w 233"/>
                <a:gd name="T79" fmla="*/ 2147483647 h 156"/>
                <a:gd name="T80" fmla="*/ 2147483647 w 233"/>
                <a:gd name="T81" fmla="*/ 2147483647 h 156"/>
                <a:gd name="T82" fmla="*/ 2147483647 w 233"/>
                <a:gd name="T83" fmla="*/ 2147483647 h 156"/>
                <a:gd name="T84" fmla="*/ 2147483647 w 233"/>
                <a:gd name="T85" fmla="*/ 2147483647 h 156"/>
                <a:gd name="T86" fmla="*/ 2147483647 w 233"/>
                <a:gd name="T87" fmla="*/ 2147483647 h 156"/>
                <a:gd name="T88" fmla="*/ 2147483647 w 233"/>
                <a:gd name="T89" fmla="*/ 2147483647 h 156"/>
                <a:gd name="T90" fmla="*/ 2147483647 w 233"/>
                <a:gd name="T91" fmla="*/ 2147483647 h 156"/>
                <a:gd name="T92" fmla="*/ 2147483647 w 233"/>
                <a:gd name="T93" fmla="*/ 2147483647 h 156"/>
                <a:gd name="T94" fmla="*/ 2147483647 w 233"/>
                <a:gd name="T95" fmla="*/ 2147483647 h 156"/>
                <a:gd name="T96" fmla="*/ 2147483647 w 233"/>
                <a:gd name="T97" fmla="*/ 2147483647 h 156"/>
                <a:gd name="T98" fmla="*/ 2147483647 w 233"/>
                <a:gd name="T99" fmla="*/ 2147483647 h 156"/>
                <a:gd name="T100" fmla="*/ 2147483647 w 233"/>
                <a:gd name="T101" fmla="*/ 2147483647 h 156"/>
                <a:gd name="T102" fmla="*/ 2147483647 w 233"/>
                <a:gd name="T103" fmla="*/ 2147483647 h 156"/>
                <a:gd name="T104" fmla="*/ 2147483647 w 233"/>
                <a:gd name="T105" fmla="*/ 2147483647 h 156"/>
                <a:gd name="T106" fmla="*/ 2147483647 w 233"/>
                <a:gd name="T107" fmla="*/ 2147483647 h 156"/>
                <a:gd name="T108" fmla="*/ 2147483647 w 233"/>
                <a:gd name="T109" fmla="*/ 2147483647 h 156"/>
                <a:gd name="T110" fmla="*/ 2147483647 w 233"/>
                <a:gd name="T111" fmla="*/ 2147483647 h 156"/>
                <a:gd name="T112" fmla="*/ 2147483647 w 233"/>
                <a:gd name="T113" fmla="*/ 2147483647 h 156"/>
                <a:gd name="T114" fmla="*/ 2147483647 w 233"/>
                <a:gd name="T115" fmla="*/ 2147483647 h 156"/>
                <a:gd name="T116" fmla="*/ 2147483647 w 233"/>
                <a:gd name="T117" fmla="*/ 2147483647 h 156"/>
                <a:gd name="T118" fmla="*/ 2147483647 w 233"/>
                <a:gd name="T119" fmla="*/ 2147483647 h 1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3"/>
                <a:gd name="T181" fmla="*/ 0 h 156"/>
                <a:gd name="T182" fmla="*/ 233 w 233"/>
                <a:gd name="T183" fmla="*/ 156 h 1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3" h="156">
                  <a:moveTo>
                    <a:pt x="188" y="0"/>
                  </a:moveTo>
                  <a:lnTo>
                    <a:pt x="190" y="2"/>
                  </a:lnTo>
                  <a:lnTo>
                    <a:pt x="190" y="3"/>
                  </a:lnTo>
                  <a:lnTo>
                    <a:pt x="192" y="4"/>
                  </a:lnTo>
                  <a:lnTo>
                    <a:pt x="192" y="3"/>
                  </a:lnTo>
                  <a:lnTo>
                    <a:pt x="192" y="4"/>
                  </a:lnTo>
                  <a:lnTo>
                    <a:pt x="193" y="6"/>
                  </a:lnTo>
                  <a:lnTo>
                    <a:pt x="193" y="8"/>
                  </a:lnTo>
                  <a:lnTo>
                    <a:pt x="194" y="10"/>
                  </a:lnTo>
                  <a:lnTo>
                    <a:pt x="195" y="15"/>
                  </a:lnTo>
                  <a:lnTo>
                    <a:pt x="196" y="18"/>
                  </a:lnTo>
                  <a:lnTo>
                    <a:pt x="196" y="19"/>
                  </a:lnTo>
                  <a:lnTo>
                    <a:pt x="195" y="21"/>
                  </a:lnTo>
                  <a:lnTo>
                    <a:pt x="195" y="24"/>
                  </a:lnTo>
                  <a:lnTo>
                    <a:pt x="193" y="25"/>
                  </a:lnTo>
                  <a:lnTo>
                    <a:pt x="190" y="27"/>
                  </a:lnTo>
                  <a:lnTo>
                    <a:pt x="188" y="30"/>
                  </a:lnTo>
                  <a:lnTo>
                    <a:pt x="186" y="31"/>
                  </a:lnTo>
                  <a:lnTo>
                    <a:pt x="185" y="33"/>
                  </a:lnTo>
                  <a:lnTo>
                    <a:pt x="184" y="33"/>
                  </a:lnTo>
                  <a:lnTo>
                    <a:pt x="183" y="34"/>
                  </a:lnTo>
                  <a:lnTo>
                    <a:pt x="184" y="34"/>
                  </a:lnTo>
                  <a:lnTo>
                    <a:pt x="185" y="35"/>
                  </a:lnTo>
                  <a:lnTo>
                    <a:pt x="186" y="35"/>
                  </a:lnTo>
                  <a:lnTo>
                    <a:pt x="188" y="36"/>
                  </a:lnTo>
                  <a:lnTo>
                    <a:pt x="188" y="37"/>
                  </a:lnTo>
                  <a:lnTo>
                    <a:pt x="189" y="39"/>
                  </a:lnTo>
                  <a:lnTo>
                    <a:pt x="190" y="40"/>
                  </a:lnTo>
                  <a:lnTo>
                    <a:pt x="192" y="40"/>
                  </a:lnTo>
                  <a:lnTo>
                    <a:pt x="193" y="42"/>
                  </a:lnTo>
                  <a:lnTo>
                    <a:pt x="193" y="40"/>
                  </a:lnTo>
                  <a:lnTo>
                    <a:pt x="196" y="39"/>
                  </a:lnTo>
                  <a:lnTo>
                    <a:pt x="196" y="37"/>
                  </a:lnTo>
                  <a:lnTo>
                    <a:pt x="196" y="36"/>
                  </a:lnTo>
                  <a:lnTo>
                    <a:pt x="197" y="36"/>
                  </a:lnTo>
                  <a:lnTo>
                    <a:pt x="198" y="33"/>
                  </a:lnTo>
                  <a:lnTo>
                    <a:pt x="199" y="33"/>
                  </a:lnTo>
                  <a:lnTo>
                    <a:pt x="200" y="32"/>
                  </a:lnTo>
                  <a:lnTo>
                    <a:pt x="204" y="33"/>
                  </a:lnTo>
                  <a:lnTo>
                    <a:pt x="207" y="33"/>
                  </a:lnTo>
                  <a:lnTo>
                    <a:pt x="208" y="33"/>
                  </a:lnTo>
                  <a:lnTo>
                    <a:pt x="210" y="33"/>
                  </a:lnTo>
                  <a:lnTo>
                    <a:pt x="212" y="34"/>
                  </a:lnTo>
                  <a:lnTo>
                    <a:pt x="213" y="34"/>
                  </a:lnTo>
                  <a:lnTo>
                    <a:pt x="217" y="36"/>
                  </a:lnTo>
                  <a:lnTo>
                    <a:pt x="221" y="36"/>
                  </a:lnTo>
                  <a:lnTo>
                    <a:pt x="223" y="37"/>
                  </a:lnTo>
                  <a:lnTo>
                    <a:pt x="224" y="39"/>
                  </a:lnTo>
                  <a:lnTo>
                    <a:pt x="226" y="40"/>
                  </a:lnTo>
                  <a:lnTo>
                    <a:pt x="227" y="43"/>
                  </a:lnTo>
                  <a:lnTo>
                    <a:pt x="231" y="47"/>
                  </a:lnTo>
                  <a:lnTo>
                    <a:pt x="233" y="52"/>
                  </a:lnTo>
                  <a:lnTo>
                    <a:pt x="233" y="56"/>
                  </a:lnTo>
                  <a:lnTo>
                    <a:pt x="233" y="59"/>
                  </a:lnTo>
                  <a:lnTo>
                    <a:pt x="233" y="61"/>
                  </a:lnTo>
                  <a:lnTo>
                    <a:pt x="233" y="62"/>
                  </a:lnTo>
                  <a:lnTo>
                    <a:pt x="233" y="64"/>
                  </a:lnTo>
                  <a:lnTo>
                    <a:pt x="232" y="66"/>
                  </a:lnTo>
                  <a:lnTo>
                    <a:pt x="232" y="68"/>
                  </a:lnTo>
                  <a:lnTo>
                    <a:pt x="229" y="71"/>
                  </a:lnTo>
                  <a:lnTo>
                    <a:pt x="228" y="73"/>
                  </a:lnTo>
                  <a:lnTo>
                    <a:pt x="227" y="76"/>
                  </a:lnTo>
                  <a:lnTo>
                    <a:pt x="227" y="78"/>
                  </a:lnTo>
                  <a:lnTo>
                    <a:pt x="225" y="83"/>
                  </a:lnTo>
                  <a:lnTo>
                    <a:pt x="224" y="83"/>
                  </a:lnTo>
                  <a:lnTo>
                    <a:pt x="223" y="84"/>
                  </a:lnTo>
                  <a:lnTo>
                    <a:pt x="221" y="86"/>
                  </a:lnTo>
                  <a:lnTo>
                    <a:pt x="220" y="88"/>
                  </a:lnTo>
                  <a:lnTo>
                    <a:pt x="219" y="88"/>
                  </a:lnTo>
                  <a:lnTo>
                    <a:pt x="216" y="91"/>
                  </a:lnTo>
                  <a:lnTo>
                    <a:pt x="216" y="89"/>
                  </a:lnTo>
                  <a:lnTo>
                    <a:pt x="215" y="89"/>
                  </a:lnTo>
                  <a:lnTo>
                    <a:pt x="214" y="89"/>
                  </a:lnTo>
                  <a:lnTo>
                    <a:pt x="212" y="89"/>
                  </a:lnTo>
                  <a:lnTo>
                    <a:pt x="211" y="88"/>
                  </a:lnTo>
                  <a:lnTo>
                    <a:pt x="210" y="89"/>
                  </a:lnTo>
                  <a:lnTo>
                    <a:pt x="211" y="89"/>
                  </a:lnTo>
                  <a:lnTo>
                    <a:pt x="213" y="90"/>
                  </a:lnTo>
                  <a:lnTo>
                    <a:pt x="215" y="90"/>
                  </a:lnTo>
                  <a:lnTo>
                    <a:pt x="215" y="91"/>
                  </a:lnTo>
                  <a:lnTo>
                    <a:pt x="214" y="91"/>
                  </a:lnTo>
                  <a:lnTo>
                    <a:pt x="214" y="92"/>
                  </a:lnTo>
                  <a:lnTo>
                    <a:pt x="212" y="94"/>
                  </a:lnTo>
                  <a:lnTo>
                    <a:pt x="213" y="94"/>
                  </a:lnTo>
                  <a:lnTo>
                    <a:pt x="214" y="93"/>
                  </a:lnTo>
                  <a:lnTo>
                    <a:pt x="214" y="94"/>
                  </a:lnTo>
                  <a:lnTo>
                    <a:pt x="212" y="97"/>
                  </a:lnTo>
                  <a:lnTo>
                    <a:pt x="209" y="98"/>
                  </a:lnTo>
                  <a:lnTo>
                    <a:pt x="206" y="98"/>
                  </a:lnTo>
                  <a:lnTo>
                    <a:pt x="205" y="96"/>
                  </a:lnTo>
                  <a:lnTo>
                    <a:pt x="204" y="95"/>
                  </a:lnTo>
                  <a:lnTo>
                    <a:pt x="202" y="97"/>
                  </a:lnTo>
                  <a:lnTo>
                    <a:pt x="201" y="98"/>
                  </a:lnTo>
                  <a:lnTo>
                    <a:pt x="198" y="99"/>
                  </a:lnTo>
                  <a:lnTo>
                    <a:pt x="196" y="99"/>
                  </a:lnTo>
                  <a:lnTo>
                    <a:pt x="197" y="100"/>
                  </a:lnTo>
                  <a:lnTo>
                    <a:pt x="198" y="100"/>
                  </a:lnTo>
                  <a:lnTo>
                    <a:pt x="199" y="100"/>
                  </a:lnTo>
                  <a:lnTo>
                    <a:pt x="201" y="99"/>
                  </a:lnTo>
                  <a:lnTo>
                    <a:pt x="202" y="99"/>
                  </a:lnTo>
                  <a:lnTo>
                    <a:pt x="203" y="100"/>
                  </a:lnTo>
                  <a:lnTo>
                    <a:pt x="203" y="103"/>
                  </a:lnTo>
                  <a:lnTo>
                    <a:pt x="202" y="105"/>
                  </a:lnTo>
                  <a:lnTo>
                    <a:pt x="199" y="105"/>
                  </a:lnTo>
                  <a:lnTo>
                    <a:pt x="198" y="105"/>
                  </a:lnTo>
                  <a:lnTo>
                    <a:pt x="201" y="106"/>
                  </a:lnTo>
                  <a:lnTo>
                    <a:pt x="202" y="106"/>
                  </a:lnTo>
                  <a:lnTo>
                    <a:pt x="199" y="109"/>
                  </a:lnTo>
                  <a:lnTo>
                    <a:pt x="196" y="110"/>
                  </a:lnTo>
                  <a:lnTo>
                    <a:pt x="192" y="109"/>
                  </a:lnTo>
                  <a:lnTo>
                    <a:pt x="192" y="110"/>
                  </a:lnTo>
                  <a:lnTo>
                    <a:pt x="190" y="110"/>
                  </a:lnTo>
                  <a:lnTo>
                    <a:pt x="188" y="110"/>
                  </a:lnTo>
                  <a:lnTo>
                    <a:pt x="186" y="110"/>
                  </a:lnTo>
                  <a:lnTo>
                    <a:pt x="185" y="112"/>
                  </a:lnTo>
                  <a:lnTo>
                    <a:pt x="184" y="112"/>
                  </a:lnTo>
                  <a:lnTo>
                    <a:pt x="182" y="112"/>
                  </a:lnTo>
                  <a:lnTo>
                    <a:pt x="181" y="111"/>
                  </a:lnTo>
                  <a:lnTo>
                    <a:pt x="180" y="111"/>
                  </a:lnTo>
                  <a:lnTo>
                    <a:pt x="178" y="110"/>
                  </a:lnTo>
                  <a:lnTo>
                    <a:pt x="177" y="109"/>
                  </a:lnTo>
                  <a:lnTo>
                    <a:pt x="177" y="110"/>
                  </a:lnTo>
                  <a:lnTo>
                    <a:pt x="178" y="110"/>
                  </a:lnTo>
                  <a:lnTo>
                    <a:pt x="179" y="110"/>
                  </a:lnTo>
                  <a:lnTo>
                    <a:pt x="180" y="112"/>
                  </a:lnTo>
                  <a:lnTo>
                    <a:pt x="181" y="112"/>
                  </a:lnTo>
                  <a:lnTo>
                    <a:pt x="183" y="112"/>
                  </a:lnTo>
                  <a:lnTo>
                    <a:pt x="184" y="113"/>
                  </a:lnTo>
                  <a:lnTo>
                    <a:pt x="185" y="113"/>
                  </a:lnTo>
                  <a:lnTo>
                    <a:pt x="186" y="112"/>
                  </a:lnTo>
                  <a:lnTo>
                    <a:pt x="187" y="111"/>
                  </a:lnTo>
                  <a:lnTo>
                    <a:pt x="189" y="111"/>
                  </a:lnTo>
                  <a:lnTo>
                    <a:pt x="193" y="113"/>
                  </a:lnTo>
                  <a:lnTo>
                    <a:pt x="194" y="114"/>
                  </a:lnTo>
                  <a:lnTo>
                    <a:pt x="193" y="115"/>
                  </a:lnTo>
                  <a:lnTo>
                    <a:pt x="191" y="115"/>
                  </a:lnTo>
                  <a:lnTo>
                    <a:pt x="190" y="115"/>
                  </a:lnTo>
                  <a:lnTo>
                    <a:pt x="189" y="116"/>
                  </a:lnTo>
                  <a:lnTo>
                    <a:pt x="190" y="116"/>
                  </a:lnTo>
                  <a:lnTo>
                    <a:pt x="191" y="116"/>
                  </a:lnTo>
                  <a:lnTo>
                    <a:pt x="192" y="116"/>
                  </a:lnTo>
                  <a:lnTo>
                    <a:pt x="193" y="116"/>
                  </a:lnTo>
                  <a:lnTo>
                    <a:pt x="192" y="116"/>
                  </a:lnTo>
                  <a:lnTo>
                    <a:pt x="192" y="117"/>
                  </a:lnTo>
                  <a:lnTo>
                    <a:pt x="192" y="118"/>
                  </a:lnTo>
                  <a:lnTo>
                    <a:pt x="193" y="118"/>
                  </a:lnTo>
                  <a:lnTo>
                    <a:pt x="194" y="118"/>
                  </a:lnTo>
                  <a:lnTo>
                    <a:pt x="195" y="118"/>
                  </a:lnTo>
                  <a:lnTo>
                    <a:pt x="195" y="119"/>
                  </a:lnTo>
                  <a:lnTo>
                    <a:pt x="197" y="119"/>
                  </a:lnTo>
                  <a:lnTo>
                    <a:pt x="199" y="120"/>
                  </a:lnTo>
                  <a:lnTo>
                    <a:pt x="200" y="120"/>
                  </a:lnTo>
                  <a:lnTo>
                    <a:pt x="202" y="121"/>
                  </a:lnTo>
                  <a:lnTo>
                    <a:pt x="203" y="119"/>
                  </a:lnTo>
                  <a:lnTo>
                    <a:pt x="205" y="119"/>
                  </a:lnTo>
                  <a:lnTo>
                    <a:pt x="208" y="119"/>
                  </a:lnTo>
                  <a:lnTo>
                    <a:pt x="210" y="120"/>
                  </a:lnTo>
                  <a:lnTo>
                    <a:pt x="211" y="119"/>
                  </a:lnTo>
                  <a:lnTo>
                    <a:pt x="216" y="119"/>
                  </a:lnTo>
                  <a:lnTo>
                    <a:pt x="216" y="121"/>
                  </a:lnTo>
                  <a:lnTo>
                    <a:pt x="216" y="122"/>
                  </a:lnTo>
                  <a:lnTo>
                    <a:pt x="215" y="124"/>
                  </a:lnTo>
                  <a:lnTo>
                    <a:pt x="213" y="124"/>
                  </a:lnTo>
                  <a:lnTo>
                    <a:pt x="213" y="125"/>
                  </a:lnTo>
                  <a:lnTo>
                    <a:pt x="214" y="126"/>
                  </a:lnTo>
                  <a:lnTo>
                    <a:pt x="213" y="127"/>
                  </a:lnTo>
                  <a:lnTo>
                    <a:pt x="214" y="130"/>
                  </a:lnTo>
                  <a:lnTo>
                    <a:pt x="213" y="132"/>
                  </a:lnTo>
                  <a:lnTo>
                    <a:pt x="212" y="133"/>
                  </a:lnTo>
                  <a:lnTo>
                    <a:pt x="211" y="134"/>
                  </a:lnTo>
                  <a:lnTo>
                    <a:pt x="210" y="134"/>
                  </a:lnTo>
                  <a:lnTo>
                    <a:pt x="208" y="135"/>
                  </a:lnTo>
                  <a:lnTo>
                    <a:pt x="207" y="135"/>
                  </a:lnTo>
                  <a:lnTo>
                    <a:pt x="207" y="136"/>
                  </a:lnTo>
                  <a:lnTo>
                    <a:pt x="206" y="136"/>
                  </a:lnTo>
                  <a:lnTo>
                    <a:pt x="205" y="136"/>
                  </a:lnTo>
                  <a:lnTo>
                    <a:pt x="203" y="136"/>
                  </a:lnTo>
                  <a:lnTo>
                    <a:pt x="201" y="136"/>
                  </a:lnTo>
                  <a:lnTo>
                    <a:pt x="199" y="138"/>
                  </a:lnTo>
                  <a:lnTo>
                    <a:pt x="198" y="140"/>
                  </a:lnTo>
                  <a:lnTo>
                    <a:pt x="198" y="142"/>
                  </a:lnTo>
                  <a:lnTo>
                    <a:pt x="198" y="143"/>
                  </a:lnTo>
                  <a:lnTo>
                    <a:pt x="195" y="143"/>
                  </a:lnTo>
                  <a:lnTo>
                    <a:pt x="193" y="142"/>
                  </a:lnTo>
                  <a:lnTo>
                    <a:pt x="192" y="141"/>
                  </a:lnTo>
                  <a:lnTo>
                    <a:pt x="191" y="142"/>
                  </a:lnTo>
                  <a:lnTo>
                    <a:pt x="187" y="144"/>
                  </a:lnTo>
                  <a:lnTo>
                    <a:pt x="185" y="146"/>
                  </a:lnTo>
                  <a:lnTo>
                    <a:pt x="183" y="145"/>
                  </a:lnTo>
                  <a:lnTo>
                    <a:pt x="180" y="145"/>
                  </a:lnTo>
                  <a:lnTo>
                    <a:pt x="178" y="146"/>
                  </a:lnTo>
                  <a:lnTo>
                    <a:pt x="177" y="147"/>
                  </a:lnTo>
                  <a:lnTo>
                    <a:pt x="175" y="149"/>
                  </a:lnTo>
                  <a:lnTo>
                    <a:pt x="174" y="150"/>
                  </a:lnTo>
                  <a:lnTo>
                    <a:pt x="172" y="149"/>
                  </a:lnTo>
                  <a:lnTo>
                    <a:pt x="170" y="147"/>
                  </a:lnTo>
                  <a:lnTo>
                    <a:pt x="168" y="146"/>
                  </a:lnTo>
                  <a:lnTo>
                    <a:pt x="167" y="146"/>
                  </a:lnTo>
                  <a:lnTo>
                    <a:pt x="164" y="144"/>
                  </a:lnTo>
                  <a:lnTo>
                    <a:pt x="162" y="143"/>
                  </a:lnTo>
                  <a:lnTo>
                    <a:pt x="159" y="143"/>
                  </a:lnTo>
                  <a:lnTo>
                    <a:pt x="157" y="143"/>
                  </a:lnTo>
                  <a:lnTo>
                    <a:pt x="154" y="143"/>
                  </a:lnTo>
                  <a:lnTo>
                    <a:pt x="151" y="143"/>
                  </a:lnTo>
                  <a:lnTo>
                    <a:pt x="150" y="143"/>
                  </a:lnTo>
                  <a:lnTo>
                    <a:pt x="148" y="143"/>
                  </a:lnTo>
                  <a:lnTo>
                    <a:pt x="147" y="143"/>
                  </a:lnTo>
                  <a:lnTo>
                    <a:pt x="144" y="143"/>
                  </a:lnTo>
                  <a:lnTo>
                    <a:pt x="143" y="144"/>
                  </a:lnTo>
                  <a:lnTo>
                    <a:pt x="142" y="144"/>
                  </a:lnTo>
                  <a:lnTo>
                    <a:pt x="142" y="145"/>
                  </a:lnTo>
                  <a:lnTo>
                    <a:pt x="141" y="146"/>
                  </a:lnTo>
                  <a:lnTo>
                    <a:pt x="141" y="144"/>
                  </a:lnTo>
                  <a:lnTo>
                    <a:pt x="138" y="142"/>
                  </a:lnTo>
                  <a:lnTo>
                    <a:pt x="138" y="141"/>
                  </a:lnTo>
                  <a:lnTo>
                    <a:pt x="139" y="141"/>
                  </a:lnTo>
                  <a:lnTo>
                    <a:pt x="140" y="140"/>
                  </a:lnTo>
                  <a:lnTo>
                    <a:pt x="139" y="140"/>
                  </a:lnTo>
                  <a:lnTo>
                    <a:pt x="139" y="139"/>
                  </a:lnTo>
                  <a:lnTo>
                    <a:pt x="138" y="139"/>
                  </a:lnTo>
                  <a:lnTo>
                    <a:pt x="138" y="140"/>
                  </a:lnTo>
                  <a:lnTo>
                    <a:pt x="137" y="140"/>
                  </a:lnTo>
                  <a:lnTo>
                    <a:pt x="137" y="139"/>
                  </a:lnTo>
                  <a:lnTo>
                    <a:pt x="136" y="139"/>
                  </a:lnTo>
                  <a:lnTo>
                    <a:pt x="136" y="141"/>
                  </a:lnTo>
                  <a:lnTo>
                    <a:pt x="137" y="141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6" y="139"/>
                  </a:lnTo>
                  <a:lnTo>
                    <a:pt x="134" y="139"/>
                  </a:lnTo>
                  <a:lnTo>
                    <a:pt x="134" y="141"/>
                  </a:lnTo>
                  <a:lnTo>
                    <a:pt x="132" y="141"/>
                  </a:lnTo>
                  <a:lnTo>
                    <a:pt x="132" y="140"/>
                  </a:lnTo>
                  <a:lnTo>
                    <a:pt x="132" y="138"/>
                  </a:lnTo>
                  <a:lnTo>
                    <a:pt x="130" y="137"/>
                  </a:lnTo>
                  <a:lnTo>
                    <a:pt x="131" y="139"/>
                  </a:lnTo>
                  <a:lnTo>
                    <a:pt x="131" y="140"/>
                  </a:lnTo>
                  <a:lnTo>
                    <a:pt x="130" y="141"/>
                  </a:lnTo>
                  <a:lnTo>
                    <a:pt x="129" y="140"/>
                  </a:lnTo>
                  <a:lnTo>
                    <a:pt x="127" y="139"/>
                  </a:lnTo>
                  <a:lnTo>
                    <a:pt x="126" y="137"/>
                  </a:lnTo>
                  <a:lnTo>
                    <a:pt x="124" y="134"/>
                  </a:lnTo>
                  <a:lnTo>
                    <a:pt x="123" y="134"/>
                  </a:lnTo>
                  <a:lnTo>
                    <a:pt x="126" y="138"/>
                  </a:lnTo>
                  <a:lnTo>
                    <a:pt x="124" y="140"/>
                  </a:lnTo>
                  <a:lnTo>
                    <a:pt x="123" y="139"/>
                  </a:lnTo>
                  <a:lnTo>
                    <a:pt x="122" y="140"/>
                  </a:lnTo>
                  <a:lnTo>
                    <a:pt x="121" y="140"/>
                  </a:lnTo>
                  <a:lnTo>
                    <a:pt x="118" y="140"/>
                  </a:lnTo>
                  <a:lnTo>
                    <a:pt x="118" y="141"/>
                  </a:lnTo>
                  <a:lnTo>
                    <a:pt x="117" y="141"/>
                  </a:lnTo>
                  <a:lnTo>
                    <a:pt x="117" y="143"/>
                  </a:lnTo>
                  <a:lnTo>
                    <a:pt x="116" y="142"/>
                  </a:lnTo>
                  <a:lnTo>
                    <a:pt x="115" y="141"/>
                  </a:lnTo>
                  <a:lnTo>
                    <a:pt x="113" y="141"/>
                  </a:lnTo>
                  <a:lnTo>
                    <a:pt x="111" y="140"/>
                  </a:lnTo>
                  <a:lnTo>
                    <a:pt x="111" y="141"/>
                  </a:lnTo>
                  <a:lnTo>
                    <a:pt x="109" y="140"/>
                  </a:lnTo>
                  <a:lnTo>
                    <a:pt x="106" y="140"/>
                  </a:lnTo>
                  <a:lnTo>
                    <a:pt x="106" y="141"/>
                  </a:lnTo>
                  <a:lnTo>
                    <a:pt x="105" y="141"/>
                  </a:lnTo>
                  <a:lnTo>
                    <a:pt x="104" y="141"/>
                  </a:lnTo>
                  <a:lnTo>
                    <a:pt x="105" y="140"/>
                  </a:lnTo>
                  <a:lnTo>
                    <a:pt x="102" y="140"/>
                  </a:lnTo>
                  <a:lnTo>
                    <a:pt x="101" y="140"/>
                  </a:lnTo>
                  <a:lnTo>
                    <a:pt x="101" y="141"/>
                  </a:lnTo>
                  <a:lnTo>
                    <a:pt x="101" y="140"/>
                  </a:lnTo>
                  <a:lnTo>
                    <a:pt x="102" y="140"/>
                  </a:lnTo>
                  <a:lnTo>
                    <a:pt x="102" y="141"/>
                  </a:lnTo>
                  <a:lnTo>
                    <a:pt x="103" y="142"/>
                  </a:lnTo>
                  <a:lnTo>
                    <a:pt x="104" y="141"/>
                  </a:lnTo>
                  <a:lnTo>
                    <a:pt x="104" y="142"/>
                  </a:lnTo>
                  <a:lnTo>
                    <a:pt x="104" y="143"/>
                  </a:lnTo>
                  <a:lnTo>
                    <a:pt x="105" y="144"/>
                  </a:lnTo>
                  <a:lnTo>
                    <a:pt x="103" y="146"/>
                  </a:lnTo>
                  <a:lnTo>
                    <a:pt x="102" y="146"/>
                  </a:lnTo>
                  <a:lnTo>
                    <a:pt x="100" y="146"/>
                  </a:lnTo>
                  <a:lnTo>
                    <a:pt x="99" y="145"/>
                  </a:lnTo>
                  <a:lnTo>
                    <a:pt x="98" y="144"/>
                  </a:lnTo>
                  <a:lnTo>
                    <a:pt x="96" y="144"/>
                  </a:lnTo>
                  <a:lnTo>
                    <a:pt x="96" y="143"/>
                  </a:lnTo>
                  <a:lnTo>
                    <a:pt x="95" y="143"/>
                  </a:lnTo>
                  <a:lnTo>
                    <a:pt x="92" y="143"/>
                  </a:lnTo>
                  <a:lnTo>
                    <a:pt x="92" y="142"/>
                  </a:lnTo>
                  <a:lnTo>
                    <a:pt x="89" y="142"/>
                  </a:lnTo>
                  <a:lnTo>
                    <a:pt x="88" y="143"/>
                  </a:lnTo>
                  <a:lnTo>
                    <a:pt x="87" y="144"/>
                  </a:lnTo>
                  <a:lnTo>
                    <a:pt x="87" y="145"/>
                  </a:lnTo>
                  <a:lnTo>
                    <a:pt x="89" y="145"/>
                  </a:lnTo>
                  <a:lnTo>
                    <a:pt x="89" y="146"/>
                  </a:lnTo>
                  <a:lnTo>
                    <a:pt x="87" y="147"/>
                  </a:lnTo>
                  <a:lnTo>
                    <a:pt x="87" y="146"/>
                  </a:lnTo>
                  <a:lnTo>
                    <a:pt x="87" y="144"/>
                  </a:lnTo>
                  <a:lnTo>
                    <a:pt x="83" y="139"/>
                  </a:lnTo>
                  <a:lnTo>
                    <a:pt x="79" y="136"/>
                  </a:lnTo>
                  <a:lnTo>
                    <a:pt x="77" y="134"/>
                  </a:lnTo>
                  <a:lnTo>
                    <a:pt x="75" y="134"/>
                  </a:lnTo>
                  <a:lnTo>
                    <a:pt x="74" y="134"/>
                  </a:lnTo>
                  <a:lnTo>
                    <a:pt x="71" y="135"/>
                  </a:lnTo>
                  <a:lnTo>
                    <a:pt x="70" y="135"/>
                  </a:lnTo>
                  <a:lnTo>
                    <a:pt x="69" y="136"/>
                  </a:lnTo>
                  <a:lnTo>
                    <a:pt x="66" y="135"/>
                  </a:lnTo>
                  <a:lnTo>
                    <a:pt x="64" y="135"/>
                  </a:lnTo>
                  <a:lnTo>
                    <a:pt x="62" y="137"/>
                  </a:lnTo>
                  <a:lnTo>
                    <a:pt x="61" y="137"/>
                  </a:lnTo>
                  <a:lnTo>
                    <a:pt x="60" y="137"/>
                  </a:lnTo>
                  <a:lnTo>
                    <a:pt x="60" y="138"/>
                  </a:lnTo>
                  <a:lnTo>
                    <a:pt x="59" y="137"/>
                  </a:lnTo>
                  <a:lnTo>
                    <a:pt x="58" y="134"/>
                  </a:lnTo>
                  <a:lnTo>
                    <a:pt x="57" y="134"/>
                  </a:lnTo>
                  <a:lnTo>
                    <a:pt x="58" y="136"/>
                  </a:lnTo>
                  <a:lnTo>
                    <a:pt x="57" y="137"/>
                  </a:lnTo>
                  <a:lnTo>
                    <a:pt x="58" y="137"/>
                  </a:lnTo>
                  <a:lnTo>
                    <a:pt x="56" y="139"/>
                  </a:lnTo>
                  <a:lnTo>
                    <a:pt x="55" y="141"/>
                  </a:lnTo>
                  <a:lnTo>
                    <a:pt x="54" y="143"/>
                  </a:lnTo>
                  <a:lnTo>
                    <a:pt x="54" y="144"/>
                  </a:lnTo>
                  <a:lnTo>
                    <a:pt x="55" y="144"/>
                  </a:lnTo>
                  <a:lnTo>
                    <a:pt x="54" y="144"/>
                  </a:lnTo>
                  <a:lnTo>
                    <a:pt x="53" y="144"/>
                  </a:lnTo>
                  <a:lnTo>
                    <a:pt x="52" y="146"/>
                  </a:lnTo>
                  <a:lnTo>
                    <a:pt x="53" y="147"/>
                  </a:lnTo>
                  <a:lnTo>
                    <a:pt x="54" y="147"/>
                  </a:lnTo>
                  <a:lnTo>
                    <a:pt x="54" y="149"/>
                  </a:lnTo>
                  <a:lnTo>
                    <a:pt x="53" y="149"/>
                  </a:lnTo>
                  <a:lnTo>
                    <a:pt x="53" y="150"/>
                  </a:lnTo>
                  <a:lnTo>
                    <a:pt x="52" y="150"/>
                  </a:lnTo>
                  <a:lnTo>
                    <a:pt x="51" y="150"/>
                  </a:lnTo>
                  <a:lnTo>
                    <a:pt x="51" y="151"/>
                  </a:lnTo>
                  <a:lnTo>
                    <a:pt x="50" y="151"/>
                  </a:lnTo>
                  <a:lnTo>
                    <a:pt x="50" y="152"/>
                  </a:lnTo>
                  <a:lnTo>
                    <a:pt x="49" y="152"/>
                  </a:lnTo>
                  <a:lnTo>
                    <a:pt x="48" y="153"/>
                  </a:lnTo>
                  <a:lnTo>
                    <a:pt x="47" y="155"/>
                  </a:lnTo>
                  <a:lnTo>
                    <a:pt x="47" y="156"/>
                  </a:lnTo>
                  <a:lnTo>
                    <a:pt x="46" y="156"/>
                  </a:lnTo>
                  <a:lnTo>
                    <a:pt x="45" y="156"/>
                  </a:lnTo>
                  <a:lnTo>
                    <a:pt x="44" y="155"/>
                  </a:lnTo>
                  <a:lnTo>
                    <a:pt x="43" y="155"/>
                  </a:lnTo>
                  <a:lnTo>
                    <a:pt x="42" y="155"/>
                  </a:lnTo>
                  <a:lnTo>
                    <a:pt x="41" y="153"/>
                  </a:lnTo>
                  <a:lnTo>
                    <a:pt x="41" y="152"/>
                  </a:lnTo>
                  <a:lnTo>
                    <a:pt x="40" y="151"/>
                  </a:lnTo>
                  <a:lnTo>
                    <a:pt x="39" y="150"/>
                  </a:lnTo>
                  <a:lnTo>
                    <a:pt x="38" y="149"/>
                  </a:lnTo>
                  <a:lnTo>
                    <a:pt x="35" y="150"/>
                  </a:lnTo>
                  <a:lnTo>
                    <a:pt x="35" y="149"/>
                  </a:lnTo>
                  <a:lnTo>
                    <a:pt x="34" y="148"/>
                  </a:lnTo>
                  <a:lnTo>
                    <a:pt x="33" y="146"/>
                  </a:lnTo>
                  <a:lnTo>
                    <a:pt x="34" y="146"/>
                  </a:lnTo>
                  <a:lnTo>
                    <a:pt x="33" y="146"/>
                  </a:lnTo>
                  <a:lnTo>
                    <a:pt x="32" y="144"/>
                  </a:lnTo>
                  <a:lnTo>
                    <a:pt x="32" y="142"/>
                  </a:lnTo>
                  <a:lnTo>
                    <a:pt x="33" y="141"/>
                  </a:lnTo>
                  <a:lnTo>
                    <a:pt x="32" y="140"/>
                  </a:lnTo>
                  <a:lnTo>
                    <a:pt x="32" y="141"/>
                  </a:lnTo>
                  <a:lnTo>
                    <a:pt x="31" y="143"/>
                  </a:lnTo>
                  <a:lnTo>
                    <a:pt x="32" y="145"/>
                  </a:lnTo>
                  <a:lnTo>
                    <a:pt x="32" y="146"/>
                  </a:lnTo>
                  <a:lnTo>
                    <a:pt x="32" y="147"/>
                  </a:lnTo>
                  <a:lnTo>
                    <a:pt x="30" y="147"/>
                  </a:lnTo>
                  <a:lnTo>
                    <a:pt x="30" y="146"/>
                  </a:lnTo>
                  <a:lnTo>
                    <a:pt x="29" y="146"/>
                  </a:lnTo>
                  <a:lnTo>
                    <a:pt x="27" y="144"/>
                  </a:lnTo>
                  <a:lnTo>
                    <a:pt x="24" y="144"/>
                  </a:lnTo>
                  <a:lnTo>
                    <a:pt x="23" y="145"/>
                  </a:lnTo>
                  <a:lnTo>
                    <a:pt x="22" y="145"/>
                  </a:lnTo>
                  <a:lnTo>
                    <a:pt x="21" y="145"/>
                  </a:lnTo>
                  <a:lnTo>
                    <a:pt x="19" y="144"/>
                  </a:lnTo>
                  <a:lnTo>
                    <a:pt x="17" y="144"/>
                  </a:lnTo>
                  <a:lnTo>
                    <a:pt x="16" y="144"/>
                  </a:lnTo>
                  <a:lnTo>
                    <a:pt x="16" y="143"/>
                  </a:lnTo>
                  <a:lnTo>
                    <a:pt x="15" y="144"/>
                  </a:lnTo>
                  <a:lnTo>
                    <a:pt x="14" y="144"/>
                  </a:lnTo>
                  <a:lnTo>
                    <a:pt x="14" y="145"/>
                  </a:lnTo>
                  <a:lnTo>
                    <a:pt x="13" y="146"/>
                  </a:lnTo>
                  <a:lnTo>
                    <a:pt x="12" y="146"/>
                  </a:lnTo>
                  <a:lnTo>
                    <a:pt x="13" y="147"/>
                  </a:lnTo>
                  <a:lnTo>
                    <a:pt x="11" y="149"/>
                  </a:lnTo>
                  <a:lnTo>
                    <a:pt x="9" y="148"/>
                  </a:lnTo>
                  <a:lnTo>
                    <a:pt x="8" y="149"/>
                  </a:lnTo>
                  <a:lnTo>
                    <a:pt x="7" y="149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2"/>
                  </a:lnTo>
                  <a:lnTo>
                    <a:pt x="3" y="151"/>
                  </a:lnTo>
                  <a:lnTo>
                    <a:pt x="3" y="149"/>
                  </a:lnTo>
                  <a:lnTo>
                    <a:pt x="4" y="148"/>
                  </a:lnTo>
                  <a:lnTo>
                    <a:pt x="3" y="149"/>
                  </a:lnTo>
                  <a:lnTo>
                    <a:pt x="2" y="150"/>
                  </a:lnTo>
                  <a:lnTo>
                    <a:pt x="3" y="150"/>
                  </a:lnTo>
                  <a:lnTo>
                    <a:pt x="3" y="151"/>
                  </a:lnTo>
                  <a:lnTo>
                    <a:pt x="2" y="151"/>
                  </a:lnTo>
                  <a:lnTo>
                    <a:pt x="2" y="152"/>
                  </a:lnTo>
                  <a:lnTo>
                    <a:pt x="1" y="153"/>
                  </a:lnTo>
                  <a:lnTo>
                    <a:pt x="0" y="153"/>
                  </a:lnTo>
                  <a:lnTo>
                    <a:pt x="1" y="154"/>
                  </a:lnTo>
                  <a:lnTo>
                    <a:pt x="2" y="155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1" name="Freeform 158"/>
            <p:cNvSpPr>
              <a:spLocks/>
            </p:cNvSpPr>
            <p:nvPr/>
          </p:nvSpPr>
          <p:spPr bwMode="auto">
            <a:xfrm>
              <a:off x="2130396" y="3151124"/>
              <a:ext cx="204445" cy="168833"/>
            </a:xfrm>
            <a:custGeom>
              <a:avLst/>
              <a:gdLst>
                <a:gd name="T0" fmla="*/ 2147483647 w 79"/>
                <a:gd name="T1" fmla="*/ 2147483647 h 66"/>
                <a:gd name="T2" fmla="*/ 2147483647 w 79"/>
                <a:gd name="T3" fmla="*/ 2147483647 h 66"/>
                <a:gd name="T4" fmla="*/ 2147483647 w 79"/>
                <a:gd name="T5" fmla="*/ 2147483647 h 66"/>
                <a:gd name="T6" fmla="*/ 2147483647 w 79"/>
                <a:gd name="T7" fmla="*/ 2147483647 h 66"/>
                <a:gd name="T8" fmla="*/ 2147483647 w 79"/>
                <a:gd name="T9" fmla="*/ 2147483647 h 66"/>
                <a:gd name="T10" fmla="*/ 2147483647 w 79"/>
                <a:gd name="T11" fmla="*/ 2147483647 h 66"/>
                <a:gd name="T12" fmla="*/ 2147483647 w 79"/>
                <a:gd name="T13" fmla="*/ 2147483647 h 66"/>
                <a:gd name="T14" fmla="*/ 2147483647 w 79"/>
                <a:gd name="T15" fmla="*/ 2147483647 h 66"/>
                <a:gd name="T16" fmla="*/ 2147483647 w 79"/>
                <a:gd name="T17" fmla="*/ 2147483647 h 66"/>
                <a:gd name="T18" fmla="*/ 2147483647 w 79"/>
                <a:gd name="T19" fmla="*/ 2147483647 h 66"/>
                <a:gd name="T20" fmla="*/ 2147483647 w 79"/>
                <a:gd name="T21" fmla="*/ 2147483647 h 66"/>
                <a:gd name="T22" fmla="*/ 2147483647 w 79"/>
                <a:gd name="T23" fmla="*/ 2147483647 h 66"/>
                <a:gd name="T24" fmla="*/ 2147483647 w 79"/>
                <a:gd name="T25" fmla="*/ 2147483647 h 66"/>
                <a:gd name="T26" fmla="*/ 2147483647 w 79"/>
                <a:gd name="T27" fmla="*/ 2147483647 h 66"/>
                <a:gd name="T28" fmla="*/ 2147483647 w 79"/>
                <a:gd name="T29" fmla="*/ 2147483647 h 66"/>
                <a:gd name="T30" fmla="*/ 2147483647 w 79"/>
                <a:gd name="T31" fmla="*/ 2147483647 h 66"/>
                <a:gd name="T32" fmla="*/ 2147483647 w 79"/>
                <a:gd name="T33" fmla="*/ 2147483647 h 66"/>
                <a:gd name="T34" fmla="*/ 2147483647 w 79"/>
                <a:gd name="T35" fmla="*/ 2147483647 h 66"/>
                <a:gd name="T36" fmla="*/ 2147483647 w 79"/>
                <a:gd name="T37" fmla="*/ 2147483647 h 66"/>
                <a:gd name="T38" fmla="*/ 2147483647 w 79"/>
                <a:gd name="T39" fmla="*/ 2147483647 h 66"/>
                <a:gd name="T40" fmla="*/ 2147483647 w 79"/>
                <a:gd name="T41" fmla="*/ 2147483647 h 66"/>
                <a:gd name="T42" fmla="*/ 2147483647 w 79"/>
                <a:gd name="T43" fmla="*/ 2147483647 h 66"/>
                <a:gd name="T44" fmla="*/ 2147483647 w 79"/>
                <a:gd name="T45" fmla="*/ 2147483647 h 66"/>
                <a:gd name="T46" fmla="*/ 2147483647 w 79"/>
                <a:gd name="T47" fmla="*/ 2147483647 h 66"/>
                <a:gd name="T48" fmla="*/ 2147483647 w 79"/>
                <a:gd name="T49" fmla="*/ 2147483647 h 66"/>
                <a:gd name="T50" fmla="*/ 2147483647 w 79"/>
                <a:gd name="T51" fmla="*/ 2147483647 h 66"/>
                <a:gd name="T52" fmla="*/ 2147483647 w 79"/>
                <a:gd name="T53" fmla="*/ 2147483647 h 66"/>
                <a:gd name="T54" fmla="*/ 2147483647 w 79"/>
                <a:gd name="T55" fmla="*/ 2147483647 h 66"/>
                <a:gd name="T56" fmla="*/ 2147483647 w 79"/>
                <a:gd name="T57" fmla="*/ 2147483647 h 66"/>
                <a:gd name="T58" fmla="*/ 2147483647 w 79"/>
                <a:gd name="T59" fmla="*/ 2147483647 h 66"/>
                <a:gd name="T60" fmla="*/ 2147483647 w 79"/>
                <a:gd name="T61" fmla="*/ 2147483647 h 66"/>
                <a:gd name="T62" fmla="*/ 2147483647 w 79"/>
                <a:gd name="T63" fmla="*/ 2147483647 h 66"/>
                <a:gd name="T64" fmla="*/ 2147483647 w 79"/>
                <a:gd name="T65" fmla="*/ 2147483647 h 66"/>
                <a:gd name="T66" fmla="*/ 2147483647 w 79"/>
                <a:gd name="T67" fmla="*/ 2147483647 h 66"/>
                <a:gd name="T68" fmla="*/ 2147483647 w 79"/>
                <a:gd name="T69" fmla="*/ 2147483647 h 66"/>
                <a:gd name="T70" fmla="*/ 2147483647 w 79"/>
                <a:gd name="T71" fmla="*/ 2147483647 h 66"/>
                <a:gd name="T72" fmla="*/ 2147483647 w 79"/>
                <a:gd name="T73" fmla="*/ 2147483647 h 66"/>
                <a:gd name="T74" fmla="*/ 2147483647 w 79"/>
                <a:gd name="T75" fmla="*/ 2147483647 h 66"/>
                <a:gd name="T76" fmla="*/ 2147483647 w 79"/>
                <a:gd name="T77" fmla="*/ 2147483647 h 66"/>
                <a:gd name="T78" fmla="*/ 2147483647 w 79"/>
                <a:gd name="T79" fmla="*/ 2147483647 h 66"/>
                <a:gd name="T80" fmla="*/ 2147483647 w 79"/>
                <a:gd name="T81" fmla="*/ 2147483647 h 66"/>
                <a:gd name="T82" fmla="*/ 2147483647 w 79"/>
                <a:gd name="T83" fmla="*/ 2147483647 h 66"/>
                <a:gd name="T84" fmla="*/ 2147483647 w 79"/>
                <a:gd name="T85" fmla="*/ 2147483647 h 66"/>
                <a:gd name="T86" fmla="*/ 2147483647 w 79"/>
                <a:gd name="T87" fmla="*/ 2147483647 h 66"/>
                <a:gd name="T88" fmla="*/ 2147483647 w 79"/>
                <a:gd name="T89" fmla="*/ 2147483647 h 66"/>
                <a:gd name="T90" fmla="*/ 2147483647 w 79"/>
                <a:gd name="T91" fmla="*/ 2147483647 h 66"/>
                <a:gd name="T92" fmla="*/ 2147483647 w 79"/>
                <a:gd name="T93" fmla="*/ 2147483647 h 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"/>
                <a:gd name="T142" fmla="*/ 0 h 66"/>
                <a:gd name="T143" fmla="*/ 79 w 79"/>
                <a:gd name="T144" fmla="*/ 66 h 6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" h="66">
                  <a:moveTo>
                    <a:pt x="0" y="29"/>
                  </a:moveTo>
                  <a:lnTo>
                    <a:pt x="1" y="31"/>
                  </a:lnTo>
                  <a:lnTo>
                    <a:pt x="6" y="40"/>
                  </a:lnTo>
                  <a:lnTo>
                    <a:pt x="7" y="45"/>
                  </a:lnTo>
                  <a:lnTo>
                    <a:pt x="10" y="46"/>
                  </a:lnTo>
                  <a:lnTo>
                    <a:pt x="12" y="49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2" y="51"/>
                  </a:lnTo>
                  <a:lnTo>
                    <a:pt x="22" y="53"/>
                  </a:lnTo>
                  <a:lnTo>
                    <a:pt x="23" y="49"/>
                  </a:lnTo>
                  <a:lnTo>
                    <a:pt x="26" y="49"/>
                  </a:lnTo>
                  <a:lnTo>
                    <a:pt x="27" y="46"/>
                  </a:lnTo>
                  <a:lnTo>
                    <a:pt x="26" y="45"/>
                  </a:lnTo>
                  <a:lnTo>
                    <a:pt x="32" y="39"/>
                  </a:lnTo>
                  <a:lnTo>
                    <a:pt x="34" y="40"/>
                  </a:lnTo>
                  <a:lnTo>
                    <a:pt x="38" y="53"/>
                  </a:lnTo>
                  <a:lnTo>
                    <a:pt x="40" y="54"/>
                  </a:lnTo>
                  <a:lnTo>
                    <a:pt x="40" y="61"/>
                  </a:lnTo>
                  <a:lnTo>
                    <a:pt x="47" y="61"/>
                  </a:lnTo>
                  <a:lnTo>
                    <a:pt x="47" y="60"/>
                  </a:lnTo>
                  <a:lnTo>
                    <a:pt x="49" y="60"/>
                  </a:lnTo>
                  <a:lnTo>
                    <a:pt x="51" y="61"/>
                  </a:lnTo>
                  <a:lnTo>
                    <a:pt x="52" y="61"/>
                  </a:lnTo>
                  <a:lnTo>
                    <a:pt x="52" y="62"/>
                  </a:lnTo>
                  <a:lnTo>
                    <a:pt x="53" y="63"/>
                  </a:lnTo>
                  <a:lnTo>
                    <a:pt x="55" y="64"/>
                  </a:lnTo>
                  <a:lnTo>
                    <a:pt x="55" y="66"/>
                  </a:lnTo>
                  <a:lnTo>
                    <a:pt x="57" y="65"/>
                  </a:lnTo>
                  <a:lnTo>
                    <a:pt x="59" y="65"/>
                  </a:lnTo>
                  <a:lnTo>
                    <a:pt x="60" y="64"/>
                  </a:lnTo>
                  <a:lnTo>
                    <a:pt x="61" y="63"/>
                  </a:lnTo>
                  <a:lnTo>
                    <a:pt x="62" y="61"/>
                  </a:lnTo>
                  <a:lnTo>
                    <a:pt x="63" y="60"/>
                  </a:lnTo>
                  <a:lnTo>
                    <a:pt x="63" y="58"/>
                  </a:lnTo>
                  <a:lnTo>
                    <a:pt x="63" y="57"/>
                  </a:lnTo>
                  <a:lnTo>
                    <a:pt x="64" y="55"/>
                  </a:lnTo>
                  <a:lnTo>
                    <a:pt x="65" y="54"/>
                  </a:lnTo>
                  <a:lnTo>
                    <a:pt x="65" y="55"/>
                  </a:lnTo>
                  <a:lnTo>
                    <a:pt x="67" y="55"/>
                  </a:lnTo>
                  <a:lnTo>
                    <a:pt x="69" y="56"/>
                  </a:lnTo>
                  <a:lnTo>
                    <a:pt x="70" y="57"/>
                  </a:lnTo>
                  <a:lnTo>
                    <a:pt x="70" y="56"/>
                  </a:lnTo>
                  <a:lnTo>
                    <a:pt x="71" y="56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3" y="49"/>
                  </a:lnTo>
                  <a:lnTo>
                    <a:pt x="70" y="50"/>
                  </a:lnTo>
                  <a:lnTo>
                    <a:pt x="72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3" y="42"/>
                  </a:lnTo>
                  <a:lnTo>
                    <a:pt x="71" y="41"/>
                  </a:lnTo>
                  <a:lnTo>
                    <a:pt x="73" y="39"/>
                  </a:lnTo>
                  <a:lnTo>
                    <a:pt x="75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5" y="48"/>
                  </a:lnTo>
                  <a:lnTo>
                    <a:pt x="74" y="48"/>
                  </a:lnTo>
                  <a:lnTo>
                    <a:pt x="74" y="49"/>
                  </a:lnTo>
                  <a:lnTo>
                    <a:pt x="74" y="51"/>
                  </a:lnTo>
                  <a:lnTo>
                    <a:pt x="75" y="53"/>
                  </a:lnTo>
                  <a:lnTo>
                    <a:pt x="76" y="51"/>
                  </a:lnTo>
                  <a:lnTo>
                    <a:pt x="77" y="50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5"/>
                  </a:lnTo>
                  <a:lnTo>
                    <a:pt x="78" y="45"/>
                  </a:lnTo>
                  <a:lnTo>
                    <a:pt x="78" y="43"/>
                  </a:lnTo>
                  <a:lnTo>
                    <a:pt x="78" y="41"/>
                  </a:lnTo>
                  <a:lnTo>
                    <a:pt x="77" y="39"/>
                  </a:lnTo>
                  <a:lnTo>
                    <a:pt x="77" y="37"/>
                  </a:lnTo>
                  <a:lnTo>
                    <a:pt x="77" y="35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2" y="34"/>
                  </a:lnTo>
                  <a:lnTo>
                    <a:pt x="70" y="34"/>
                  </a:lnTo>
                  <a:lnTo>
                    <a:pt x="68" y="35"/>
                  </a:lnTo>
                  <a:lnTo>
                    <a:pt x="67" y="36"/>
                  </a:lnTo>
                  <a:lnTo>
                    <a:pt x="67" y="35"/>
                  </a:lnTo>
                  <a:lnTo>
                    <a:pt x="67" y="33"/>
                  </a:lnTo>
                  <a:lnTo>
                    <a:pt x="69" y="32"/>
                  </a:lnTo>
                  <a:lnTo>
                    <a:pt x="72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4" y="28"/>
                  </a:lnTo>
                  <a:lnTo>
                    <a:pt x="74" y="25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72" y="24"/>
                  </a:lnTo>
                  <a:lnTo>
                    <a:pt x="71" y="22"/>
                  </a:lnTo>
                  <a:lnTo>
                    <a:pt x="70" y="19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70" y="15"/>
                  </a:lnTo>
                  <a:lnTo>
                    <a:pt x="70" y="13"/>
                  </a:lnTo>
                  <a:lnTo>
                    <a:pt x="68" y="12"/>
                  </a:lnTo>
                  <a:lnTo>
                    <a:pt x="68" y="10"/>
                  </a:lnTo>
                  <a:lnTo>
                    <a:pt x="70" y="7"/>
                  </a:lnTo>
                  <a:lnTo>
                    <a:pt x="67" y="3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1"/>
                  </a:lnTo>
                  <a:lnTo>
                    <a:pt x="52" y="1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0"/>
                  </a:lnTo>
                  <a:lnTo>
                    <a:pt x="42" y="3"/>
                  </a:lnTo>
                  <a:lnTo>
                    <a:pt x="41" y="5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26" y="10"/>
                  </a:lnTo>
                  <a:lnTo>
                    <a:pt x="23" y="17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0"/>
                  </a:lnTo>
                  <a:lnTo>
                    <a:pt x="13" y="18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11" y="27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2" name="Freeform 159"/>
            <p:cNvSpPr>
              <a:spLocks/>
            </p:cNvSpPr>
            <p:nvPr/>
          </p:nvSpPr>
          <p:spPr bwMode="auto">
            <a:xfrm>
              <a:off x="2311549" y="2723926"/>
              <a:ext cx="82813" cy="92091"/>
            </a:xfrm>
            <a:custGeom>
              <a:avLst/>
              <a:gdLst>
                <a:gd name="T0" fmla="*/ 0 w 32"/>
                <a:gd name="T1" fmla="*/ 2147483647 h 36"/>
                <a:gd name="T2" fmla="*/ 2147483647 w 32"/>
                <a:gd name="T3" fmla="*/ 2147483647 h 36"/>
                <a:gd name="T4" fmla="*/ 2147483647 w 32"/>
                <a:gd name="T5" fmla="*/ 2147483647 h 36"/>
                <a:gd name="T6" fmla="*/ 2147483647 w 32"/>
                <a:gd name="T7" fmla="*/ 2147483647 h 36"/>
                <a:gd name="T8" fmla="*/ 2147483647 w 32"/>
                <a:gd name="T9" fmla="*/ 2147483647 h 36"/>
                <a:gd name="T10" fmla="*/ 2147483647 w 32"/>
                <a:gd name="T11" fmla="*/ 2147483647 h 36"/>
                <a:gd name="T12" fmla="*/ 2147483647 w 32"/>
                <a:gd name="T13" fmla="*/ 2147483647 h 36"/>
                <a:gd name="T14" fmla="*/ 2147483647 w 32"/>
                <a:gd name="T15" fmla="*/ 2147483647 h 36"/>
                <a:gd name="T16" fmla="*/ 2147483647 w 32"/>
                <a:gd name="T17" fmla="*/ 2147483647 h 36"/>
                <a:gd name="T18" fmla="*/ 2147483647 w 32"/>
                <a:gd name="T19" fmla="*/ 2147483647 h 36"/>
                <a:gd name="T20" fmla="*/ 2147483647 w 32"/>
                <a:gd name="T21" fmla="*/ 2147483647 h 36"/>
                <a:gd name="T22" fmla="*/ 2147483647 w 32"/>
                <a:gd name="T23" fmla="*/ 2147483647 h 36"/>
                <a:gd name="T24" fmla="*/ 2147483647 w 32"/>
                <a:gd name="T25" fmla="*/ 2147483647 h 36"/>
                <a:gd name="T26" fmla="*/ 2147483647 w 32"/>
                <a:gd name="T27" fmla="*/ 2147483647 h 36"/>
                <a:gd name="T28" fmla="*/ 2147483647 w 32"/>
                <a:gd name="T29" fmla="*/ 2147483647 h 36"/>
                <a:gd name="T30" fmla="*/ 2147483647 w 32"/>
                <a:gd name="T31" fmla="*/ 2147483647 h 36"/>
                <a:gd name="T32" fmla="*/ 2147483647 w 32"/>
                <a:gd name="T33" fmla="*/ 2147483647 h 36"/>
                <a:gd name="T34" fmla="*/ 2147483647 w 32"/>
                <a:gd name="T35" fmla="*/ 2147483647 h 36"/>
                <a:gd name="T36" fmla="*/ 2147483647 w 32"/>
                <a:gd name="T37" fmla="*/ 2147483647 h 36"/>
                <a:gd name="T38" fmla="*/ 2147483647 w 32"/>
                <a:gd name="T39" fmla="*/ 0 h 36"/>
                <a:gd name="T40" fmla="*/ 2147483647 w 32"/>
                <a:gd name="T41" fmla="*/ 2147483647 h 36"/>
                <a:gd name="T42" fmla="*/ 2147483647 w 32"/>
                <a:gd name="T43" fmla="*/ 2147483647 h 36"/>
                <a:gd name="T44" fmla="*/ 2147483647 w 32"/>
                <a:gd name="T45" fmla="*/ 2147483647 h 36"/>
                <a:gd name="T46" fmla="*/ 2147483647 w 32"/>
                <a:gd name="T47" fmla="*/ 2147483647 h 36"/>
                <a:gd name="T48" fmla="*/ 2147483647 w 32"/>
                <a:gd name="T49" fmla="*/ 2147483647 h 36"/>
                <a:gd name="T50" fmla="*/ 2147483647 w 32"/>
                <a:gd name="T51" fmla="*/ 2147483647 h 36"/>
                <a:gd name="T52" fmla="*/ 2147483647 w 32"/>
                <a:gd name="T53" fmla="*/ 2147483647 h 36"/>
                <a:gd name="T54" fmla="*/ 2147483647 w 32"/>
                <a:gd name="T55" fmla="*/ 2147483647 h 36"/>
                <a:gd name="T56" fmla="*/ 2147483647 w 32"/>
                <a:gd name="T57" fmla="*/ 2147483647 h 36"/>
                <a:gd name="T58" fmla="*/ 2147483647 w 32"/>
                <a:gd name="T59" fmla="*/ 2147483647 h 36"/>
                <a:gd name="T60" fmla="*/ 0 w 32"/>
                <a:gd name="T61" fmla="*/ 2147483647 h 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2"/>
                <a:gd name="T94" fmla="*/ 0 h 36"/>
                <a:gd name="T95" fmla="*/ 32 w 32"/>
                <a:gd name="T96" fmla="*/ 36 h 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2" h="36">
                  <a:moveTo>
                    <a:pt x="0" y="30"/>
                  </a:moveTo>
                  <a:lnTo>
                    <a:pt x="3" y="36"/>
                  </a:lnTo>
                  <a:lnTo>
                    <a:pt x="9" y="34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7" y="27"/>
                  </a:lnTo>
                  <a:lnTo>
                    <a:pt x="19" y="29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4" y="16"/>
                  </a:lnTo>
                  <a:lnTo>
                    <a:pt x="27" y="18"/>
                  </a:lnTo>
                  <a:lnTo>
                    <a:pt x="31" y="13"/>
                  </a:lnTo>
                  <a:lnTo>
                    <a:pt x="26" y="16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6" y="7"/>
                  </a:lnTo>
                  <a:lnTo>
                    <a:pt x="15" y="15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7" y="10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9" y="28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3" name="Freeform 160"/>
            <p:cNvSpPr>
              <a:spLocks/>
            </p:cNvSpPr>
            <p:nvPr/>
          </p:nvSpPr>
          <p:spPr bwMode="auto">
            <a:xfrm>
              <a:off x="2321901" y="2831365"/>
              <a:ext cx="72461" cy="92091"/>
            </a:xfrm>
            <a:custGeom>
              <a:avLst/>
              <a:gdLst>
                <a:gd name="T0" fmla="*/ 0 w 28"/>
                <a:gd name="T1" fmla="*/ 2147483647 h 36"/>
                <a:gd name="T2" fmla="*/ 2147483647 w 28"/>
                <a:gd name="T3" fmla="*/ 2147483647 h 36"/>
                <a:gd name="T4" fmla="*/ 2147483647 w 28"/>
                <a:gd name="T5" fmla="*/ 2147483647 h 36"/>
                <a:gd name="T6" fmla="*/ 2147483647 w 28"/>
                <a:gd name="T7" fmla="*/ 2147483647 h 36"/>
                <a:gd name="T8" fmla="*/ 2147483647 w 28"/>
                <a:gd name="T9" fmla="*/ 2147483647 h 36"/>
                <a:gd name="T10" fmla="*/ 2147483647 w 28"/>
                <a:gd name="T11" fmla="*/ 2147483647 h 36"/>
                <a:gd name="T12" fmla="*/ 2147483647 w 28"/>
                <a:gd name="T13" fmla="*/ 2147483647 h 36"/>
                <a:gd name="T14" fmla="*/ 2147483647 w 28"/>
                <a:gd name="T15" fmla="*/ 2147483647 h 36"/>
                <a:gd name="T16" fmla="*/ 2147483647 w 28"/>
                <a:gd name="T17" fmla="*/ 2147483647 h 36"/>
                <a:gd name="T18" fmla="*/ 2147483647 w 28"/>
                <a:gd name="T19" fmla="*/ 2147483647 h 36"/>
                <a:gd name="T20" fmla="*/ 2147483647 w 28"/>
                <a:gd name="T21" fmla="*/ 2147483647 h 36"/>
                <a:gd name="T22" fmla="*/ 2147483647 w 28"/>
                <a:gd name="T23" fmla="*/ 2147483647 h 36"/>
                <a:gd name="T24" fmla="*/ 2147483647 w 28"/>
                <a:gd name="T25" fmla="*/ 2147483647 h 36"/>
                <a:gd name="T26" fmla="*/ 2147483647 w 28"/>
                <a:gd name="T27" fmla="*/ 2147483647 h 36"/>
                <a:gd name="T28" fmla="*/ 2147483647 w 28"/>
                <a:gd name="T29" fmla="*/ 2147483647 h 36"/>
                <a:gd name="T30" fmla="*/ 2147483647 w 28"/>
                <a:gd name="T31" fmla="*/ 2147483647 h 36"/>
                <a:gd name="T32" fmla="*/ 2147483647 w 28"/>
                <a:gd name="T33" fmla="*/ 2147483647 h 36"/>
                <a:gd name="T34" fmla="*/ 2147483647 w 28"/>
                <a:gd name="T35" fmla="*/ 2147483647 h 36"/>
                <a:gd name="T36" fmla="*/ 2147483647 w 28"/>
                <a:gd name="T37" fmla="*/ 2147483647 h 36"/>
                <a:gd name="T38" fmla="*/ 2147483647 w 28"/>
                <a:gd name="T39" fmla="*/ 2147483647 h 36"/>
                <a:gd name="T40" fmla="*/ 2147483647 w 28"/>
                <a:gd name="T41" fmla="*/ 2147483647 h 36"/>
                <a:gd name="T42" fmla="*/ 2147483647 w 28"/>
                <a:gd name="T43" fmla="*/ 0 h 36"/>
                <a:gd name="T44" fmla="*/ 2147483647 w 28"/>
                <a:gd name="T45" fmla="*/ 2147483647 h 36"/>
                <a:gd name="T46" fmla="*/ 2147483647 w 28"/>
                <a:gd name="T47" fmla="*/ 2147483647 h 36"/>
                <a:gd name="T48" fmla="*/ 2147483647 w 28"/>
                <a:gd name="T49" fmla="*/ 2147483647 h 36"/>
                <a:gd name="T50" fmla="*/ 2147483647 w 28"/>
                <a:gd name="T51" fmla="*/ 2147483647 h 36"/>
                <a:gd name="T52" fmla="*/ 2147483647 w 28"/>
                <a:gd name="T53" fmla="*/ 2147483647 h 36"/>
                <a:gd name="T54" fmla="*/ 2147483647 w 28"/>
                <a:gd name="T55" fmla="*/ 2147483647 h 36"/>
                <a:gd name="T56" fmla="*/ 2147483647 w 28"/>
                <a:gd name="T57" fmla="*/ 2147483647 h 36"/>
                <a:gd name="T58" fmla="*/ 0 w 28"/>
                <a:gd name="T59" fmla="*/ 2147483647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36"/>
                <a:gd name="T92" fmla="*/ 28 w 28"/>
                <a:gd name="T93" fmla="*/ 36 h 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36">
                  <a:moveTo>
                    <a:pt x="0" y="12"/>
                  </a:moveTo>
                  <a:lnTo>
                    <a:pt x="5" y="17"/>
                  </a:lnTo>
                  <a:lnTo>
                    <a:pt x="7" y="14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6" y="30"/>
                  </a:lnTo>
                  <a:lnTo>
                    <a:pt x="18" y="27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7" y="34"/>
                  </a:lnTo>
                  <a:lnTo>
                    <a:pt x="17" y="36"/>
                  </a:lnTo>
                  <a:lnTo>
                    <a:pt x="21" y="36"/>
                  </a:lnTo>
                  <a:lnTo>
                    <a:pt x="28" y="27"/>
                  </a:lnTo>
                  <a:lnTo>
                    <a:pt x="16" y="22"/>
                  </a:lnTo>
                  <a:lnTo>
                    <a:pt x="17" y="16"/>
                  </a:lnTo>
                  <a:lnTo>
                    <a:pt x="20" y="7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14" y="12"/>
                  </a:lnTo>
                  <a:lnTo>
                    <a:pt x="6" y="3"/>
                  </a:lnTo>
                  <a:lnTo>
                    <a:pt x="7" y="9"/>
                  </a:lnTo>
                  <a:lnTo>
                    <a:pt x="5" y="8"/>
                  </a:lnTo>
                  <a:lnTo>
                    <a:pt x="5" y="11"/>
                  </a:lnTo>
                  <a:lnTo>
                    <a:pt x="3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4" name="Freeform 161"/>
            <p:cNvSpPr>
              <a:spLocks/>
            </p:cNvSpPr>
            <p:nvPr/>
          </p:nvSpPr>
          <p:spPr bwMode="auto">
            <a:xfrm>
              <a:off x="2741141" y="2514163"/>
              <a:ext cx="46582" cy="99766"/>
            </a:xfrm>
            <a:custGeom>
              <a:avLst/>
              <a:gdLst>
                <a:gd name="T0" fmla="*/ 0 w 18"/>
                <a:gd name="T1" fmla="*/ 2147483647 h 39"/>
                <a:gd name="T2" fmla="*/ 2147483647 w 18"/>
                <a:gd name="T3" fmla="*/ 2147483647 h 39"/>
                <a:gd name="T4" fmla="*/ 2147483647 w 18"/>
                <a:gd name="T5" fmla="*/ 2147483647 h 39"/>
                <a:gd name="T6" fmla="*/ 2147483647 w 18"/>
                <a:gd name="T7" fmla="*/ 2147483647 h 39"/>
                <a:gd name="T8" fmla="*/ 2147483647 w 18"/>
                <a:gd name="T9" fmla="*/ 2147483647 h 39"/>
                <a:gd name="T10" fmla="*/ 2147483647 w 18"/>
                <a:gd name="T11" fmla="*/ 2147483647 h 39"/>
                <a:gd name="T12" fmla="*/ 2147483647 w 18"/>
                <a:gd name="T13" fmla="*/ 2147483647 h 39"/>
                <a:gd name="T14" fmla="*/ 2147483647 w 18"/>
                <a:gd name="T15" fmla="*/ 2147483647 h 39"/>
                <a:gd name="T16" fmla="*/ 2147483647 w 18"/>
                <a:gd name="T17" fmla="*/ 0 h 39"/>
                <a:gd name="T18" fmla="*/ 2147483647 w 18"/>
                <a:gd name="T19" fmla="*/ 0 h 39"/>
                <a:gd name="T20" fmla="*/ 2147483647 w 18"/>
                <a:gd name="T21" fmla="*/ 2147483647 h 39"/>
                <a:gd name="T22" fmla="*/ 2147483647 w 18"/>
                <a:gd name="T23" fmla="*/ 2147483647 h 39"/>
                <a:gd name="T24" fmla="*/ 2147483647 w 18"/>
                <a:gd name="T25" fmla="*/ 2147483647 h 39"/>
                <a:gd name="T26" fmla="*/ 2147483647 w 18"/>
                <a:gd name="T27" fmla="*/ 2147483647 h 39"/>
                <a:gd name="T28" fmla="*/ 2147483647 w 18"/>
                <a:gd name="T29" fmla="*/ 2147483647 h 39"/>
                <a:gd name="T30" fmla="*/ 2147483647 w 18"/>
                <a:gd name="T31" fmla="*/ 2147483647 h 39"/>
                <a:gd name="T32" fmla="*/ 2147483647 w 18"/>
                <a:gd name="T33" fmla="*/ 2147483647 h 39"/>
                <a:gd name="T34" fmla="*/ 2147483647 w 18"/>
                <a:gd name="T35" fmla="*/ 2147483647 h 39"/>
                <a:gd name="T36" fmla="*/ 2147483647 w 18"/>
                <a:gd name="T37" fmla="*/ 2147483647 h 39"/>
                <a:gd name="T38" fmla="*/ 2147483647 w 18"/>
                <a:gd name="T39" fmla="*/ 2147483647 h 39"/>
                <a:gd name="T40" fmla="*/ 2147483647 w 18"/>
                <a:gd name="T41" fmla="*/ 2147483647 h 39"/>
                <a:gd name="T42" fmla="*/ 2147483647 w 18"/>
                <a:gd name="T43" fmla="*/ 2147483647 h 39"/>
                <a:gd name="T44" fmla="*/ 2147483647 w 18"/>
                <a:gd name="T45" fmla="*/ 2147483647 h 39"/>
                <a:gd name="T46" fmla="*/ 2147483647 w 18"/>
                <a:gd name="T47" fmla="*/ 2147483647 h 39"/>
                <a:gd name="T48" fmla="*/ 2147483647 w 18"/>
                <a:gd name="T49" fmla="*/ 2147483647 h 39"/>
                <a:gd name="T50" fmla="*/ 2147483647 w 18"/>
                <a:gd name="T51" fmla="*/ 2147483647 h 39"/>
                <a:gd name="T52" fmla="*/ 2147483647 w 18"/>
                <a:gd name="T53" fmla="*/ 2147483647 h 39"/>
                <a:gd name="T54" fmla="*/ 2147483647 w 18"/>
                <a:gd name="T55" fmla="*/ 2147483647 h 39"/>
                <a:gd name="T56" fmla="*/ 2147483647 w 18"/>
                <a:gd name="T57" fmla="*/ 2147483647 h 39"/>
                <a:gd name="T58" fmla="*/ 2147483647 w 18"/>
                <a:gd name="T59" fmla="*/ 2147483647 h 39"/>
                <a:gd name="T60" fmla="*/ 2147483647 w 18"/>
                <a:gd name="T61" fmla="*/ 2147483647 h 39"/>
                <a:gd name="T62" fmla="*/ 2147483647 w 18"/>
                <a:gd name="T63" fmla="*/ 2147483647 h 39"/>
                <a:gd name="T64" fmla="*/ 2147483647 w 18"/>
                <a:gd name="T65" fmla="*/ 2147483647 h 39"/>
                <a:gd name="T66" fmla="*/ 2147483647 w 18"/>
                <a:gd name="T67" fmla="*/ 2147483647 h 39"/>
                <a:gd name="T68" fmla="*/ 2147483647 w 18"/>
                <a:gd name="T69" fmla="*/ 2147483647 h 39"/>
                <a:gd name="T70" fmla="*/ 2147483647 w 18"/>
                <a:gd name="T71" fmla="*/ 2147483647 h 39"/>
                <a:gd name="T72" fmla="*/ 2147483647 w 18"/>
                <a:gd name="T73" fmla="*/ 2147483647 h 39"/>
                <a:gd name="T74" fmla="*/ 2147483647 w 18"/>
                <a:gd name="T75" fmla="*/ 2147483647 h 39"/>
                <a:gd name="T76" fmla="*/ 2147483647 w 18"/>
                <a:gd name="T77" fmla="*/ 2147483647 h 39"/>
                <a:gd name="T78" fmla="*/ 2147483647 w 18"/>
                <a:gd name="T79" fmla="*/ 2147483647 h 39"/>
                <a:gd name="T80" fmla="*/ 2147483647 w 18"/>
                <a:gd name="T81" fmla="*/ 2147483647 h 39"/>
                <a:gd name="T82" fmla="*/ 2147483647 w 18"/>
                <a:gd name="T83" fmla="*/ 2147483647 h 39"/>
                <a:gd name="T84" fmla="*/ 2147483647 w 18"/>
                <a:gd name="T85" fmla="*/ 2147483647 h 39"/>
                <a:gd name="T86" fmla="*/ 2147483647 w 18"/>
                <a:gd name="T87" fmla="*/ 2147483647 h 39"/>
                <a:gd name="T88" fmla="*/ 2147483647 w 18"/>
                <a:gd name="T89" fmla="*/ 2147483647 h 39"/>
                <a:gd name="T90" fmla="*/ 2147483647 w 18"/>
                <a:gd name="T91" fmla="*/ 2147483647 h 39"/>
                <a:gd name="T92" fmla="*/ 2147483647 w 18"/>
                <a:gd name="T93" fmla="*/ 2147483647 h 39"/>
                <a:gd name="T94" fmla="*/ 2147483647 w 18"/>
                <a:gd name="T95" fmla="*/ 2147483647 h 39"/>
                <a:gd name="T96" fmla="*/ 2147483647 w 18"/>
                <a:gd name="T97" fmla="*/ 2147483647 h 39"/>
                <a:gd name="T98" fmla="*/ 2147483647 w 18"/>
                <a:gd name="T99" fmla="*/ 2147483647 h 39"/>
                <a:gd name="T100" fmla="*/ 2147483647 w 18"/>
                <a:gd name="T101" fmla="*/ 2147483647 h 39"/>
                <a:gd name="T102" fmla="*/ 2147483647 w 18"/>
                <a:gd name="T103" fmla="*/ 2147483647 h 39"/>
                <a:gd name="T104" fmla="*/ 0 w 18"/>
                <a:gd name="T105" fmla="*/ 2147483647 h 39"/>
                <a:gd name="T106" fmla="*/ 0 w 18"/>
                <a:gd name="T107" fmla="*/ 2147483647 h 3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"/>
                <a:gd name="T163" fmla="*/ 0 h 39"/>
                <a:gd name="T164" fmla="*/ 18 w 18"/>
                <a:gd name="T165" fmla="*/ 39 h 3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" h="39">
                  <a:moveTo>
                    <a:pt x="0" y="15"/>
                  </a:moveTo>
                  <a:lnTo>
                    <a:pt x="10" y="13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6"/>
                  </a:lnTo>
                  <a:lnTo>
                    <a:pt x="4" y="6"/>
                  </a:lnTo>
                  <a:lnTo>
                    <a:pt x="7" y="2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4" y="15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2" y="25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7" y="37"/>
                  </a:lnTo>
                  <a:lnTo>
                    <a:pt x="5" y="36"/>
                  </a:lnTo>
                  <a:lnTo>
                    <a:pt x="7" y="3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10" y="19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4" y="21"/>
                  </a:lnTo>
                  <a:lnTo>
                    <a:pt x="5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5" name="Freeform 162"/>
            <p:cNvSpPr>
              <a:spLocks/>
            </p:cNvSpPr>
            <p:nvPr/>
          </p:nvSpPr>
          <p:spPr bwMode="auto">
            <a:xfrm>
              <a:off x="2319312" y="2972058"/>
              <a:ext cx="56934" cy="51162"/>
            </a:xfrm>
            <a:custGeom>
              <a:avLst/>
              <a:gdLst>
                <a:gd name="T0" fmla="*/ 0 w 22"/>
                <a:gd name="T1" fmla="*/ 2147483647 h 20"/>
                <a:gd name="T2" fmla="*/ 0 w 22"/>
                <a:gd name="T3" fmla="*/ 2147483647 h 20"/>
                <a:gd name="T4" fmla="*/ 2147483647 w 22"/>
                <a:gd name="T5" fmla="*/ 2147483647 h 20"/>
                <a:gd name="T6" fmla="*/ 2147483647 w 22"/>
                <a:gd name="T7" fmla="*/ 2147483647 h 20"/>
                <a:gd name="T8" fmla="*/ 2147483647 w 22"/>
                <a:gd name="T9" fmla="*/ 2147483647 h 20"/>
                <a:gd name="T10" fmla="*/ 2147483647 w 22"/>
                <a:gd name="T11" fmla="*/ 2147483647 h 20"/>
                <a:gd name="T12" fmla="*/ 2147483647 w 22"/>
                <a:gd name="T13" fmla="*/ 2147483647 h 20"/>
                <a:gd name="T14" fmla="*/ 2147483647 w 22"/>
                <a:gd name="T15" fmla="*/ 2147483647 h 20"/>
                <a:gd name="T16" fmla="*/ 2147483647 w 22"/>
                <a:gd name="T17" fmla="*/ 2147483647 h 20"/>
                <a:gd name="T18" fmla="*/ 2147483647 w 22"/>
                <a:gd name="T19" fmla="*/ 2147483647 h 20"/>
                <a:gd name="T20" fmla="*/ 2147483647 w 22"/>
                <a:gd name="T21" fmla="*/ 2147483647 h 20"/>
                <a:gd name="T22" fmla="*/ 2147483647 w 22"/>
                <a:gd name="T23" fmla="*/ 2147483647 h 20"/>
                <a:gd name="T24" fmla="*/ 2147483647 w 22"/>
                <a:gd name="T25" fmla="*/ 2147483647 h 20"/>
                <a:gd name="T26" fmla="*/ 2147483647 w 22"/>
                <a:gd name="T27" fmla="*/ 2147483647 h 20"/>
                <a:gd name="T28" fmla="*/ 2147483647 w 22"/>
                <a:gd name="T29" fmla="*/ 2147483647 h 20"/>
                <a:gd name="T30" fmla="*/ 2147483647 w 22"/>
                <a:gd name="T31" fmla="*/ 2147483647 h 20"/>
                <a:gd name="T32" fmla="*/ 2147483647 w 22"/>
                <a:gd name="T33" fmla="*/ 2147483647 h 20"/>
                <a:gd name="T34" fmla="*/ 2147483647 w 22"/>
                <a:gd name="T35" fmla="*/ 2147483647 h 20"/>
                <a:gd name="T36" fmla="*/ 2147483647 w 22"/>
                <a:gd name="T37" fmla="*/ 2147483647 h 20"/>
                <a:gd name="T38" fmla="*/ 2147483647 w 22"/>
                <a:gd name="T39" fmla="*/ 2147483647 h 20"/>
                <a:gd name="T40" fmla="*/ 2147483647 w 22"/>
                <a:gd name="T41" fmla="*/ 2147483647 h 20"/>
                <a:gd name="T42" fmla="*/ 2147483647 w 22"/>
                <a:gd name="T43" fmla="*/ 2147483647 h 20"/>
                <a:gd name="T44" fmla="*/ 2147483647 w 22"/>
                <a:gd name="T45" fmla="*/ 2147483647 h 20"/>
                <a:gd name="T46" fmla="*/ 2147483647 w 22"/>
                <a:gd name="T47" fmla="*/ 2147483647 h 20"/>
                <a:gd name="T48" fmla="*/ 2147483647 w 22"/>
                <a:gd name="T49" fmla="*/ 2147483647 h 20"/>
                <a:gd name="T50" fmla="*/ 2147483647 w 22"/>
                <a:gd name="T51" fmla="*/ 2147483647 h 20"/>
                <a:gd name="T52" fmla="*/ 2147483647 w 22"/>
                <a:gd name="T53" fmla="*/ 2147483647 h 20"/>
                <a:gd name="T54" fmla="*/ 2147483647 w 22"/>
                <a:gd name="T55" fmla="*/ 2147483647 h 20"/>
                <a:gd name="T56" fmla="*/ 2147483647 w 22"/>
                <a:gd name="T57" fmla="*/ 2147483647 h 20"/>
                <a:gd name="T58" fmla="*/ 2147483647 w 22"/>
                <a:gd name="T59" fmla="*/ 2147483647 h 20"/>
                <a:gd name="T60" fmla="*/ 2147483647 w 22"/>
                <a:gd name="T61" fmla="*/ 0 h 20"/>
                <a:gd name="T62" fmla="*/ 2147483647 w 22"/>
                <a:gd name="T63" fmla="*/ 0 h 20"/>
                <a:gd name="T64" fmla="*/ 2147483647 w 22"/>
                <a:gd name="T65" fmla="*/ 2147483647 h 20"/>
                <a:gd name="T66" fmla="*/ 2147483647 w 22"/>
                <a:gd name="T67" fmla="*/ 2147483647 h 20"/>
                <a:gd name="T68" fmla="*/ 2147483647 w 22"/>
                <a:gd name="T69" fmla="*/ 2147483647 h 20"/>
                <a:gd name="T70" fmla="*/ 2147483647 w 22"/>
                <a:gd name="T71" fmla="*/ 2147483647 h 20"/>
                <a:gd name="T72" fmla="*/ 2147483647 w 22"/>
                <a:gd name="T73" fmla="*/ 2147483647 h 20"/>
                <a:gd name="T74" fmla="*/ 2147483647 w 22"/>
                <a:gd name="T75" fmla="*/ 2147483647 h 20"/>
                <a:gd name="T76" fmla="*/ 2147483647 w 22"/>
                <a:gd name="T77" fmla="*/ 2147483647 h 20"/>
                <a:gd name="T78" fmla="*/ 2147483647 w 22"/>
                <a:gd name="T79" fmla="*/ 2147483647 h 20"/>
                <a:gd name="T80" fmla="*/ 2147483647 w 22"/>
                <a:gd name="T81" fmla="*/ 2147483647 h 20"/>
                <a:gd name="T82" fmla="*/ 2147483647 w 22"/>
                <a:gd name="T83" fmla="*/ 2147483647 h 20"/>
                <a:gd name="T84" fmla="*/ 2147483647 w 22"/>
                <a:gd name="T85" fmla="*/ 2147483647 h 20"/>
                <a:gd name="T86" fmla="*/ 2147483647 w 22"/>
                <a:gd name="T87" fmla="*/ 2147483647 h 20"/>
                <a:gd name="T88" fmla="*/ 2147483647 w 22"/>
                <a:gd name="T89" fmla="*/ 2147483647 h 20"/>
                <a:gd name="T90" fmla="*/ 2147483647 w 22"/>
                <a:gd name="T91" fmla="*/ 2147483647 h 20"/>
                <a:gd name="T92" fmla="*/ 2147483647 w 22"/>
                <a:gd name="T93" fmla="*/ 2147483647 h 20"/>
                <a:gd name="T94" fmla="*/ 2147483647 w 22"/>
                <a:gd name="T95" fmla="*/ 2147483647 h 20"/>
                <a:gd name="T96" fmla="*/ 2147483647 w 22"/>
                <a:gd name="T97" fmla="*/ 2147483647 h 20"/>
                <a:gd name="T98" fmla="*/ 0 w 22"/>
                <a:gd name="T99" fmla="*/ 2147483647 h 20"/>
                <a:gd name="T100" fmla="*/ 0 w 22"/>
                <a:gd name="T101" fmla="*/ 2147483647 h 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"/>
                <a:gd name="T154" fmla="*/ 0 h 20"/>
                <a:gd name="T155" fmla="*/ 22 w 22"/>
                <a:gd name="T156" fmla="*/ 20 h 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" h="20">
                  <a:moveTo>
                    <a:pt x="0" y="16"/>
                  </a:moveTo>
                  <a:lnTo>
                    <a:pt x="0" y="15"/>
                  </a:lnTo>
                  <a:lnTo>
                    <a:pt x="1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10" y="15"/>
                  </a:lnTo>
                  <a:lnTo>
                    <a:pt x="11" y="14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19" y="12"/>
                  </a:lnTo>
                  <a:lnTo>
                    <a:pt x="22" y="14"/>
                  </a:lnTo>
                  <a:lnTo>
                    <a:pt x="21" y="16"/>
                  </a:lnTo>
                  <a:lnTo>
                    <a:pt x="20" y="18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5" y="18"/>
                  </a:lnTo>
                  <a:lnTo>
                    <a:pt x="12" y="19"/>
                  </a:lnTo>
                  <a:lnTo>
                    <a:pt x="11" y="18"/>
                  </a:lnTo>
                  <a:lnTo>
                    <a:pt x="9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6" name="Freeform 163"/>
            <p:cNvSpPr>
              <a:spLocks/>
            </p:cNvSpPr>
            <p:nvPr/>
          </p:nvSpPr>
          <p:spPr bwMode="auto">
            <a:xfrm>
              <a:off x="2365895" y="3424839"/>
              <a:ext cx="41406" cy="40929"/>
            </a:xfrm>
            <a:custGeom>
              <a:avLst/>
              <a:gdLst>
                <a:gd name="T0" fmla="*/ 0 w 16"/>
                <a:gd name="T1" fmla="*/ 2147483647 h 16"/>
                <a:gd name="T2" fmla="*/ 2147483647 w 16"/>
                <a:gd name="T3" fmla="*/ 2147483647 h 16"/>
                <a:gd name="T4" fmla="*/ 0 w 16"/>
                <a:gd name="T5" fmla="*/ 2147483647 h 16"/>
                <a:gd name="T6" fmla="*/ 0 w 16"/>
                <a:gd name="T7" fmla="*/ 2147483647 h 16"/>
                <a:gd name="T8" fmla="*/ 2147483647 w 16"/>
                <a:gd name="T9" fmla="*/ 2147483647 h 16"/>
                <a:gd name="T10" fmla="*/ 2147483647 w 16"/>
                <a:gd name="T11" fmla="*/ 2147483647 h 16"/>
                <a:gd name="T12" fmla="*/ 2147483647 w 16"/>
                <a:gd name="T13" fmla="*/ 0 h 16"/>
                <a:gd name="T14" fmla="*/ 2147483647 w 16"/>
                <a:gd name="T15" fmla="*/ 2147483647 h 16"/>
                <a:gd name="T16" fmla="*/ 2147483647 w 16"/>
                <a:gd name="T17" fmla="*/ 0 h 16"/>
                <a:gd name="T18" fmla="*/ 2147483647 w 16"/>
                <a:gd name="T19" fmla="*/ 2147483647 h 16"/>
                <a:gd name="T20" fmla="*/ 2147483647 w 16"/>
                <a:gd name="T21" fmla="*/ 0 h 16"/>
                <a:gd name="T22" fmla="*/ 2147483647 w 16"/>
                <a:gd name="T23" fmla="*/ 0 h 16"/>
                <a:gd name="T24" fmla="*/ 2147483647 w 16"/>
                <a:gd name="T25" fmla="*/ 0 h 16"/>
                <a:gd name="T26" fmla="*/ 2147483647 w 16"/>
                <a:gd name="T27" fmla="*/ 0 h 16"/>
                <a:gd name="T28" fmla="*/ 2147483647 w 16"/>
                <a:gd name="T29" fmla="*/ 0 h 16"/>
                <a:gd name="T30" fmla="*/ 2147483647 w 16"/>
                <a:gd name="T31" fmla="*/ 0 h 16"/>
                <a:gd name="T32" fmla="*/ 2147483647 w 16"/>
                <a:gd name="T33" fmla="*/ 0 h 16"/>
                <a:gd name="T34" fmla="*/ 2147483647 w 16"/>
                <a:gd name="T35" fmla="*/ 2147483647 h 16"/>
                <a:gd name="T36" fmla="*/ 2147483647 w 16"/>
                <a:gd name="T37" fmla="*/ 2147483647 h 16"/>
                <a:gd name="T38" fmla="*/ 2147483647 w 16"/>
                <a:gd name="T39" fmla="*/ 2147483647 h 16"/>
                <a:gd name="T40" fmla="*/ 2147483647 w 16"/>
                <a:gd name="T41" fmla="*/ 2147483647 h 16"/>
                <a:gd name="T42" fmla="*/ 2147483647 w 16"/>
                <a:gd name="T43" fmla="*/ 2147483647 h 16"/>
                <a:gd name="T44" fmla="*/ 2147483647 w 16"/>
                <a:gd name="T45" fmla="*/ 2147483647 h 16"/>
                <a:gd name="T46" fmla="*/ 2147483647 w 16"/>
                <a:gd name="T47" fmla="*/ 2147483647 h 16"/>
                <a:gd name="T48" fmla="*/ 2147483647 w 16"/>
                <a:gd name="T49" fmla="*/ 2147483647 h 16"/>
                <a:gd name="T50" fmla="*/ 2147483647 w 16"/>
                <a:gd name="T51" fmla="*/ 2147483647 h 16"/>
                <a:gd name="T52" fmla="*/ 2147483647 w 16"/>
                <a:gd name="T53" fmla="*/ 2147483647 h 16"/>
                <a:gd name="T54" fmla="*/ 2147483647 w 16"/>
                <a:gd name="T55" fmla="*/ 2147483647 h 16"/>
                <a:gd name="T56" fmla="*/ 2147483647 w 16"/>
                <a:gd name="T57" fmla="*/ 2147483647 h 16"/>
                <a:gd name="T58" fmla="*/ 2147483647 w 16"/>
                <a:gd name="T59" fmla="*/ 2147483647 h 16"/>
                <a:gd name="T60" fmla="*/ 2147483647 w 16"/>
                <a:gd name="T61" fmla="*/ 2147483647 h 16"/>
                <a:gd name="T62" fmla="*/ 2147483647 w 16"/>
                <a:gd name="T63" fmla="*/ 2147483647 h 16"/>
                <a:gd name="T64" fmla="*/ 2147483647 w 16"/>
                <a:gd name="T65" fmla="*/ 2147483647 h 16"/>
                <a:gd name="T66" fmla="*/ 2147483647 w 16"/>
                <a:gd name="T67" fmla="*/ 2147483647 h 16"/>
                <a:gd name="T68" fmla="*/ 2147483647 w 16"/>
                <a:gd name="T69" fmla="*/ 2147483647 h 16"/>
                <a:gd name="T70" fmla="*/ 2147483647 w 16"/>
                <a:gd name="T71" fmla="*/ 2147483647 h 16"/>
                <a:gd name="T72" fmla="*/ 2147483647 w 16"/>
                <a:gd name="T73" fmla="*/ 2147483647 h 16"/>
                <a:gd name="T74" fmla="*/ 2147483647 w 16"/>
                <a:gd name="T75" fmla="*/ 2147483647 h 16"/>
                <a:gd name="T76" fmla="*/ 2147483647 w 16"/>
                <a:gd name="T77" fmla="*/ 2147483647 h 16"/>
                <a:gd name="T78" fmla="*/ 2147483647 w 16"/>
                <a:gd name="T79" fmla="*/ 2147483647 h 16"/>
                <a:gd name="T80" fmla="*/ 2147483647 w 16"/>
                <a:gd name="T81" fmla="*/ 2147483647 h 16"/>
                <a:gd name="T82" fmla="*/ 2147483647 w 16"/>
                <a:gd name="T83" fmla="*/ 2147483647 h 16"/>
                <a:gd name="T84" fmla="*/ 2147483647 w 16"/>
                <a:gd name="T85" fmla="*/ 2147483647 h 16"/>
                <a:gd name="T86" fmla="*/ 2147483647 w 16"/>
                <a:gd name="T87" fmla="*/ 2147483647 h 16"/>
                <a:gd name="T88" fmla="*/ 2147483647 w 16"/>
                <a:gd name="T89" fmla="*/ 2147483647 h 16"/>
                <a:gd name="T90" fmla="*/ 2147483647 w 16"/>
                <a:gd name="T91" fmla="*/ 2147483647 h 16"/>
                <a:gd name="T92" fmla="*/ 2147483647 w 16"/>
                <a:gd name="T93" fmla="*/ 2147483647 h 16"/>
                <a:gd name="T94" fmla="*/ 2147483647 w 16"/>
                <a:gd name="T95" fmla="*/ 2147483647 h 16"/>
                <a:gd name="T96" fmla="*/ 2147483647 w 16"/>
                <a:gd name="T97" fmla="*/ 2147483647 h 16"/>
                <a:gd name="T98" fmla="*/ 2147483647 w 16"/>
                <a:gd name="T99" fmla="*/ 2147483647 h 16"/>
                <a:gd name="T100" fmla="*/ 2147483647 w 16"/>
                <a:gd name="T101" fmla="*/ 2147483647 h 16"/>
                <a:gd name="T102" fmla="*/ 2147483647 w 16"/>
                <a:gd name="T103" fmla="*/ 2147483647 h 16"/>
                <a:gd name="T104" fmla="*/ 2147483647 w 16"/>
                <a:gd name="T105" fmla="*/ 2147483647 h 16"/>
                <a:gd name="T106" fmla="*/ 2147483647 w 16"/>
                <a:gd name="T107" fmla="*/ 2147483647 h 16"/>
                <a:gd name="T108" fmla="*/ 0 w 16"/>
                <a:gd name="T109" fmla="*/ 2147483647 h 16"/>
                <a:gd name="T110" fmla="*/ 0 w 16"/>
                <a:gd name="T111" fmla="*/ 2147483647 h 16"/>
                <a:gd name="T112" fmla="*/ 0 w 16"/>
                <a:gd name="T113" fmla="*/ 2147483647 h 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"/>
                <a:gd name="T172" fmla="*/ 0 h 16"/>
                <a:gd name="T173" fmla="*/ 16 w 16"/>
                <a:gd name="T174" fmla="*/ 16 h 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" h="16">
                  <a:moveTo>
                    <a:pt x="0" y="6"/>
                  </a:move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9" y="14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7" name="Freeform 164"/>
            <p:cNvSpPr>
              <a:spLocks/>
            </p:cNvSpPr>
            <p:nvPr/>
          </p:nvSpPr>
          <p:spPr bwMode="auto">
            <a:xfrm>
              <a:off x="2288257" y="3066708"/>
              <a:ext cx="38819" cy="46045"/>
            </a:xfrm>
            <a:custGeom>
              <a:avLst/>
              <a:gdLst>
                <a:gd name="T0" fmla="*/ 0 w 15"/>
                <a:gd name="T1" fmla="*/ 2147483647 h 18"/>
                <a:gd name="T2" fmla="*/ 2147483647 w 15"/>
                <a:gd name="T3" fmla="*/ 2147483647 h 18"/>
                <a:gd name="T4" fmla="*/ 2147483647 w 15"/>
                <a:gd name="T5" fmla="*/ 2147483647 h 18"/>
                <a:gd name="T6" fmla="*/ 2147483647 w 15"/>
                <a:gd name="T7" fmla="*/ 2147483647 h 18"/>
                <a:gd name="T8" fmla="*/ 2147483647 w 15"/>
                <a:gd name="T9" fmla="*/ 2147483647 h 18"/>
                <a:gd name="T10" fmla="*/ 2147483647 w 15"/>
                <a:gd name="T11" fmla="*/ 2147483647 h 18"/>
                <a:gd name="T12" fmla="*/ 2147483647 w 15"/>
                <a:gd name="T13" fmla="*/ 2147483647 h 18"/>
                <a:gd name="T14" fmla="*/ 2147483647 w 15"/>
                <a:gd name="T15" fmla="*/ 2147483647 h 18"/>
                <a:gd name="T16" fmla="*/ 2147483647 w 15"/>
                <a:gd name="T17" fmla="*/ 2147483647 h 18"/>
                <a:gd name="T18" fmla="*/ 2147483647 w 15"/>
                <a:gd name="T19" fmla="*/ 2147483647 h 18"/>
                <a:gd name="T20" fmla="*/ 2147483647 w 15"/>
                <a:gd name="T21" fmla="*/ 2147483647 h 18"/>
                <a:gd name="T22" fmla="*/ 2147483647 w 15"/>
                <a:gd name="T23" fmla="*/ 2147483647 h 18"/>
                <a:gd name="T24" fmla="*/ 2147483647 w 15"/>
                <a:gd name="T25" fmla="*/ 2147483647 h 18"/>
                <a:gd name="T26" fmla="*/ 2147483647 w 15"/>
                <a:gd name="T27" fmla="*/ 2147483647 h 18"/>
                <a:gd name="T28" fmla="*/ 2147483647 w 15"/>
                <a:gd name="T29" fmla="*/ 2147483647 h 18"/>
                <a:gd name="T30" fmla="*/ 2147483647 w 15"/>
                <a:gd name="T31" fmla="*/ 2147483647 h 18"/>
                <a:gd name="T32" fmla="*/ 2147483647 w 15"/>
                <a:gd name="T33" fmla="*/ 2147483647 h 18"/>
                <a:gd name="T34" fmla="*/ 2147483647 w 15"/>
                <a:gd name="T35" fmla="*/ 2147483647 h 18"/>
                <a:gd name="T36" fmla="*/ 2147483647 w 15"/>
                <a:gd name="T37" fmla="*/ 2147483647 h 18"/>
                <a:gd name="T38" fmla="*/ 2147483647 w 15"/>
                <a:gd name="T39" fmla="*/ 2147483647 h 18"/>
                <a:gd name="T40" fmla="*/ 2147483647 w 15"/>
                <a:gd name="T41" fmla="*/ 2147483647 h 18"/>
                <a:gd name="T42" fmla="*/ 2147483647 w 15"/>
                <a:gd name="T43" fmla="*/ 2147483647 h 18"/>
                <a:gd name="T44" fmla="*/ 2147483647 w 15"/>
                <a:gd name="T45" fmla="*/ 0 h 18"/>
                <a:gd name="T46" fmla="*/ 2147483647 w 15"/>
                <a:gd name="T47" fmla="*/ 0 h 18"/>
                <a:gd name="T48" fmla="*/ 2147483647 w 15"/>
                <a:gd name="T49" fmla="*/ 2147483647 h 18"/>
                <a:gd name="T50" fmla="*/ 2147483647 w 15"/>
                <a:gd name="T51" fmla="*/ 2147483647 h 18"/>
                <a:gd name="T52" fmla="*/ 2147483647 w 15"/>
                <a:gd name="T53" fmla="*/ 2147483647 h 18"/>
                <a:gd name="T54" fmla="*/ 2147483647 w 15"/>
                <a:gd name="T55" fmla="*/ 2147483647 h 18"/>
                <a:gd name="T56" fmla="*/ 2147483647 w 15"/>
                <a:gd name="T57" fmla="*/ 2147483647 h 18"/>
                <a:gd name="T58" fmla="*/ 2147483647 w 15"/>
                <a:gd name="T59" fmla="*/ 2147483647 h 18"/>
                <a:gd name="T60" fmla="*/ 2147483647 w 15"/>
                <a:gd name="T61" fmla="*/ 2147483647 h 18"/>
                <a:gd name="T62" fmla="*/ 2147483647 w 15"/>
                <a:gd name="T63" fmla="*/ 2147483647 h 18"/>
                <a:gd name="T64" fmla="*/ 2147483647 w 15"/>
                <a:gd name="T65" fmla="*/ 2147483647 h 18"/>
                <a:gd name="T66" fmla="*/ 2147483647 w 15"/>
                <a:gd name="T67" fmla="*/ 2147483647 h 18"/>
                <a:gd name="T68" fmla="*/ 2147483647 w 15"/>
                <a:gd name="T69" fmla="*/ 2147483647 h 18"/>
                <a:gd name="T70" fmla="*/ 2147483647 w 15"/>
                <a:gd name="T71" fmla="*/ 2147483647 h 18"/>
                <a:gd name="T72" fmla="*/ 0 w 15"/>
                <a:gd name="T73" fmla="*/ 2147483647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"/>
                <a:gd name="T112" fmla="*/ 0 h 18"/>
                <a:gd name="T113" fmla="*/ 15 w 15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" h="18">
                  <a:moveTo>
                    <a:pt x="0" y="11"/>
                  </a:moveTo>
                  <a:lnTo>
                    <a:pt x="1" y="12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7" y="17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4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5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3" y="6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8" name="Freeform 165"/>
            <p:cNvSpPr>
              <a:spLocks/>
            </p:cNvSpPr>
            <p:nvPr/>
          </p:nvSpPr>
          <p:spPr bwMode="auto">
            <a:xfrm>
              <a:off x="2368483" y="3291819"/>
              <a:ext cx="43995" cy="43488"/>
            </a:xfrm>
            <a:custGeom>
              <a:avLst/>
              <a:gdLst>
                <a:gd name="T0" fmla="*/ 0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2147483647 w 17"/>
                <a:gd name="T13" fmla="*/ 2147483647 h 17"/>
                <a:gd name="T14" fmla="*/ 2147483647 w 17"/>
                <a:gd name="T15" fmla="*/ 2147483647 h 17"/>
                <a:gd name="T16" fmla="*/ 2147483647 w 17"/>
                <a:gd name="T17" fmla="*/ 2147483647 h 17"/>
                <a:gd name="T18" fmla="*/ 2147483647 w 17"/>
                <a:gd name="T19" fmla="*/ 2147483647 h 17"/>
                <a:gd name="T20" fmla="*/ 2147483647 w 17"/>
                <a:gd name="T21" fmla="*/ 2147483647 h 17"/>
                <a:gd name="T22" fmla="*/ 2147483647 w 17"/>
                <a:gd name="T23" fmla="*/ 2147483647 h 17"/>
                <a:gd name="T24" fmla="*/ 2147483647 w 17"/>
                <a:gd name="T25" fmla="*/ 2147483647 h 17"/>
                <a:gd name="T26" fmla="*/ 2147483647 w 17"/>
                <a:gd name="T27" fmla="*/ 2147483647 h 17"/>
                <a:gd name="T28" fmla="*/ 2147483647 w 17"/>
                <a:gd name="T29" fmla="*/ 2147483647 h 17"/>
                <a:gd name="T30" fmla="*/ 2147483647 w 17"/>
                <a:gd name="T31" fmla="*/ 2147483647 h 17"/>
                <a:gd name="T32" fmla="*/ 2147483647 w 17"/>
                <a:gd name="T33" fmla="*/ 2147483647 h 17"/>
                <a:gd name="T34" fmla="*/ 2147483647 w 17"/>
                <a:gd name="T35" fmla="*/ 2147483647 h 17"/>
                <a:gd name="T36" fmla="*/ 2147483647 w 17"/>
                <a:gd name="T37" fmla="*/ 2147483647 h 17"/>
                <a:gd name="T38" fmla="*/ 2147483647 w 17"/>
                <a:gd name="T39" fmla="*/ 2147483647 h 17"/>
                <a:gd name="T40" fmla="*/ 2147483647 w 17"/>
                <a:gd name="T41" fmla="*/ 2147483647 h 17"/>
                <a:gd name="T42" fmla="*/ 2147483647 w 17"/>
                <a:gd name="T43" fmla="*/ 2147483647 h 17"/>
                <a:gd name="T44" fmla="*/ 2147483647 w 17"/>
                <a:gd name="T45" fmla="*/ 2147483647 h 17"/>
                <a:gd name="T46" fmla="*/ 2147483647 w 17"/>
                <a:gd name="T47" fmla="*/ 2147483647 h 17"/>
                <a:gd name="T48" fmla="*/ 2147483647 w 17"/>
                <a:gd name="T49" fmla="*/ 0 h 17"/>
                <a:gd name="T50" fmla="*/ 2147483647 w 17"/>
                <a:gd name="T51" fmla="*/ 0 h 17"/>
                <a:gd name="T52" fmla="*/ 2147483647 w 17"/>
                <a:gd name="T53" fmla="*/ 2147483647 h 17"/>
                <a:gd name="T54" fmla="*/ 2147483647 w 17"/>
                <a:gd name="T55" fmla="*/ 2147483647 h 17"/>
                <a:gd name="T56" fmla="*/ 2147483647 w 17"/>
                <a:gd name="T57" fmla="*/ 2147483647 h 17"/>
                <a:gd name="T58" fmla="*/ 2147483647 w 17"/>
                <a:gd name="T59" fmla="*/ 2147483647 h 17"/>
                <a:gd name="T60" fmla="*/ 2147483647 w 17"/>
                <a:gd name="T61" fmla="*/ 2147483647 h 17"/>
                <a:gd name="T62" fmla="*/ 2147483647 w 17"/>
                <a:gd name="T63" fmla="*/ 2147483647 h 17"/>
                <a:gd name="T64" fmla="*/ 2147483647 w 17"/>
                <a:gd name="T65" fmla="*/ 2147483647 h 17"/>
                <a:gd name="T66" fmla="*/ 2147483647 w 17"/>
                <a:gd name="T67" fmla="*/ 2147483647 h 17"/>
                <a:gd name="T68" fmla="*/ 2147483647 w 17"/>
                <a:gd name="T69" fmla="*/ 2147483647 h 17"/>
                <a:gd name="T70" fmla="*/ 2147483647 w 17"/>
                <a:gd name="T71" fmla="*/ 2147483647 h 17"/>
                <a:gd name="T72" fmla="*/ 2147483647 w 17"/>
                <a:gd name="T73" fmla="*/ 2147483647 h 17"/>
                <a:gd name="T74" fmla="*/ 2147483647 w 17"/>
                <a:gd name="T75" fmla="*/ 2147483647 h 17"/>
                <a:gd name="T76" fmla="*/ 0 w 17"/>
                <a:gd name="T77" fmla="*/ 2147483647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"/>
                <a:gd name="T118" fmla="*/ 0 h 17"/>
                <a:gd name="T119" fmla="*/ 17 w 17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" h="17">
                  <a:moveTo>
                    <a:pt x="0" y="16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5" y="5"/>
                  </a:lnTo>
                  <a:lnTo>
                    <a:pt x="16" y="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6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59" name="Freeform 166"/>
            <p:cNvSpPr>
              <a:spLocks/>
            </p:cNvSpPr>
            <p:nvPr/>
          </p:nvSpPr>
          <p:spPr bwMode="auto">
            <a:xfrm>
              <a:off x="2601395" y="2682996"/>
              <a:ext cx="41406" cy="40929"/>
            </a:xfrm>
            <a:custGeom>
              <a:avLst/>
              <a:gdLst>
                <a:gd name="T0" fmla="*/ 0 w 16"/>
                <a:gd name="T1" fmla="*/ 2147483647 h 16"/>
                <a:gd name="T2" fmla="*/ 2147483647 w 16"/>
                <a:gd name="T3" fmla="*/ 2147483647 h 16"/>
                <a:gd name="T4" fmla="*/ 2147483647 w 16"/>
                <a:gd name="T5" fmla="*/ 0 h 16"/>
                <a:gd name="T6" fmla="*/ 2147483647 w 16"/>
                <a:gd name="T7" fmla="*/ 2147483647 h 16"/>
                <a:gd name="T8" fmla="*/ 2147483647 w 16"/>
                <a:gd name="T9" fmla="*/ 2147483647 h 16"/>
                <a:gd name="T10" fmla="*/ 2147483647 w 16"/>
                <a:gd name="T11" fmla="*/ 2147483647 h 16"/>
                <a:gd name="T12" fmla="*/ 2147483647 w 16"/>
                <a:gd name="T13" fmla="*/ 2147483647 h 16"/>
                <a:gd name="T14" fmla="*/ 2147483647 w 16"/>
                <a:gd name="T15" fmla="*/ 2147483647 h 16"/>
                <a:gd name="T16" fmla="*/ 2147483647 w 16"/>
                <a:gd name="T17" fmla="*/ 2147483647 h 16"/>
                <a:gd name="T18" fmla="*/ 2147483647 w 16"/>
                <a:gd name="T19" fmla="*/ 2147483647 h 16"/>
                <a:gd name="T20" fmla="*/ 2147483647 w 16"/>
                <a:gd name="T21" fmla="*/ 2147483647 h 16"/>
                <a:gd name="T22" fmla="*/ 2147483647 w 16"/>
                <a:gd name="T23" fmla="*/ 2147483647 h 16"/>
                <a:gd name="T24" fmla="*/ 2147483647 w 16"/>
                <a:gd name="T25" fmla="*/ 2147483647 h 16"/>
                <a:gd name="T26" fmla="*/ 2147483647 w 16"/>
                <a:gd name="T27" fmla="*/ 2147483647 h 16"/>
                <a:gd name="T28" fmla="*/ 2147483647 w 16"/>
                <a:gd name="T29" fmla="*/ 2147483647 h 16"/>
                <a:gd name="T30" fmla="*/ 2147483647 w 16"/>
                <a:gd name="T31" fmla="*/ 2147483647 h 16"/>
                <a:gd name="T32" fmla="*/ 2147483647 w 16"/>
                <a:gd name="T33" fmla="*/ 2147483647 h 16"/>
                <a:gd name="T34" fmla="*/ 2147483647 w 16"/>
                <a:gd name="T35" fmla="*/ 2147483647 h 16"/>
                <a:gd name="T36" fmla="*/ 2147483647 w 16"/>
                <a:gd name="T37" fmla="*/ 2147483647 h 16"/>
                <a:gd name="T38" fmla="*/ 2147483647 w 16"/>
                <a:gd name="T39" fmla="*/ 2147483647 h 16"/>
                <a:gd name="T40" fmla="*/ 0 w 16"/>
                <a:gd name="T41" fmla="*/ 2147483647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16"/>
                <a:gd name="T65" fmla="*/ 16 w 16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16">
                  <a:moveTo>
                    <a:pt x="0" y="9"/>
                  </a:moveTo>
                  <a:lnTo>
                    <a:pt x="1" y="2"/>
                  </a:lnTo>
                  <a:lnTo>
                    <a:pt x="6" y="0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9" y="9"/>
                  </a:lnTo>
                  <a:lnTo>
                    <a:pt x="12" y="10"/>
                  </a:lnTo>
                  <a:lnTo>
                    <a:pt x="11" y="12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3" y="16"/>
                  </a:lnTo>
                  <a:lnTo>
                    <a:pt x="10" y="15"/>
                  </a:lnTo>
                  <a:lnTo>
                    <a:pt x="8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0" name="Freeform 167"/>
            <p:cNvSpPr>
              <a:spLocks/>
            </p:cNvSpPr>
            <p:nvPr/>
          </p:nvSpPr>
          <p:spPr bwMode="auto">
            <a:xfrm>
              <a:off x="2368483" y="3110195"/>
              <a:ext cx="20703" cy="38372"/>
            </a:xfrm>
            <a:custGeom>
              <a:avLst/>
              <a:gdLst>
                <a:gd name="T0" fmla="*/ 0 w 8"/>
                <a:gd name="T1" fmla="*/ 2147483647 h 15"/>
                <a:gd name="T2" fmla="*/ 2147483647 w 8"/>
                <a:gd name="T3" fmla="*/ 2147483647 h 15"/>
                <a:gd name="T4" fmla="*/ 0 w 8"/>
                <a:gd name="T5" fmla="*/ 2147483647 h 15"/>
                <a:gd name="T6" fmla="*/ 2147483647 w 8"/>
                <a:gd name="T7" fmla="*/ 2147483647 h 15"/>
                <a:gd name="T8" fmla="*/ 2147483647 w 8"/>
                <a:gd name="T9" fmla="*/ 2147483647 h 15"/>
                <a:gd name="T10" fmla="*/ 2147483647 w 8"/>
                <a:gd name="T11" fmla="*/ 2147483647 h 15"/>
                <a:gd name="T12" fmla="*/ 2147483647 w 8"/>
                <a:gd name="T13" fmla="*/ 2147483647 h 15"/>
                <a:gd name="T14" fmla="*/ 2147483647 w 8"/>
                <a:gd name="T15" fmla="*/ 2147483647 h 15"/>
                <a:gd name="T16" fmla="*/ 2147483647 w 8"/>
                <a:gd name="T17" fmla="*/ 2147483647 h 15"/>
                <a:gd name="T18" fmla="*/ 2147483647 w 8"/>
                <a:gd name="T19" fmla="*/ 2147483647 h 15"/>
                <a:gd name="T20" fmla="*/ 2147483647 w 8"/>
                <a:gd name="T21" fmla="*/ 2147483647 h 15"/>
                <a:gd name="T22" fmla="*/ 2147483647 w 8"/>
                <a:gd name="T23" fmla="*/ 2147483647 h 15"/>
                <a:gd name="T24" fmla="*/ 2147483647 w 8"/>
                <a:gd name="T25" fmla="*/ 2147483647 h 15"/>
                <a:gd name="T26" fmla="*/ 2147483647 w 8"/>
                <a:gd name="T27" fmla="*/ 0 h 15"/>
                <a:gd name="T28" fmla="*/ 2147483647 w 8"/>
                <a:gd name="T29" fmla="*/ 0 h 15"/>
                <a:gd name="T30" fmla="*/ 2147483647 w 8"/>
                <a:gd name="T31" fmla="*/ 2147483647 h 15"/>
                <a:gd name="T32" fmla="*/ 0 w 8"/>
                <a:gd name="T33" fmla="*/ 2147483647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"/>
                <a:gd name="T52" fmla="*/ 0 h 15"/>
                <a:gd name="T53" fmla="*/ 8 w 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" h="15">
                  <a:moveTo>
                    <a:pt x="0" y="4"/>
                  </a:moveTo>
                  <a:lnTo>
                    <a:pt x="1" y="7"/>
                  </a:lnTo>
                  <a:lnTo>
                    <a:pt x="0" y="12"/>
                  </a:lnTo>
                  <a:lnTo>
                    <a:pt x="3" y="15"/>
                  </a:lnTo>
                  <a:lnTo>
                    <a:pt x="6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1" name="Freeform 168"/>
            <p:cNvSpPr>
              <a:spLocks/>
            </p:cNvSpPr>
            <p:nvPr/>
          </p:nvSpPr>
          <p:spPr bwMode="auto">
            <a:xfrm>
              <a:off x="2536696" y="3829016"/>
              <a:ext cx="41406" cy="25581"/>
            </a:xfrm>
            <a:custGeom>
              <a:avLst/>
              <a:gdLst>
                <a:gd name="T0" fmla="*/ 0 w 16"/>
                <a:gd name="T1" fmla="*/ 2147483647 h 10"/>
                <a:gd name="T2" fmla="*/ 2147483647 w 16"/>
                <a:gd name="T3" fmla="*/ 2147483647 h 10"/>
                <a:gd name="T4" fmla="*/ 2147483647 w 16"/>
                <a:gd name="T5" fmla="*/ 2147483647 h 10"/>
                <a:gd name="T6" fmla="*/ 2147483647 w 16"/>
                <a:gd name="T7" fmla="*/ 2147483647 h 10"/>
                <a:gd name="T8" fmla="*/ 2147483647 w 16"/>
                <a:gd name="T9" fmla="*/ 2147483647 h 10"/>
                <a:gd name="T10" fmla="*/ 2147483647 w 16"/>
                <a:gd name="T11" fmla="*/ 2147483647 h 10"/>
                <a:gd name="T12" fmla="*/ 2147483647 w 16"/>
                <a:gd name="T13" fmla="*/ 2147483647 h 10"/>
                <a:gd name="T14" fmla="*/ 2147483647 w 16"/>
                <a:gd name="T15" fmla="*/ 2147483647 h 10"/>
                <a:gd name="T16" fmla="*/ 2147483647 w 16"/>
                <a:gd name="T17" fmla="*/ 2147483647 h 10"/>
                <a:gd name="T18" fmla="*/ 2147483647 w 16"/>
                <a:gd name="T19" fmla="*/ 2147483647 h 10"/>
                <a:gd name="T20" fmla="*/ 2147483647 w 16"/>
                <a:gd name="T21" fmla="*/ 2147483647 h 10"/>
                <a:gd name="T22" fmla="*/ 2147483647 w 16"/>
                <a:gd name="T23" fmla="*/ 2147483647 h 10"/>
                <a:gd name="T24" fmla="*/ 2147483647 w 16"/>
                <a:gd name="T25" fmla="*/ 2147483647 h 10"/>
                <a:gd name="T26" fmla="*/ 2147483647 w 16"/>
                <a:gd name="T27" fmla="*/ 2147483647 h 10"/>
                <a:gd name="T28" fmla="*/ 2147483647 w 16"/>
                <a:gd name="T29" fmla="*/ 2147483647 h 10"/>
                <a:gd name="T30" fmla="*/ 2147483647 w 16"/>
                <a:gd name="T31" fmla="*/ 2147483647 h 10"/>
                <a:gd name="T32" fmla="*/ 2147483647 w 16"/>
                <a:gd name="T33" fmla="*/ 2147483647 h 10"/>
                <a:gd name="T34" fmla="*/ 2147483647 w 16"/>
                <a:gd name="T35" fmla="*/ 2147483647 h 10"/>
                <a:gd name="T36" fmla="*/ 2147483647 w 16"/>
                <a:gd name="T37" fmla="*/ 2147483647 h 10"/>
                <a:gd name="T38" fmla="*/ 2147483647 w 16"/>
                <a:gd name="T39" fmla="*/ 2147483647 h 10"/>
                <a:gd name="T40" fmla="*/ 2147483647 w 16"/>
                <a:gd name="T41" fmla="*/ 2147483647 h 10"/>
                <a:gd name="T42" fmla="*/ 2147483647 w 16"/>
                <a:gd name="T43" fmla="*/ 0 h 10"/>
                <a:gd name="T44" fmla="*/ 2147483647 w 16"/>
                <a:gd name="T45" fmla="*/ 0 h 10"/>
                <a:gd name="T46" fmla="*/ 2147483647 w 16"/>
                <a:gd name="T47" fmla="*/ 0 h 10"/>
                <a:gd name="T48" fmla="*/ 2147483647 w 16"/>
                <a:gd name="T49" fmla="*/ 0 h 10"/>
                <a:gd name="T50" fmla="*/ 2147483647 w 16"/>
                <a:gd name="T51" fmla="*/ 0 h 10"/>
                <a:gd name="T52" fmla="*/ 2147483647 w 16"/>
                <a:gd name="T53" fmla="*/ 2147483647 h 10"/>
                <a:gd name="T54" fmla="*/ 2147483647 w 16"/>
                <a:gd name="T55" fmla="*/ 2147483647 h 10"/>
                <a:gd name="T56" fmla="*/ 2147483647 w 16"/>
                <a:gd name="T57" fmla="*/ 2147483647 h 10"/>
                <a:gd name="T58" fmla="*/ 2147483647 w 16"/>
                <a:gd name="T59" fmla="*/ 2147483647 h 10"/>
                <a:gd name="T60" fmla="*/ 2147483647 w 16"/>
                <a:gd name="T61" fmla="*/ 2147483647 h 10"/>
                <a:gd name="T62" fmla="*/ 2147483647 w 16"/>
                <a:gd name="T63" fmla="*/ 2147483647 h 10"/>
                <a:gd name="T64" fmla="*/ 2147483647 w 16"/>
                <a:gd name="T65" fmla="*/ 2147483647 h 10"/>
                <a:gd name="T66" fmla="*/ 2147483647 w 16"/>
                <a:gd name="T67" fmla="*/ 2147483647 h 10"/>
                <a:gd name="T68" fmla="*/ 0 w 16"/>
                <a:gd name="T69" fmla="*/ 2147483647 h 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"/>
                <a:gd name="T106" fmla="*/ 0 h 10"/>
                <a:gd name="T107" fmla="*/ 16 w 16"/>
                <a:gd name="T108" fmla="*/ 10 h 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" h="10">
                  <a:moveTo>
                    <a:pt x="0" y="3"/>
                  </a:moveTo>
                  <a:lnTo>
                    <a:pt x="1" y="4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2" name="Freeform 169"/>
            <p:cNvSpPr>
              <a:spLocks/>
            </p:cNvSpPr>
            <p:nvPr/>
          </p:nvSpPr>
          <p:spPr bwMode="auto">
            <a:xfrm>
              <a:off x="2275319" y="2818574"/>
              <a:ext cx="36231" cy="25581"/>
            </a:xfrm>
            <a:custGeom>
              <a:avLst/>
              <a:gdLst>
                <a:gd name="T0" fmla="*/ 0 w 14"/>
                <a:gd name="T1" fmla="*/ 2147483647 h 10"/>
                <a:gd name="T2" fmla="*/ 2147483647 w 14"/>
                <a:gd name="T3" fmla="*/ 0 h 10"/>
                <a:gd name="T4" fmla="*/ 2147483647 w 14"/>
                <a:gd name="T5" fmla="*/ 2147483647 h 10"/>
                <a:gd name="T6" fmla="*/ 2147483647 w 14"/>
                <a:gd name="T7" fmla="*/ 0 h 10"/>
                <a:gd name="T8" fmla="*/ 2147483647 w 14"/>
                <a:gd name="T9" fmla="*/ 2147483647 h 10"/>
                <a:gd name="T10" fmla="*/ 2147483647 w 14"/>
                <a:gd name="T11" fmla="*/ 2147483647 h 10"/>
                <a:gd name="T12" fmla="*/ 2147483647 w 14"/>
                <a:gd name="T13" fmla="*/ 2147483647 h 10"/>
                <a:gd name="T14" fmla="*/ 2147483647 w 14"/>
                <a:gd name="T15" fmla="*/ 2147483647 h 10"/>
                <a:gd name="T16" fmla="*/ 2147483647 w 14"/>
                <a:gd name="T17" fmla="*/ 2147483647 h 10"/>
                <a:gd name="T18" fmla="*/ 2147483647 w 14"/>
                <a:gd name="T19" fmla="*/ 2147483647 h 10"/>
                <a:gd name="T20" fmla="*/ 2147483647 w 14"/>
                <a:gd name="T21" fmla="*/ 2147483647 h 10"/>
                <a:gd name="T22" fmla="*/ 2147483647 w 14"/>
                <a:gd name="T23" fmla="*/ 2147483647 h 10"/>
                <a:gd name="T24" fmla="*/ 0 w 14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0"/>
                <a:gd name="T41" fmla="*/ 14 w 14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0">
                  <a:moveTo>
                    <a:pt x="0" y="3"/>
                  </a:moveTo>
                  <a:lnTo>
                    <a:pt x="2" y="0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12" y="5"/>
                  </a:lnTo>
                  <a:lnTo>
                    <a:pt x="6" y="7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5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3" name="Freeform 170"/>
            <p:cNvSpPr>
              <a:spLocks/>
            </p:cNvSpPr>
            <p:nvPr/>
          </p:nvSpPr>
          <p:spPr bwMode="auto">
            <a:xfrm>
              <a:off x="2327077" y="3046244"/>
              <a:ext cx="36231" cy="40929"/>
            </a:xfrm>
            <a:custGeom>
              <a:avLst/>
              <a:gdLst>
                <a:gd name="T0" fmla="*/ 0 w 14"/>
                <a:gd name="T1" fmla="*/ 2147483647 h 16"/>
                <a:gd name="T2" fmla="*/ 0 w 14"/>
                <a:gd name="T3" fmla="*/ 2147483647 h 16"/>
                <a:gd name="T4" fmla="*/ 2147483647 w 14"/>
                <a:gd name="T5" fmla="*/ 2147483647 h 16"/>
                <a:gd name="T6" fmla="*/ 2147483647 w 14"/>
                <a:gd name="T7" fmla="*/ 2147483647 h 16"/>
                <a:gd name="T8" fmla="*/ 2147483647 w 14"/>
                <a:gd name="T9" fmla="*/ 2147483647 h 16"/>
                <a:gd name="T10" fmla="*/ 2147483647 w 14"/>
                <a:gd name="T11" fmla="*/ 2147483647 h 16"/>
                <a:gd name="T12" fmla="*/ 2147483647 w 14"/>
                <a:gd name="T13" fmla="*/ 2147483647 h 16"/>
                <a:gd name="T14" fmla="*/ 2147483647 w 14"/>
                <a:gd name="T15" fmla="*/ 2147483647 h 16"/>
                <a:gd name="T16" fmla="*/ 2147483647 w 14"/>
                <a:gd name="T17" fmla="*/ 0 h 16"/>
                <a:gd name="T18" fmla="*/ 2147483647 w 14"/>
                <a:gd name="T19" fmla="*/ 2147483647 h 16"/>
                <a:gd name="T20" fmla="*/ 2147483647 w 14"/>
                <a:gd name="T21" fmla="*/ 2147483647 h 16"/>
                <a:gd name="T22" fmla="*/ 2147483647 w 14"/>
                <a:gd name="T23" fmla="*/ 2147483647 h 16"/>
                <a:gd name="T24" fmla="*/ 2147483647 w 14"/>
                <a:gd name="T25" fmla="*/ 2147483647 h 16"/>
                <a:gd name="T26" fmla="*/ 2147483647 w 14"/>
                <a:gd name="T27" fmla="*/ 2147483647 h 16"/>
                <a:gd name="T28" fmla="*/ 2147483647 w 14"/>
                <a:gd name="T29" fmla="*/ 2147483647 h 16"/>
                <a:gd name="T30" fmla="*/ 2147483647 w 14"/>
                <a:gd name="T31" fmla="*/ 2147483647 h 16"/>
                <a:gd name="T32" fmla="*/ 2147483647 w 14"/>
                <a:gd name="T33" fmla="*/ 2147483647 h 16"/>
                <a:gd name="T34" fmla="*/ 2147483647 w 14"/>
                <a:gd name="T35" fmla="*/ 2147483647 h 16"/>
                <a:gd name="T36" fmla="*/ 2147483647 w 14"/>
                <a:gd name="T37" fmla="*/ 2147483647 h 16"/>
                <a:gd name="T38" fmla="*/ 2147483647 w 14"/>
                <a:gd name="T39" fmla="*/ 2147483647 h 16"/>
                <a:gd name="T40" fmla="*/ 2147483647 w 14"/>
                <a:gd name="T41" fmla="*/ 2147483647 h 16"/>
                <a:gd name="T42" fmla="*/ 2147483647 w 14"/>
                <a:gd name="T43" fmla="*/ 2147483647 h 16"/>
                <a:gd name="T44" fmla="*/ 0 w 14"/>
                <a:gd name="T45" fmla="*/ 2147483647 h 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"/>
                <a:gd name="T70" fmla="*/ 0 h 16"/>
                <a:gd name="T71" fmla="*/ 14 w 14"/>
                <a:gd name="T72" fmla="*/ 16 h 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" h="16">
                  <a:moveTo>
                    <a:pt x="0" y="10"/>
                  </a:moveTo>
                  <a:lnTo>
                    <a:pt x="0" y="16"/>
                  </a:lnTo>
                  <a:lnTo>
                    <a:pt x="2" y="16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13" y="3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7"/>
                  </a:lnTo>
                  <a:lnTo>
                    <a:pt x="5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4" name="Freeform 171"/>
            <p:cNvSpPr>
              <a:spLocks/>
            </p:cNvSpPr>
            <p:nvPr/>
          </p:nvSpPr>
          <p:spPr bwMode="auto">
            <a:xfrm>
              <a:off x="2270143" y="2854387"/>
              <a:ext cx="18116" cy="40929"/>
            </a:xfrm>
            <a:custGeom>
              <a:avLst/>
              <a:gdLst>
                <a:gd name="T0" fmla="*/ 2147483647 w 7"/>
                <a:gd name="T1" fmla="*/ 2147483647 h 16"/>
                <a:gd name="T2" fmla="*/ 0 w 7"/>
                <a:gd name="T3" fmla="*/ 2147483647 h 16"/>
                <a:gd name="T4" fmla="*/ 2147483647 w 7"/>
                <a:gd name="T5" fmla="*/ 2147483647 h 16"/>
                <a:gd name="T6" fmla="*/ 2147483647 w 7"/>
                <a:gd name="T7" fmla="*/ 2147483647 h 16"/>
                <a:gd name="T8" fmla="*/ 2147483647 w 7"/>
                <a:gd name="T9" fmla="*/ 2147483647 h 16"/>
                <a:gd name="T10" fmla="*/ 2147483647 w 7"/>
                <a:gd name="T11" fmla="*/ 2147483647 h 16"/>
                <a:gd name="T12" fmla="*/ 2147483647 w 7"/>
                <a:gd name="T13" fmla="*/ 2147483647 h 16"/>
                <a:gd name="T14" fmla="*/ 2147483647 w 7"/>
                <a:gd name="T15" fmla="*/ 2147483647 h 16"/>
                <a:gd name="T16" fmla="*/ 2147483647 w 7"/>
                <a:gd name="T17" fmla="*/ 2147483647 h 16"/>
                <a:gd name="T18" fmla="*/ 2147483647 w 7"/>
                <a:gd name="T19" fmla="*/ 0 h 16"/>
                <a:gd name="T20" fmla="*/ 2147483647 w 7"/>
                <a:gd name="T21" fmla="*/ 2147483647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16"/>
                <a:gd name="T35" fmla="*/ 7 w 7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16">
                  <a:moveTo>
                    <a:pt x="1" y="7"/>
                  </a:moveTo>
                  <a:lnTo>
                    <a:pt x="0" y="16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5" y="13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7" y="7"/>
                  </a:lnTo>
                  <a:lnTo>
                    <a:pt x="4" y="0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5" name="Freeform 172"/>
            <p:cNvSpPr>
              <a:spLocks/>
            </p:cNvSpPr>
            <p:nvPr/>
          </p:nvSpPr>
          <p:spPr bwMode="auto">
            <a:xfrm>
              <a:off x="2779959" y="2501372"/>
              <a:ext cx="18116" cy="35813"/>
            </a:xfrm>
            <a:custGeom>
              <a:avLst/>
              <a:gdLst>
                <a:gd name="T0" fmla="*/ 2147483647 w 7"/>
                <a:gd name="T1" fmla="*/ 2147483647 h 14"/>
                <a:gd name="T2" fmla="*/ 0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2147483647 w 7"/>
                <a:gd name="T9" fmla="*/ 2147483647 h 14"/>
                <a:gd name="T10" fmla="*/ 2147483647 w 7"/>
                <a:gd name="T11" fmla="*/ 2147483647 h 14"/>
                <a:gd name="T12" fmla="*/ 2147483647 w 7"/>
                <a:gd name="T13" fmla="*/ 2147483647 h 14"/>
                <a:gd name="T14" fmla="*/ 2147483647 w 7"/>
                <a:gd name="T15" fmla="*/ 0 h 14"/>
                <a:gd name="T16" fmla="*/ 2147483647 w 7"/>
                <a:gd name="T17" fmla="*/ 2147483647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1" y="6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6" y="9"/>
                  </a:lnTo>
                  <a:lnTo>
                    <a:pt x="5" y="5"/>
                  </a:lnTo>
                  <a:lnTo>
                    <a:pt x="6" y="5"/>
                  </a:lnTo>
                  <a:lnTo>
                    <a:pt x="7" y="1"/>
                  </a:lnTo>
                  <a:lnTo>
                    <a:pt x="4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6" name="Freeform 173"/>
            <p:cNvSpPr>
              <a:spLocks/>
            </p:cNvSpPr>
            <p:nvPr/>
          </p:nvSpPr>
          <p:spPr bwMode="auto">
            <a:xfrm>
              <a:off x="2389187" y="3082057"/>
              <a:ext cx="12940" cy="28140"/>
            </a:xfrm>
            <a:custGeom>
              <a:avLst/>
              <a:gdLst>
                <a:gd name="T0" fmla="*/ 0 w 5"/>
                <a:gd name="T1" fmla="*/ 2147483647 h 11"/>
                <a:gd name="T2" fmla="*/ 2147483647 w 5"/>
                <a:gd name="T3" fmla="*/ 0 h 11"/>
                <a:gd name="T4" fmla="*/ 2147483647 w 5"/>
                <a:gd name="T5" fmla="*/ 2147483647 h 11"/>
                <a:gd name="T6" fmla="*/ 2147483647 w 5"/>
                <a:gd name="T7" fmla="*/ 2147483647 h 11"/>
                <a:gd name="T8" fmla="*/ 2147483647 w 5"/>
                <a:gd name="T9" fmla="*/ 2147483647 h 11"/>
                <a:gd name="T10" fmla="*/ 2147483647 w 5"/>
                <a:gd name="T11" fmla="*/ 2147483647 h 11"/>
                <a:gd name="T12" fmla="*/ 2147483647 w 5"/>
                <a:gd name="T13" fmla="*/ 2147483647 h 11"/>
                <a:gd name="T14" fmla="*/ 2147483647 w 5"/>
                <a:gd name="T15" fmla="*/ 2147483647 h 11"/>
                <a:gd name="T16" fmla="*/ 2147483647 w 5"/>
                <a:gd name="T17" fmla="*/ 2147483647 h 11"/>
                <a:gd name="T18" fmla="*/ 2147483647 w 5"/>
                <a:gd name="T19" fmla="*/ 2147483647 h 11"/>
                <a:gd name="T20" fmla="*/ 2147483647 w 5"/>
                <a:gd name="T21" fmla="*/ 2147483647 h 11"/>
                <a:gd name="T22" fmla="*/ 2147483647 w 5"/>
                <a:gd name="T23" fmla="*/ 2147483647 h 11"/>
                <a:gd name="T24" fmla="*/ 2147483647 w 5"/>
                <a:gd name="T25" fmla="*/ 2147483647 h 11"/>
                <a:gd name="T26" fmla="*/ 0 w 5"/>
                <a:gd name="T27" fmla="*/ 2147483647 h 11"/>
                <a:gd name="T28" fmla="*/ 0 w 5"/>
                <a:gd name="T29" fmla="*/ 2147483647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11"/>
                <a:gd name="T47" fmla="*/ 5 w 5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11">
                  <a:moveTo>
                    <a:pt x="0" y="1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5" y="5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7" name="Freeform 174"/>
            <p:cNvSpPr>
              <a:spLocks/>
            </p:cNvSpPr>
            <p:nvPr/>
          </p:nvSpPr>
          <p:spPr bwMode="auto">
            <a:xfrm>
              <a:off x="2798075" y="2491140"/>
              <a:ext cx="15527" cy="17907"/>
            </a:xfrm>
            <a:custGeom>
              <a:avLst/>
              <a:gdLst>
                <a:gd name="T0" fmla="*/ 0 w 6"/>
                <a:gd name="T1" fmla="*/ 2147483647 h 7"/>
                <a:gd name="T2" fmla="*/ 2147483647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0 h 7"/>
                <a:gd name="T14" fmla="*/ 2147483647 w 6"/>
                <a:gd name="T15" fmla="*/ 2147483647 h 7"/>
                <a:gd name="T16" fmla="*/ 0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7"/>
                  </a:moveTo>
                  <a:lnTo>
                    <a:pt x="3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8" name="Freeform 175"/>
            <p:cNvSpPr>
              <a:spLocks/>
            </p:cNvSpPr>
            <p:nvPr/>
          </p:nvSpPr>
          <p:spPr bwMode="auto">
            <a:xfrm>
              <a:off x="2593630" y="2713693"/>
              <a:ext cx="15527" cy="20465"/>
            </a:xfrm>
            <a:custGeom>
              <a:avLst/>
              <a:gdLst>
                <a:gd name="T0" fmla="*/ 0 w 6"/>
                <a:gd name="T1" fmla="*/ 2147483647 h 8"/>
                <a:gd name="T2" fmla="*/ 2147483647 w 6"/>
                <a:gd name="T3" fmla="*/ 0 h 8"/>
                <a:gd name="T4" fmla="*/ 2147483647 w 6"/>
                <a:gd name="T5" fmla="*/ 2147483647 h 8"/>
                <a:gd name="T6" fmla="*/ 2147483647 w 6"/>
                <a:gd name="T7" fmla="*/ 2147483647 h 8"/>
                <a:gd name="T8" fmla="*/ 2147483647 w 6"/>
                <a:gd name="T9" fmla="*/ 2147483647 h 8"/>
                <a:gd name="T10" fmla="*/ 2147483647 w 6"/>
                <a:gd name="T11" fmla="*/ 2147483647 h 8"/>
                <a:gd name="T12" fmla="*/ 0 w 6"/>
                <a:gd name="T13" fmla="*/ 214748364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0" y="2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4" y="7"/>
                  </a:lnTo>
                  <a:lnTo>
                    <a:pt x="6" y="7"/>
                  </a:lnTo>
                  <a:lnTo>
                    <a:pt x="4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69" name="Freeform 176"/>
            <p:cNvSpPr>
              <a:spLocks/>
            </p:cNvSpPr>
            <p:nvPr/>
          </p:nvSpPr>
          <p:spPr bwMode="auto">
            <a:xfrm>
              <a:off x="2735966" y="3762506"/>
              <a:ext cx="20703" cy="12791"/>
            </a:xfrm>
            <a:custGeom>
              <a:avLst/>
              <a:gdLst>
                <a:gd name="T0" fmla="*/ 0 w 8"/>
                <a:gd name="T1" fmla="*/ 2147483647 h 5"/>
                <a:gd name="T2" fmla="*/ 0 w 8"/>
                <a:gd name="T3" fmla="*/ 2147483647 h 5"/>
                <a:gd name="T4" fmla="*/ 0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2147483647 w 8"/>
                <a:gd name="T13" fmla="*/ 2147483647 h 5"/>
                <a:gd name="T14" fmla="*/ 2147483647 w 8"/>
                <a:gd name="T15" fmla="*/ 2147483647 h 5"/>
                <a:gd name="T16" fmla="*/ 2147483647 w 8"/>
                <a:gd name="T17" fmla="*/ 2147483647 h 5"/>
                <a:gd name="T18" fmla="*/ 2147483647 w 8"/>
                <a:gd name="T19" fmla="*/ 2147483647 h 5"/>
                <a:gd name="T20" fmla="*/ 2147483647 w 8"/>
                <a:gd name="T21" fmla="*/ 2147483647 h 5"/>
                <a:gd name="T22" fmla="*/ 2147483647 w 8"/>
                <a:gd name="T23" fmla="*/ 0 h 5"/>
                <a:gd name="T24" fmla="*/ 2147483647 w 8"/>
                <a:gd name="T25" fmla="*/ 0 h 5"/>
                <a:gd name="T26" fmla="*/ 2147483647 w 8"/>
                <a:gd name="T27" fmla="*/ 2147483647 h 5"/>
                <a:gd name="T28" fmla="*/ 0 w 8"/>
                <a:gd name="T29" fmla="*/ 2147483647 h 5"/>
                <a:gd name="T30" fmla="*/ 0 w 8"/>
                <a:gd name="T31" fmla="*/ 2147483647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"/>
                <a:gd name="T49" fmla="*/ 0 h 5"/>
                <a:gd name="T50" fmla="*/ 8 w 8"/>
                <a:gd name="T51" fmla="*/ 5 h 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" h="5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4"/>
                  </a:lnTo>
                  <a:lnTo>
                    <a:pt x="6" y="5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0" name="Freeform 177"/>
            <p:cNvSpPr>
              <a:spLocks/>
            </p:cNvSpPr>
            <p:nvPr/>
          </p:nvSpPr>
          <p:spPr bwMode="auto">
            <a:xfrm>
              <a:off x="2334840" y="2915781"/>
              <a:ext cx="12940" cy="15348"/>
            </a:xfrm>
            <a:custGeom>
              <a:avLst/>
              <a:gdLst>
                <a:gd name="T0" fmla="*/ 0 w 5"/>
                <a:gd name="T1" fmla="*/ 2147483647 h 6"/>
                <a:gd name="T2" fmla="*/ 2147483647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0 h 6"/>
                <a:gd name="T8" fmla="*/ 0 w 5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1"/>
                  </a:moveTo>
                  <a:lnTo>
                    <a:pt x="3" y="6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1" name="Freeform 178"/>
            <p:cNvSpPr>
              <a:spLocks/>
            </p:cNvSpPr>
            <p:nvPr/>
          </p:nvSpPr>
          <p:spPr bwMode="auto">
            <a:xfrm>
              <a:off x="2280495" y="2974617"/>
              <a:ext cx="20703" cy="12791"/>
            </a:xfrm>
            <a:custGeom>
              <a:avLst/>
              <a:gdLst>
                <a:gd name="T0" fmla="*/ 0 w 8"/>
                <a:gd name="T1" fmla="*/ 2147483647 h 5"/>
                <a:gd name="T2" fmla="*/ 2147483647 w 8"/>
                <a:gd name="T3" fmla="*/ 0 h 5"/>
                <a:gd name="T4" fmla="*/ 2147483647 w 8"/>
                <a:gd name="T5" fmla="*/ 2147483647 h 5"/>
                <a:gd name="T6" fmla="*/ 2147483647 w 8"/>
                <a:gd name="T7" fmla="*/ 0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2147483647 w 8"/>
                <a:gd name="T13" fmla="*/ 2147483647 h 5"/>
                <a:gd name="T14" fmla="*/ 2147483647 w 8"/>
                <a:gd name="T15" fmla="*/ 2147483647 h 5"/>
                <a:gd name="T16" fmla="*/ 2147483647 w 8"/>
                <a:gd name="T17" fmla="*/ 2147483647 h 5"/>
                <a:gd name="T18" fmla="*/ 2147483647 w 8"/>
                <a:gd name="T19" fmla="*/ 2147483647 h 5"/>
                <a:gd name="T20" fmla="*/ 2147483647 w 8"/>
                <a:gd name="T21" fmla="*/ 2147483647 h 5"/>
                <a:gd name="T22" fmla="*/ 2147483647 w 8"/>
                <a:gd name="T23" fmla="*/ 2147483647 h 5"/>
                <a:gd name="T24" fmla="*/ 0 w 8"/>
                <a:gd name="T25" fmla="*/ 2147483647 h 5"/>
                <a:gd name="T26" fmla="*/ 0 w 8"/>
                <a:gd name="T27" fmla="*/ 2147483647 h 5"/>
                <a:gd name="T28" fmla="*/ 0 w 8"/>
                <a:gd name="T29" fmla="*/ 2147483647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5"/>
                <a:gd name="T47" fmla="*/ 8 w 8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5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7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2" name="Freeform 179"/>
            <p:cNvSpPr>
              <a:spLocks/>
            </p:cNvSpPr>
            <p:nvPr/>
          </p:nvSpPr>
          <p:spPr bwMode="auto">
            <a:xfrm>
              <a:off x="2650564" y="2675321"/>
              <a:ext cx="20703" cy="10232"/>
            </a:xfrm>
            <a:custGeom>
              <a:avLst/>
              <a:gdLst>
                <a:gd name="T0" fmla="*/ 0 w 8"/>
                <a:gd name="T1" fmla="*/ 2147483647 h 4"/>
                <a:gd name="T2" fmla="*/ 2147483647 w 8"/>
                <a:gd name="T3" fmla="*/ 2147483647 h 4"/>
                <a:gd name="T4" fmla="*/ 2147483647 w 8"/>
                <a:gd name="T5" fmla="*/ 0 h 4"/>
                <a:gd name="T6" fmla="*/ 2147483647 w 8"/>
                <a:gd name="T7" fmla="*/ 0 h 4"/>
                <a:gd name="T8" fmla="*/ 2147483647 w 8"/>
                <a:gd name="T9" fmla="*/ 2147483647 h 4"/>
                <a:gd name="T10" fmla="*/ 2147483647 w 8"/>
                <a:gd name="T11" fmla="*/ 0 h 4"/>
                <a:gd name="T12" fmla="*/ 2147483647 w 8"/>
                <a:gd name="T13" fmla="*/ 2147483647 h 4"/>
                <a:gd name="T14" fmla="*/ 2147483647 w 8"/>
                <a:gd name="T15" fmla="*/ 2147483647 h 4"/>
                <a:gd name="T16" fmla="*/ 2147483647 w 8"/>
                <a:gd name="T17" fmla="*/ 2147483647 h 4"/>
                <a:gd name="T18" fmla="*/ 2147483647 w 8"/>
                <a:gd name="T19" fmla="*/ 2147483647 h 4"/>
                <a:gd name="T20" fmla="*/ 2147483647 w 8"/>
                <a:gd name="T21" fmla="*/ 2147483647 h 4"/>
                <a:gd name="T22" fmla="*/ 0 w 8"/>
                <a:gd name="T23" fmla="*/ 2147483647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4"/>
                <a:gd name="T38" fmla="*/ 8 w 8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4">
                  <a:moveTo>
                    <a:pt x="0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3" name="Freeform 180"/>
            <p:cNvSpPr>
              <a:spLocks/>
            </p:cNvSpPr>
            <p:nvPr/>
          </p:nvSpPr>
          <p:spPr bwMode="auto">
            <a:xfrm>
              <a:off x="2629861" y="2659973"/>
              <a:ext cx="10352" cy="17907"/>
            </a:xfrm>
            <a:custGeom>
              <a:avLst/>
              <a:gdLst>
                <a:gd name="T0" fmla="*/ 0 w 4"/>
                <a:gd name="T1" fmla="*/ 2147483647 h 7"/>
                <a:gd name="T2" fmla="*/ 2147483647 w 4"/>
                <a:gd name="T3" fmla="*/ 2147483647 h 7"/>
                <a:gd name="T4" fmla="*/ 2147483647 w 4"/>
                <a:gd name="T5" fmla="*/ 2147483647 h 7"/>
                <a:gd name="T6" fmla="*/ 2147483647 w 4"/>
                <a:gd name="T7" fmla="*/ 2147483647 h 7"/>
                <a:gd name="T8" fmla="*/ 2147483647 w 4"/>
                <a:gd name="T9" fmla="*/ 2147483647 h 7"/>
                <a:gd name="T10" fmla="*/ 2147483647 w 4"/>
                <a:gd name="T11" fmla="*/ 2147483647 h 7"/>
                <a:gd name="T12" fmla="*/ 2147483647 w 4"/>
                <a:gd name="T13" fmla="*/ 0 h 7"/>
                <a:gd name="T14" fmla="*/ 0 w 4"/>
                <a:gd name="T15" fmla="*/ 214748364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0" y="1"/>
                  </a:moveTo>
                  <a:lnTo>
                    <a:pt x="1" y="5"/>
                  </a:lnTo>
                  <a:lnTo>
                    <a:pt x="2" y="4"/>
                  </a:lnTo>
                  <a:lnTo>
                    <a:pt x="3" y="7"/>
                  </a:lnTo>
                  <a:lnTo>
                    <a:pt x="4" y="6"/>
                  </a:lnTo>
                  <a:lnTo>
                    <a:pt x="2" y="2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4" name="Freeform 181"/>
            <p:cNvSpPr>
              <a:spLocks/>
            </p:cNvSpPr>
            <p:nvPr/>
          </p:nvSpPr>
          <p:spPr bwMode="auto">
            <a:xfrm>
              <a:off x="2280495" y="2846713"/>
              <a:ext cx="12940" cy="12791"/>
            </a:xfrm>
            <a:custGeom>
              <a:avLst/>
              <a:gdLst>
                <a:gd name="T0" fmla="*/ 2147483647 w 5"/>
                <a:gd name="T1" fmla="*/ 0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2147483647 h 5"/>
                <a:gd name="T10" fmla="*/ 0 w 5"/>
                <a:gd name="T11" fmla="*/ 2147483647 h 5"/>
                <a:gd name="T12" fmla="*/ 2147483647 w 5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5"/>
                <a:gd name="T23" fmla="*/ 5 w 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5">
                  <a:moveTo>
                    <a:pt x="1" y="0"/>
                  </a:moveTo>
                  <a:lnTo>
                    <a:pt x="5" y="1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5" name="Freeform 182"/>
            <p:cNvSpPr>
              <a:spLocks/>
            </p:cNvSpPr>
            <p:nvPr/>
          </p:nvSpPr>
          <p:spPr bwMode="auto">
            <a:xfrm>
              <a:off x="2303785" y="2964385"/>
              <a:ext cx="20703" cy="12791"/>
            </a:xfrm>
            <a:custGeom>
              <a:avLst/>
              <a:gdLst>
                <a:gd name="T0" fmla="*/ 0 w 8"/>
                <a:gd name="T1" fmla="*/ 2147483647 h 5"/>
                <a:gd name="T2" fmla="*/ 2147483647 w 8"/>
                <a:gd name="T3" fmla="*/ 0 h 5"/>
                <a:gd name="T4" fmla="*/ 2147483647 w 8"/>
                <a:gd name="T5" fmla="*/ 0 h 5"/>
                <a:gd name="T6" fmla="*/ 2147483647 w 8"/>
                <a:gd name="T7" fmla="*/ 0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0 w 8"/>
                <a:gd name="T13" fmla="*/ 2147483647 h 5"/>
                <a:gd name="T14" fmla="*/ 0 w 8"/>
                <a:gd name="T15" fmla="*/ 2147483647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5"/>
                <a:gd name="T26" fmla="*/ 8 w 8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5">
                  <a:moveTo>
                    <a:pt x="0" y="4"/>
                  </a:move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6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6" name="Freeform 183"/>
            <p:cNvSpPr>
              <a:spLocks/>
            </p:cNvSpPr>
            <p:nvPr/>
          </p:nvSpPr>
          <p:spPr bwMode="auto">
            <a:xfrm>
              <a:off x="2252027" y="2900432"/>
              <a:ext cx="15527" cy="10232"/>
            </a:xfrm>
            <a:custGeom>
              <a:avLst/>
              <a:gdLst>
                <a:gd name="T0" fmla="*/ 0 w 6"/>
                <a:gd name="T1" fmla="*/ 2147483647 h 4"/>
                <a:gd name="T2" fmla="*/ 2147483647 w 6"/>
                <a:gd name="T3" fmla="*/ 0 h 4"/>
                <a:gd name="T4" fmla="*/ 2147483647 w 6"/>
                <a:gd name="T5" fmla="*/ 2147483647 h 4"/>
                <a:gd name="T6" fmla="*/ 0 w 6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"/>
                <a:gd name="T14" fmla="*/ 6 w 6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">
                  <a:moveTo>
                    <a:pt x="0" y="4"/>
                  </a:moveTo>
                  <a:lnTo>
                    <a:pt x="5" y="0"/>
                  </a:lnTo>
                  <a:lnTo>
                    <a:pt x="6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7" name="Freeform 184"/>
            <p:cNvSpPr>
              <a:spLocks/>
            </p:cNvSpPr>
            <p:nvPr/>
          </p:nvSpPr>
          <p:spPr bwMode="auto">
            <a:xfrm>
              <a:off x="2616922" y="2729042"/>
              <a:ext cx="12940" cy="15348"/>
            </a:xfrm>
            <a:custGeom>
              <a:avLst/>
              <a:gdLst>
                <a:gd name="T0" fmla="*/ 0 w 5"/>
                <a:gd name="T1" fmla="*/ 0 h 6"/>
                <a:gd name="T2" fmla="*/ 2147483647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2147483647 h 6"/>
                <a:gd name="T10" fmla="*/ 2147483647 w 5"/>
                <a:gd name="T11" fmla="*/ 2147483647 h 6"/>
                <a:gd name="T12" fmla="*/ 2147483647 w 5"/>
                <a:gd name="T13" fmla="*/ 2147483647 h 6"/>
                <a:gd name="T14" fmla="*/ 0 w 5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6"/>
                <a:gd name="T26" fmla="*/ 5 w 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6">
                  <a:moveTo>
                    <a:pt x="0" y="0"/>
                  </a:moveTo>
                  <a:lnTo>
                    <a:pt x="1" y="1"/>
                  </a:lnTo>
                  <a:lnTo>
                    <a:pt x="3" y="6"/>
                  </a:lnTo>
                  <a:lnTo>
                    <a:pt x="3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8" name="Freeform 185"/>
            <p:cNvSpPr>
              <a:spLocks/>
            </p:cNvSpPr>
            <p:nvPr/>
          </p:nvSpPr>
          <p:spPr bwMode="auto">
            <a:xfrm>
              <a:off x="2371070" y="2862062"/>
              <a:ext cx="10352" cy="23024"/>
            </a:xfrm>
            <a:custGeom>
              <a:avLst/>
              <a:gdLst>
                <a:gd name="T0" fmla="*/ 0 w 4"/>
                <a:gd name="T1" fmla="*/ 2147483647 h 9"/>
                <a:gd name="T2" fmla="*/ 2147483647 w 4"/>
                <a:gd name="T3" fmla="*/ 0 h 9"/>
                <a:gd name="T4" fmla="*/ 2147483647 w 4"/>
                <a:gd name="T5" fmla="*/ 2147483647 h 9"/>
                <a:gd name="T6" fmla="*/ 0 w 4"/>
                <a:gd name="T7" fmla="*/ 214748364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9"/>
                <a:gd name="T14" fmla="*/ 4 w 4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9">
                  <a:moveTo>
                    <a:pt x="0" y="9"/>
                  </a:moveTo>
                  <a:lnTo>
                    <a:pt x="4" y="0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79" name="Freeform 186"/>
            <p:cNvSpPr>
              <a:spLocks/>
            </p:cNvSpPr>
            <p:nvPr/>
          </p:nvSpPr>
          <p:spPr bwMode="auto">
            <a:xfrm>
              <a:off x="2622098" y="2677880"/>
              <a:ext cx="12940" cy="12791"/>
            </a:xfrm>
            <a:custGeom>
              <a:avLst/>
              <a:gdLst>
                <a:gd name="T0" fmla="*/ 0 w 5"/>
                <a:gd name="T1" fmla="*/ 2147483647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0 h 5"/>
                <a:gd name="T8" fmla="*/ 0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2"/>
                  </a:moveTo>
                  <a:lnTo>
                    <a:pt x="4" y="5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0" name="Freeform 187"/>
            <p:cNvSpPr>
              <a:spLocks/>
            </p:cNvSpPr>
            <p:nvPr/>
          </p:nvSpPr>
          <p:spPr bwMode="auto">
            <a:xfrm>
              <a:off x="2319312" y="3041127"/>
              <a:ext cx="10352" cy="15348"/>
            </a:xfrm>
            <a:custGeom>
              <a:avLst/>
              <a:gdLst>
                <a:gd name="T0" fmla="*/ 0 w 4"/>
                <a:gd name="T1" fmla="*/ 2147483647 h 6"/>
                <a:gd name="T2" fmla="*/ 2147483647 w 4"/>
                <a:gd name="T3" fmla="*/ 2147483647 h 6"/>
                <a:gd name="T4" fmla="*/ 2147483647 w 4"/>
                <a:gd name="T5" fmla="*/ 2147483647 h 6"/>
                <a:gd name="T6" fmla="*/ 2147483647 w 4"/>
                <a:gd name="T7" fmla="*/ 2147483647 h 6"/>
                <a:gd name="T8" fmla="*/ 2147483647 w 4"/>
                <a:gd name="T9" fmla="*/ 2147483647 h 6"/>
                <a:gd name="T10" fmla="*/ 2147483647 w 4"/>
                <a:gd name="T11" fmla="*/ 0 h 6"/>
                <a:gd name="T12" fmla="*/ 2147483647 w 4"/>
                <a:gd name="T13" fmla="*/ 2147483647 h 6"/>
                <a:gd name="T14" fmla="*/ 2147483647 w 4"/>
                <a:gd name="T15" fmla="*/ 2147483647 h 6"/>
                <a:gd name="T16" fmla="*/ 0 w 4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0" y="5"/>
                  </a:move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1" name="Freeform 188"/>
            <p:cNvSpPr>
              <a:spLocks/>
            </p:cNvSpPr>
            <p:nvPr/>
          </p:nvSpPr>
          <p:spPr bwMode="auto">
            <a:xfrm>
              <a:off x="2647977" y="2690670"/>
              <a:ext cx="10352" cy="12791"/>
            </a:xfrm>
            <a:custGeom>
              <a:avLst/>
              <a:gdLst>
                <a:gd name="T0" fmla="*/ 0 w 4"/>
                <a:gd name="T1" fmla="*/ 2147483647 h 5"/>
                <a:gd name="T2" fmla="*/ 2147483647 w 4"/>
                <a:gd name="T3" fmla="*/ 2147483647 h 5"/>
                <a:gd name="T4" fmla="*/ 2147483647 w 4"/>
                <a:gd name="T5" fmla="*/ 2147483647 h 5"/>
                <a:gd name="T6" fmla="*/ 2147483647 w 4"/>
                <a:gd name="T7" fmla="*/ 2147483647 h 5"/>
                <a:gd name="T8" fmla="*/ 2147483647 w 4"/>
                <a:gd name="T9" fmla="*/ 2147483647 h 5"/>
                <a:gd name="T10" fmla="*/ 2147483647 w 4"/>
                <a:gd name="T11" fmla="*/ 2147483647 h 5"/>
                <a:gd name="T12" fmla="*/ 2147483647 w 4"/>
                <a:gd name="T13" fmla="*/ 2147483647 h 5"/>
                <a:gd name="T14" fmla="*/ 2147483647 w 4"/>
                <a:gd name="T15" fmla="*/ 0 h 5"/>
                <a:gd name="T16" fmla="*/ 2147483647 w 4"/>
                <a:gd name="T17" fmla="*/ 2147483647 h 5"/>
                <a:gd name="T18" fmla="*/ 0 w 4"/>
                <a:gd name="T19" fmla="*/ 2147483647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5"/>
                <a:gd name="T32" fmla="*/ 4 w 4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5">
                  <a:moveTo>
                    <a:pt x="0" y="3"/>
                  </a:moveTo>
                  <a:lnTo>
                    <a:pt x="1" y="4"/>
                  </a:lnTo>
                  <a:lnTo>
                    <a:pt x="1" y="3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1"/>
                  </a:lnTo>
                  <a:lnTo>
                    <a:pt x="1" y="0"/>
                  </a:lnTo>
                  <a:lnTo>
                    <a:pt x="3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2" name="Freeform 189"/>
            <p:cNvSpPr>
              <a:spLocks/>
            </p:cNvSpPr>
            <p:nvPr/>
          </p:nvSpPr>
          <p:spPr bwMode="auto">
            <a:xfrm>
              <a:off x="2798075" y="2516720"/>
              <a:ext cx="12940" cy="10232"/>
            </a:xfrm>
            <a:custGeom>
              <a:avLst/>
              <a:gdLst>
                <a:gd name="T0" fmla="*/ 0 w 5"/>
                <a:gd name="T1" fmla="*/ 0 h 4"/>
                <a:gd name="T2" fmla="*/ 2147483647 w 5"/>
                <a:gd name="T3" fmla="*/ 2147483647 h 4"/>
                <a:gd name="T4" fmla="*/ 2147483647 w 5"/>
                <a:gd name="T5" fmla="*/ 2147483647 h 4"/>
                <a:gd name="T6" fmla="*/ 2147483647 w 5"/>
                <a:gd name="T7" fmla="*/ 2147483647 h 4"/>
                <a:gd name="T8" fmla="*/ 2147483647 w 5"/>
                <a:gd name="T9" fmla="*/ 2147483647 h 4"/>
                <a:gd name="T10" fmla="*/ 2147483647 w 5"/>
                <a:gd name="T11" fmla="*/ 2147483647 h 4"/>
                <a:gd name="T12" fmla="*/ 0 w 5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0" y="0"/>
                  </a:move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4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3" name="Freeform 190"/>
            <p:cNvSpPr>
              <a:spLocks/>
            </p:cNvSpPr>
            <p:nvPr/>
          </p:nvSpPr>
          <p:spPr bwMode="auto">
            <a:xfrm>
              <a:off x="2627274" y="2698345"/>
              <a:ext cx="12940" cy="7675"/>
            </a:xfrm>
            <a:custGeom>
              <a:avLst/>
              <a:gdLst>
                <a:gd name="T0" fmla="*/ 0 w 5"/>
                <a:gd name="T1" fmla="*/ 2147483647 h 3"/>
                <a:gd name="T2" fmla="*/ 2147483647 w 5"/>
                <a:gd name="T3" fmla="*/ 0 h 3"/>
                <a:gd name="T4" fmla="*/ 2147483647 w 5"/>
                <a:gd name="T5" fmla="*/ 0 h 3"/>
                <a:gd name="T6" fmla="*/ 2147483647 w 5"/>
                <a:gd name="T7" fmla="*/ 2147483647 h 3"/>
                <a:gd name="T8" fmla="*/ 2147483647 w 5"/>
                <a:gd name="T9" fmla="*/ 2147483647 h 3"/>
                <a:gd name="T10" fmla="*/ 0 w 5"/>
                <a:gd name="T11" fmla="*/ 2147483647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"/>
                <a:gd name="T20" fmla="*/ 5 w 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">
                  <a:moveTo>
                    <a:pt x="0" y="1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4" name="Freeform 191"/>
            <p:cNvSpPr>
              <a:spLocks/>
            </p:cNvSpPr>
            <p:nvPr/>
          </p:nvSpPr>
          <p:spPr bwMode="auto">
            <a:xfrm>
              <a:off x="2358132" y="3435071"/>
              <a:ext cx="7765" cy="12791"/>
            </a:xfrm>
            <a:custGeom>
              <a:avLst/>
              <a:gdLst>
                <a:gd name="T0" fmla="*/ 0 w 3"/>
                <a:gd name="T1" fmla="*/ 2147483647 h 5"/>
                <a:gd name="T2" fmla="*/ 0 w 3"/>
                <a:gd name="T3" fmla="*/ 0 h 5"/>
                <a:gd name="T4" fmla="*/ 2147483647 w 3"/>
                <a:gd name="T5" fmla="*/ 2147483647 h 5"/>
                <a:gd name="T6" fmla="*/ 2147483647 w 3"/>
                <a:gd name="T7" fmla="*/ 0 h 5"/>
                <a:gd name="T8" fmla="*/ 2147483647 w 3"/>
                <a:gd name="T9" fmla="*/ 2147483647 h 5"/>
                <a:gd name="T10" fmla="*/ 2147483647 w 3"/>
                <a:gd name="T11" fmla="*/ 2147483647 h 5"/>
                <a:gd name="T12" fmla="*/ 2147483647 w 3"/>
                <a:gd name="T13" fmla="*/ 2147483647 h 5"/>
                <a:gd name="T14" fmla="*/ 2147483647 w 3"/>
                <a:gd name="T15" fmla="*/ 2147483647 h 5"/>
                <a:gd name="T16" fmla="*/ 2147483647 w 3"/>
                <a:gd name="T17" fmla="*/ 2147483647 h 5"/>
                <a:gd name="T18" fmla="*/ 2147483647 w 3"/>
                <a:gd name="T19" fmla="*/ 2147483647 h 5"/>
                <a:gd name="T20" fmla="*/ 2147483647 w 3"/>
                <a:gd name="T21" fmla="*/ 2147483647 h 5"/>
                <a:gd name="T22" fmla="*/ 2147483647 w 3"/>
                <a:gd name="T23" fmla="*/ 2147483647 h 5"/>
                <a:gd name="T24" fmla="*/ 2147483647 w 3"/>
                <a:gd name="T25" fmla="*/ 2147483647 h 5"/>
                <a:gd name="T26" fmla="*/ 2147483647 w 3"/>
                <a:gd name="T27" fmla="*/ 2147483647 h 5"/>
                <a:gd name="T28" fmla="*/ 2147483647 w 3"/>
                <a:gd name="T29" fmla="*/ 2147483647 h 5"/>
                <a:gd name="T30" fmla="*/ 2147483647 w 3"/>
                <a:gd name="T31" fmla="*/ 2147483647 h 5"/>
                <a:gd name="T32" fmla="*/ 2147483647 w 3"/>
                <a:gd name="T33" fmla="*/ 2147483647 h 5"/>
                <a:gd name="T34" fmla="*/ 2147483647 w 3"/>
                <a:gd name="T35" fmla="*/ 2147483647 h 5"/>
                <a:gd name="T36" fmla="*/ 0 w 3"/>
                <a:gd name="T37" fmla="*/ 2147483647 h 5"/>
                <a:gd name="T38" fmla="*/ 0 w 3"/>
                <a:gd name="T39" fmla="*/ 2147483647 h 5"/>
                <a:gd name="T40" fmla="*/ 0 w 3"/>
                <a:gd name="T41" fmla="*/ 2147483647 h 5"/>
                <a:gd name="T42" fmla="*/ 0 w 3"/>
                <a:gd name="T43" fmla="*/ 2147483647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"/>
                <a:gd name="T67" fmla="*/ 0 h 5"/>
                <a:gd name="T68" fmla="*/ 3 w 3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" h="5">
                  <a:moveTo>
                    <a:pt x="0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5" name="Freeform 192"/>
            <p:cNvSpPr>
              <a:spLocks/>
            </p:cNvSpPr>
            <p:nvPr/>
          </p:nvSpPr>
          <p:spPr bwMode="auto">
            <a:xfrm>
              <a:off x="2347780" y="2938804"/>
              <a:ext cx="7765" cy="5116"/>
            </a:xfrm>
            <a:custGeom>
              <a:avLst/>
              <a:gdLst>
                <a:gd name="T0" fmla="*/ 0 w 3"/>
                <a:gd name="T1" fmla="*/ 0 h 2"/>
                <a:gd name="T2" fmla="*/ 2147483647 w 3"/>
                <a:gd name="T3" fmla="*/ 2147483647 h 2"/>
                <a:gd name="T4" fmla="*/ 2147483647 w 3"/>
                <a:gd name="T5" fmla="*/ 0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6" name="Freeform 193"/>
            <p:cNvSpPr>
              <a:spLocks/>
            </p:cNvSpPr>
            <p:nvPr/>
          </p:nvSpPr>
          <p:spPr bwMode="auto">
            <a:xfrm>
              <a:off x="2342604" y="3102521"/>
              <a:ext cx="7765" cy="10232"/>
            </a:xfrm>
            <a:custGeom>
              <a:avLst/>
              <a:gdLst>
                <a:gd name="T0" fmla="*/ 0 w 3"/>
                <a:gd name="T1" fmla="*/ 2147483647 h 4"/>
                <a:gd name="T2" fmla="*/ 2147483647 w 3"/>
                <a:gd name="T3" fmla="*/ 0 h 4"/>
                <a:gd name="T4" fmla="*/ 2147483647 w 3"/>
                <a:gd name="T5" fmla="*/ 2147483647 h 4"/>
                <a:gd name="T6" fmla="*/ 2147483647 w 3"/>
                <a:gd name="T7" fmla="*/ 2147483647 h 4"/>
                <a:gd name="T8" fmla="*/ 0 w 3"/>
                <a:gd name="T9" fmla="*/ 2147483647 h 4"/>
                <a:gd name="T10" fmla="*/ 0 w 3"/>
                <a:gd name="T11" fmla="*/ 2147483647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0" y="3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7" name="Freeform 194"/>
            <p:cNvSpPr>
              <a:spLocks/>
            </p:cNvSpPr>
            <p:nvPr/>
          </p:nvSpPr>
          <p:spPr bwMode="auto">
            <a:xfrm>
              <a:off x="2787724" y="2549976"/>
              <a:ext cx="10352" cy="5116"/>
            </a:xfrm>
            <a:custGeom>
              <a:avLst/>
              <a:gdLst>
                <a:gd name="T0" fmla="*/ 0 w 4"/>
                <a:gd name="T1" fmla="*/ 2147483647 h 2"/>
                <a:gd name="T2" fmla="*/ 2147483647 w 4"/>
                <a:gd name="T3" fmla="*/ 0 h 2"/>
                <a:gd name="T4" fmla="*/ 2147483647 w 4"/>
                <a:gd name="T5" fmla="*/ 2147483647 h 2"/>
                <a:gd name="T6" fmla="*/ 0 w 4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1"/>
                  </a:moveTo>
                  <a:lnTo>
                    <a:pt x="4" y="0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8" name="Freeform 195"/>
            <p:cNvSpPr>
              <a:spLocks/>
            </p:cNvSpPr>
            <p:nvPr/>
          </p:nvSpPr>
          <p:spPr bwMode="auto">
            <a:xfrm>
              <a:off x="2360719" y="3038569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0 h 2"/>
                <a:gd name="T4" fmla="*/ 2147483647 w 2"/>
                <a:gd name="T5" fmla="*/ 2147483647 h 2"/>
                <a:gd name="T6" fmla="*/ 0 w 2"/>
                <a:gd name="T7" fmla="*/ 2147483647 h 2"/>
                <a:gd name="T8" fmla="*/ 0 w 2"/>
                <a:gd name="T9" fmla="*/ 2147483647 h 2"/>
                <a:gd name="T10" fmla="*/ 0 w 2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2"/>
                <a:gd name="T20" fmla="*/ 2 w 2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2">
                  <a:moveTo>
                    <a:pt x="0" y="1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89" name="Freeform 196"/>
            <p:cNvSpPr>
              <a:spLocks/>
            </p:cNvSpPr>
            <p:nvPr/>
          </p:nvSpPr>
          <p:spPr bwMode="auto">
            <a:xfrm>
              <a:off x="2368483" y="3030895"/>
              <a:ext cx="2589" cy="10232"/>
            </a:xfrm>
            <a:custGeom>
              <a:avLst/>
              <a:gdLst>
                <a:gd name="T0" fmla="*/ 0 w 1"/>
                <a:gd name="T1" fmla="*/ 2147483647 h 4"/>
                <a:gd name="T2" fmla="*/ 0 w 1"/>
                <a:gd name="T3" fmla="*/ 2147483647 h 4"/>
                <a:gd name="T4" fmla="*/ 2147483647 w 1"/>
                <a:gd name="T5" fmla="*/ 2147483647 h 4"/>
                <a:gd name="T6" fmla="*/ 2147483647 w 1"/>
                <a:gd name="T7" fmla="*/ 2147483647 h 4"/>
                <a:gd name="T8" fmla="*/ 0 w 1"/>
                <a:gd name="T9" fmla="*/ 0 h 4"/>
                <a:gd name="T10" fmla="*/ 0 w 1"/>
                <a:gd name="T11" fmla="*/ 2147483647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4"/>
                <a:gd name="T20" fmla="*/ 1 w 1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4">
                  <a:moveTo>
                    <a:pt x="0" y="2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0" name="Freeform 197"/>
            <p:cNvSpPr>
              <a:spLocks/>
            </p:cNvSpPr>
            <p:nvPr/>
          </p:nvSpPr>
          <p:spPr bwMode="auto">
            <a:xfrm>
              <a:off x="2712674" y="2565325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0 w 2"/>
                <a:gd name="T3" fmla="*/ 2147483647 h 2"/>
                <a:gd name="T4" fmla="*/ 2147483647 w 2"/>
                <a:gd name="T5" fmla="*/ 0 h 2"/>
                <a:gd name="T6" fmla="*/ 0 w 2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1" name="Freeform 198"/>
            <p:cNvSpPr>
              <a:spLocks/>
            </p:cNvSpPr>
            <p:nvPr/>
          </p:nvSpPr>
          <p:spPr bwMode="auto">
            <a:xfrm>
              <a:off x="2301198" y="2816016"/>
              <a:ext cx="5176" cy="2559"/>
            </a:xfrm>
            <a:custGeom>
              <a:avLst/>
              <a:gdLst>
                <a:gd name="T0" fmla="*/ 0 w 2"/>
                <a:gd name="T1" fmla="*/ 2147483647 h 1"/>
                <a:gd name="T2" fmla="*/ 2147483647 w 2"/>
                <a:gd name="T3" fmla="*/ 2147483647 h 1"/>
                <a:gd name="T4" fmla="*/ 2147483647 w 2"/>
                <a:gd name="T5" fmla="*/ 0 h 1"/>
                <a:gd name="T6" fmla="*/ 0 w 2"/>
                <a:gd name="T7" fmla="*/ 2147483647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2" name="Freeform 199"/>
            <p:cNvSpPr>
              <a:spLocks/>
            </p:cNvSpPr>
            <p:nvPr/>
          </p:nvSpPr>
          <p:spPr bwMode="auto">
            <a:xfrm>
              <a:off x="2342604" y="2803225"/>
              <a:ext cx="2589" cy="7675"/>
            </a:xfrm>
            <a:custGeom>
              <a:avLst/>
              <a:gdLst>
                <a:gd name="T0" fmla="*/ 0 w 1"/>
                <a:gd name="T1" fmla="*/ 0 h 3"/>
                <a:gd name="T2" fmla="*/ 2147483647 w 1"/>
                <a:gd name="T3" fmla="*/ 2147483647 h 3"/>
                <a:gd name="T4" fmla="*/ 0 w 1"/>
                <a:gd name="T5" fmla="*/ 2147483647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0"/>
                  </a:moveTo>
                  <a:lnTo>
                    <a:pt x="1" y="2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3" name="Freeform 200"/>
            <p:cNvSpPr>
              <a:spLocks/>
            </p:cNvSpPr>
            <p:nvPr/>
          </p:nvSpPr>
          <p:spPr bwMode="auto">
            <a:xfrm>
              <a:off x="2303785" y="2808341"/>
              <a:ext cx="2589" cy="5116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147483647 h 2"/>
                <a:gd name="T4" fmla="*/ 2147483647 w 1"/>
                <a:gd name="T5" fmla="*/ 0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4" name="Freeform 201"/>
            <p:cNvSpPr>
              <a:spLocks/>
            </p:cNvSpPr>
            <p:nvPr/>
          </p:nvSpPr>
          <p:spPr bwMode="auto">
            <a:xfrm>
              <a:off x="2319312" y="3056476"/>
              <a:ext cx="2589" cy="0"/>
            </a:xfrm>
            <a:custGeom>
              <a:avLst/>
              <a:gdLst>
                <a:gd name="T0" fmla="*/ 0 w 1"/>
                <a:gd name="T1" fmla="*/ 0 w 1"/>
                <a:gd name="T2" fmla="*/ 2147483647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"/>
                <a:gd name="T9" fmla="*/ 1 w 1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5" name="Freeform 202"/>
            <p:cNvSpPr>
              <a:spLocks/>
            </p:cNvSpPr>
            <p:nvPr/>
          </p:nvSpPr>
          <p:spPr bwMode="auto">
            <a:xfrm>
              <a:off x="4107554" y="1311866"/>
              <a:ext cx="758256" cy="1332760"/>
            </a:xfrm>
            <a:custGeom>
              <a:avLst/>
              <a:gdLst>
                <a:gd name="T0" fmla="*/ 2147483647 w 293"/>
                <a:gd name="T1" fmla="*/ 2147483647 h 521"/>
                <a:gd name="T2" fmla="*/ 2147483647 w 293"/>
                <a:gd name="T3" fmla="*/ 2147483647 h 521"/>
                <a:gd name="T4" fmla="*/ 2147483647 w 293"/>
                <a:gd name="T5" fmla="*/ 2147483647 h 521"/>
                <a:gd name="T6" fmla="*/ 2147483647 w 293"/>
                <a:gd name="T7" fmla="*/ 2147483647 h 521"/>
                <a:gd name="T8" fmla="*/ 2147483647 w 293"/>
                <a:gd name="T9" fmla="*/ 2147483647 h 521"/>
                <a:gd name="T10" fmla="*/ 2147483647 w 293"/>
                <a:gd name="T11" fmla="*/ 2147483647 h 521"/>
                <a:gd name="T12" fmla="*/ 2147483647 w 293"/>
                <a:gd name="T13" fmla="*/ 2147483647 h 521"/>
                <a:gd name="T14" fmla="*/ 2147483647 w 293"/>
                <a:gd name="T15" fmla="*/ 2147483647 h 521"/>
                <a:gd name="T16" fmla="*/ 2147483647 w 293"/>
                <a:gd name="T17" fmla="*/ 2147483647 h 521"/>
                <a:gd name="T18" fmla="*/ 2147483647 w 293"/>
                <a:gd name="T19" fmla="*/ 2147483647 h 521"/>
                <a:gd name="T20" fmla="*/ 2147483647 w 293"/>
                <a:gd name="T21" fmla="*/ 2147483647 h 521"/>
                <a:gd name="T22" fmla="*/ 2147483647 w 293"/>
                <a:gd name="T23" fmla="*/ 2147483647 h 521"/>
                <a:gd name="T24" fmla="*/ 2147483647 w 293"/>
                <a:gd name="T25" fmla="*/ 2147483647 h 521"/>
                <a:gd name="T26" fmla="*/ 2147483647 w 293"/>
                <a:gd name="T27" fmla="*/ 2147483647 h 521"/>
                <a:gd name="T28" fmla="*/ 2147483647 w 293"/>
                <a:gd name="T29" fmla="*/ 2147483647 h 521"/>
                <a:gd name="T30" fmla="*/ 2147483647 w 293"/>
                <a:gd name="T31" fmla="*/ 2147483647 h 521"/>
                <a:gd name="T32" fmla="*/ 2147483647 w 293"/>
                <a:gd name="T33" fmla="*/ 2147483647 h 521"/>
                <a:gd name="T34" fmla="*/ 2147483647 w 293"/>
                <a:gd name="T35" fmla="*/ 2147483647 h 521"/>
                <a:gd name="T36" fmla="*/ 2147483647 w 293"/>
                <a:gd name="T37" fmla="*/ 2147483647 h 521"/>
                <a:gd name="T38" fmla="*/ 2147483647 w 293"/>
                <a:gd name="T39" fmla="*/ 2147483647 h 521"/>
                <a:gd name="T40" fmla="*/ 2147483647 w 293"/>
                <a:gd name="T41" fmla="*/ 2147483647 h 521"/>
                <a:gd name="T42" fmla="*/ 2147483647 w 293"/>
                <a:gd name="T43" fmla="*/ 2147483647 h 521"/>
                <a:gd name="T44" fmla="*/ 2147483647 w 293"/>
                <a:gd name="T45" fmla="*/ 2147483647 h 521"/>
                <a:gd name="T46" fmla="*/ 2147483647 w 293"/>
                <a:gd name="T47" fmla="*/ 2147483647 h 521"/>
                <a:gd name="T48" fmla="*/ 2147483647 w 293"/>
                <a:gd name="T49" fmla="*/ 2147483647 h 521"/>
                <a:gd name="T50" fmla="*/ 2147483647 w 293"/>
                <a:gd name="T51" fmla="*/ 2147483647 h 521"/>
                <a:gd name="T52" fmla="*/ 2147483647 w 293"/>
                <a:gd name="T53" fmla="*/ 2147483647 h 521"/>
                <a:gd name="T54" fmla="*/ 2147483647 w 293"/>
                <a:gd name="T55" fmla="*/ 2147483647 h 521"/>
                <a:gd name="T56" fmla="*/ 2147483647 w 293"/>
                <a:gd name="T57" fmla="*/ 2147483647 h 521"/>
                <a:gd name="T58" fmla="*/ 2147483647 w 293"/>
                <a:gd name="T59" fmla="*/ 0 h 521"/>
                <a:gd name="T60" fmla="*/ 2147483647 w 293"/>
                <a:gd name="T61" fmla="*/ 2147483647 h 521"/>
                <a:gd name="T62" fmla="*/ 2147483647 w 293"/>
                <a:gd name="T63" fmla="*/ 2147483647 h 521"/>
                <a:gd name="T64" fmla="*/ 2147483647 w 293"/>
                <a:gd name="T65" fmla="*/ 2147483647 h 521"/>
                <a:gd name="T66" fmla="*/ 2147483647 w 293"/>
                <a:gd name="T67" fmla="*/ 2147483647 h 521"/>
                <a:gd name="T68" fmla="*/ 2147483647 w 293"/>
                <a:gd name="T69" fmla="*/ 2147483647 h 521"/>
                <a:gd name="T70" fmla="*/ 2147483647 w 293"/>
                <a:gd name="T71" fmla="*/ 2147483647 h 521"/>
                <a:gd name="T72" fmla="*/ 2147483647 w 293"/>
                <a:gd name="T73" fmla="*/ 2147483647 h 521"/>
                <a:gd name="T74" fmla="*/ 2147483647 w 293"/>
                <a:gd name="T75" fmla="*/ 2147483647 h 521"/>
                <a:gd name="T76" fmla="*/ 2147483647 w 293"/>
                <a:gd name="T77" fmla="*/ 2147483647 h 521"/>
                <a:gd name="T78" fmla="*/ 2147483647 w 293"/>
                <a:gd name="T79" fmla="*/ 2147483647 h 521"/>
                <a:gd name="T80" fmla="*/ 2147483647 w 293"/>
                <a:gd name="T81" fmla="*/ 2147483647 h 521"/>
                <a:gd name="T82" fmla="*/ 2147483647 w 293"/>
                <a:gd name="T83" fmla="*/ 2147483647 h 521"/>
                <a:gd name="T84" fmla="*/ 2147483647 w 293"/>
                <a:gd name="T85" fmla="*/ 2147483647 h 521"/>
                <a:gd name="T86" fmla="*/ 2147483647 w 293"/>
                <a:gd name="T87" fmla="*/ 2147483647 h 521"/>
                <a:gd name="T88" fmla="*/ 2147483647 w 293"/>
                <a:gd name="T89" fmla="*/ 2147483647 h 521"/>
                <a:gd name="T90" fmla="*/ 2147483647 w 293"/>
                <a:gd name="T91" fmla="*/ 2147483647 h 521"/>
                <a:gd name="T92" fmla="*/ 2147483647 w 293"/>
                <a:gd name="T93" fmla="*/ 2147483647 h 521"/>
                <a:gd name="T94" fmla="*/ 2147483647 w 293"/>
                <a:gd name="T95" fmla="*/ 2147483647 h 521"/>
                <a:gd name="T96" fmla="*/ 2147483647 w 293"/>
                <a:gd name="T97" fmla="*/ 2147483647 h 521"/>
                <a:gd name="T98" fmla="*/ 2147483647 w 293"/>
                <a:gd name="T99" fmla="*/ 2147483647 h 521"/>
                <a:gd name="T100" fmla="*/ 2147483647 w 293"/>
                <a:gd name="T101" fmla="*/ 2147483647 h 521"/>
                <a:gd name="T102" fmla="*/ 2147483647 w 293"/>
                <a:gd name="T103" fmla="*/ 2147483647 h 521"/>
                <a:gd name="T104" fmla="*/ 2147483647 w 293"/>
                <a:gd name="T105" fmla="*/ 2147483647 h 521"/>
                <a:gd name="T106" fmla="*/ 2147483647 w 293"/>
                <a:gd name="T107" fmla="*/ 2147483647 h 521"/>
                <a:gd name="T108" fmla="*/ 2147483647 w 293"/>
                <a:gd name="T109" fmla="*/ 2147483647 h 521"/>
                <a:gd name="T110" fmla="*/ 2147483647 w 293"/>
                <a:gd name="T111" fmla="*/ 2147483647 h 521"/>
                <a:gd name="T112" fmla="*/ 2147483647 w 293"/>
                <a:gd name="T113" fmla="*/ 2147483647 h 521"/>
                <a:gd name="T114" fmla="*/ 2147483647 w 293"/>
                <a:gd name="T115" fmla="*/ 2147483647 h 521"/>
                <a:gd name="T116" fmla="*/ 2147483647 w 293"/>
                <a:gd name="T117" fmla="*/ 2147483647 h 521"/>
                <a:gd name="T118" fmla="*/ 2147483647 w 293"/>
                <a:gd name="T119" fmla="*/ 2147483647 h 521"/>
                <a:gd name="T120" fmla="*/ 2147483647 w 293"/>
                <a:gd name="T121" fmla="*/ 2147483647 h 521"/>
                <a:gd name="T122" fmla="*/ 2147483647 w 293"/>
                <a:gd name="T123" fmla="*/ 2147483647 h 521"/>
                <a:gd name="T124" fmla="*/ 2147483647 w 293"/>
                <a:gd name="T125" fmla="*/ 2147483647 h 5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21"/>
                <a:gd name="T191" fmla="*/ 293 w 293"/>
                <a:gd name="T192" fmla="*/ 521 h 52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21">
                  <a:moveTo>
                    <a:pt x="55" y="415"/>
                  </a:moveTo>
                  <a:lnTo>
                    <a:pt x="57" y="416"/>
                  </a:lnTo>
                  <a:lnTo>
                    <a:pt x="57" y="417"/>
                  </a:lnTo>
                  <a:lnTo>
                    <a:pt x="57" y="418"/>
                  </a:lnTo>
                  <a:lnTo>
                    <a:pt x="58" y="419"/>
                  </a:lnTo>
                  <a:lnTo>
                    <a:pt x="59" y="421"/>
                  </a:lnTo>
                  <a:lnTo>
                    <a:pt x="60" y="421"/>
                  </a:lnTo>
                  <a:lnTo>
                    <a:pt x="60" y="422"/>
                  </a:lnTo>
                  <a:lnTo>
                    <a:pt x="60" y="423"/>
                  </a:lnTo>
                  <a:lnTo>
                    <a:pt x="59" y="423"/>
                  </a:lnTo>
                  <a:lnTo>
                    <a:pt x="59" y="422"/>
                  </a:lnTo>
                  <a:lnTo>
                    <a:pt x="58" y="422"/>
                  </a:lnTo>
                  <a:lnTo>
                    <a:pt x="57" y="422"/>
                  </a:lnTo>
                  <a:lnTo>
                    <a:pt x="59" y="424"/>
                  </a:lnTo>
                  <a:lnTo>
                    <a:pt x="60" y="424"/>
                  </a:lnTo>
                  <a:lnTo>
                    <a:pt x="61" y="425"/>
                  </a:lnTo>
                  <a:lnTo>
                    <a:pt x="62" y="425"/>
                  </a:lnTo>
                  <a:lnTo>
                    <a:pt x="62" y="427"/>
                  </a:lnTo>
                  <a:lnTo>
                    <a:pt x="63" y="427"/>
                  </a:lnTo>
                  <a:lnTo>
                    <a:pt x="62" y="426"/>
                  </a:lnTo>
                  <a:lnTo>
                    <a:pt x="61" y="427"/>
                  </a:lnTo>
                  <a:lnTo>
                    <a:pt x="61" y="428"/>
                  </a:lnTo>
                  <a:lnTo>
                    <a:pt x="62" y="429"/>
                  </a:lnTo>
                  <a:lnTo>
                    <a:pt x="62" y="430"/>
                  </a:lnTo>
                  <a:lnTo>
                    <a:pt x="63" y="431"/>
                  </a:lnTo>
                  <a:lnTo>
                    <a:pt x="64" y="433"/>
                  </a:lnTo>
                  <a:lnTo>
                    <a:pt x="65" y="433"/>
                  </a:lnTo>
                  <a:lnTo>
                    <a:pt x="65" y="434"/>
                  </a:lnTo>
                  <a:lnTo>
                    <a:pt x="66" y="435"/>
                  </a:lnTo>
                  <a:lnTo>
                    <a:pt x="65" y="435"/>
                  </a:lnTo>
                  <a:lnTo>
                    <a:pt x="63" y="434"/>
                  </a:lnTo>
                  <a:lnTo>
                    <a:pt x="62" y="434"/>
                  </a:lnTo>
                  <a:lnTo>
                    <a:pt x="62" y="433"/>
                  </a:lnTo>
                  <a:lnTo>
                    <a:pt x="60" y="433"/>
                  </a:lnTo>
                  <a:lnTo>
                    <a:pt x="60" y="434"/>
                  </a:lnTo>
                  <a:lnTo>
                    <a:pt x="60" y="435"/>
                  </a:lnTo>
                  <a:lnTo>
                    <a:pt x="61" y="436"/>
                  </a:lnTo>
                  <a:lnTo>
                    <a:pt x="62" y="436"/>
                  </a:lnTo>
                  <a:lnTo>
                    <a:pt x="63" y="437"/>
                  </a:lnTo>
                  <a:lnTo>
                    <a:pt x="62" y="437"/>
                  </a:lnTo>
                  <a:lnTo>
                    <a:pt x="62" y="438"/>
                  </a:lnTo>
                  <a:lnTo>
                    <a:pt x="61" y="438"/>
                  </a:lnTo>
                  <a:lnTo>
                    <a:pt x="62" y="439"/>
                  </a:lnTo>
                  <a:lnTo>
                    <a:pt x="63" y="440"/>
                  </a:lnTo>
                  <a:lnTo>
                    <a:pt x="63" y="441"/>
                  </a:lnTo>
                  <a:lnTo>
                    <a:pt x="62" y="442"/>
                  </a:lnTo>
                  <a:lnTo>
                    <a:pt x="61" y="442"/>
                  </a:lnTo>
                  <a:lnTo>
                    <a:pt x="62" y="443"/>
                  </a:lnTo>
                  <a:lnTo>
                    <a:pt x="63" y="443"/>
                  </a:lnTo>
                  <a:lnTo>
                    <a:pt x="63" y="445"/>
                  </a:lnTo>
                  <a:lnTo>
                    <a:pt x="64" y="446"/>
                  </a:lnTo>
                  <a:lnTo>
                    <a:pt x="63" y="448"/>
                  </a:lnTo>
                  <a:lnTo>
                    <a:pt x="63" y="449"/>
                  </a:lnTo>
                  <a:lnTo>
                    <a:pt x="62" y="449"/>
                  </a:lnTo>
                  <a:lnTo>
                    <a:pt x="65" y="451"/>
                  </a:lnTo>
                  <a:lnTo>
                    <a:pt x="63" y="452"/>
                  </a:lnTo>
                  <a:lnTo>
                    <a:pt x="63" y="454"/>
                  </a:lnTo>
                  <a:lnTo>
                    <a:pt x="62" y="454"/>
                  </a:lnTo>
                  <a:lnTo>
                    <a:pt x="62" y="455"/>
                  </a:lnTo>
                  <a:lnTo>
                    <a:pt x="62" y="457"/>
                  </a:lnTo>
                  <a:lnTo>
                    <a:pt x="62" y="458"/>
                  </a:lnTo>
                  <a:lnTo>
                    <a:pt x="63" y="460"/>
                  </a:lnTo>
                  <a:lnTo>
                    <a:pt x="62" y="460"/>
                  </a:lnTo>
                  <a:lnTo>
                    <a:pt x="60" y="460"/>
                  </a:lnTo>
                  <a:lnTo>
                    <a:pt x="62" y="460"/>
                  </a:lnTo>
                  <a:lnTo>
                    <a:pt x="62" y="461"/>
                  </a:lnTo>
                  <a:lnTo>
                    <a:pt x="60" y="460"/>
                  </a:lnTo>
                  <a:lnTo>
                    <a:pt x="59" y="460"/>
                  </a:lnTo>
                  <a:lnTo>
                    <a:pt x="59" y="461"/>
                  </a:lnTo>
                  <a:lnTo>
                    <a:pt x="60" y="461"/>
                  </a:lnTo>
                  <a:lnTo>
                    <a:pt x="59" y="463"/>
                  </a:lnTo>
                  <a:lnTo>
                    <a:pt x="60" y="463"/>
                  </a:lnTo>
                  <a:lnTo>
                    <a:pt x="61" y="464"/>
                  </a:lnTo>
                  <a:lnTo>
                    <a:pt x="63" y="466"/>
                  </a:lnTo>
                  <a:lnTo>
                    <a:pt x="63" y="468"/>
                  </a:lnTo>
                  <a:lnTo>
                    <a:pt x="64" y="468"/>
                  </a:lnTo>
                  <a:lnTo>
                    <a:pt x="62" y="468"/>
                  </a:lnTo>
                  <a:lnTo>
                    <a:pt x="62" y="467"/>
                  </a:lnTo>
                  <a:lnTo>
                    <a:pt x="59" y="464"/>
                  </a:lnTo>
                  <a:lnTo>
                    <a:pt x="57" y="465"/>
                  </a:lnTo>
                  <a:lnTo>
                    <a:pt x="59" y="466"/>
                  </a:lnTo>
                  <a:lnTo>
                    <a:pt x="60" y="468"/>
                  </a:lnTo>
                  <a:lnTo>
                    <a:pt x="59" y="468"/>
                  </a:lnTo>
                  <a:lnTo>
                    <a:pt x="58" y="469"/>
                  </a:lnTo>
                  <a:lnTo>
                    <a:pt x="59" y="470"/>
                  </a:lnTo>
                  <a:lnTo>
                    <a:pt x="60" y="470"/>
                  </a:lnTo>
                  <a:lnTo>
                    <a:pt x="62" y="469"/>
                  </a:lnTo>
                  <a:lnTo>
                    <a:pt x="61" y="468"/>
                  </a:lnTo>
                  <a:lnTo>
                    <a:pt x="62" y="469"/>
                  </a:lnTo>
                  <a:lnTo>
                    <a:pt x="63" y="469"/>
                  </a:lnTo>
                  <a:lnTo>
                    <a:pt x="63" y="470"/>
                  </a:lnTo>
                  <a:lnTo>
                    <a:pt x="62" y="470"/>
                  </a:lnTo>
                  <a:lnTo>
                    <a:pt x="60" y="471"/>
                  </a:lnTo>
                  <a:lnTo>
                    <a:pt x="61" y="472"/>
                  </a:lnTo>
                  <a:lnTo>
                    <a:pt x="62" y="473"/>
                  </a:lnTo>
                  <a:lnTo>
                    <a:pt x="63" y="474"/>
                  </a:lnTo>
                  <a:lnTo>
                    <a:pt x="63" y="475"/>
                  </a:lnTo>
                  <a:lnTo>
                    <a:pt x="63" y="476"/>
                  </a:lnTo>
                  <a:lnTo>
                    <a:pt x="64" y="477"/>
                  </a:lnTo>
                  <a:lnTo>
                    <a:pt x="65" y="477"/>
                  </a:lnTo>
                  <a:lnTo>
                    <a:pt x="64" y="477"/>
                  </a:lnTo>
                  <a:lnTo>
                    <a:pt x="65" y="478"/>
                  </a:lnTo>
                  <a:lnTo>
                    <a:pt x="65" y="479"/>
                  </a:lnTo>
                  <a:lnTo>
                    <a:pt x="64" y="479"/>
                  </a:lnTo>
                  <a:lnTo>
                    <a:pt x="63" y="479"/>
                  </a:lnTo>
                  <a:lnTo>
                    <a:pt x="62" y="479"/>
                  </a:lnTo>
                  <a:lnTo>
                    <a:pt x="62" y="480"/>
                  </a:lnTo>
                  <a:lnTo>
                    <a:pt x="63" y="481"/>
                  </a:lnTo>
                  <a:lnTo>
                    <a:pt x="64" y="482"/>
                  </a:lnTo>
                  <a:lnTo>
                    <a:pt x="65" y="482"/>
                  </a:lnTo>
                  <a:lnTo>
                    <a:pt x="65" y="483"/>
                  </a:lnTo>
                  <a:lnTo>
                    <a:pt x="65" y="484"/>
                  </a:lnTo>
                  <a:lnTo>
                    <a:pt x="65" y="485"/>
                  </a:lnTo>
                  <a:lnTo>
                    <a:pt x="66" y="486"/>
                  </a:lnTo>
                  <a:lnTo>
                    <a:pt x="65" y="486"/>
                  </a:lnTo>
                  <a:lnTo>
                    <a:pt x="63" y="485"/>
                  </a:lnTo>
                  <a:lnTo>
                    <a:pt x="63" y="484"/>
                  </a:lnTo>
                  <a:lnTo>
                    <a:pt x="62" y="483"/>
                  </a:lnTo>
                  <a:lnTo>
                    <a:pt x="61" y="482"/>
                  </a:lnTo>
                  <a:lnTo>
                    <a:pt x="60" y="481"/>
                  </a:lnTo>
                  <a:lnTo>
                    <a:pt x="60" y="482"/>
                  </a:lnTo>
                  <a:lnTo>
                    <a:pt x="59" y="483"/>
                  </a:lnTo>
                  <a:lnTo>
                    <a:pt x="60" y="485"/>
                  </a:lnTo>
                  <a:lnTo>
                    <a:pt x="61" y="485"/>
                  </a:lnTo>
                  <a:lnTo>
                    <a:pt x="61" y="486"/>
                  </a:lnTo>
                  <a:lnTo>
                    <a:pt x="62" y="488"/>
                  </a:lnTo>
                  <a:lnTo>
                    <a:pt x="63" y="491"/>
                  </a:lnTo>
                  <a:lnTo>
                    <a:pt x="63" y="490"/>
                  </a:lnTo>
                  <a:lnTo>
                    <a:pt x="63" y="489"/>
                  </a:lnTo>
                  <a:lnTo>
                    <a:pt x="64" y="489"/>
                  </a:lnTo>
                  <a:lnTo>
                    <a:pt x="65" y="489"/>
                  </a:lnTo>
                  <a:lnTo>
                    <a:pt x="66" y="491"/>
                  </a:lnTo>
                  <a:lnTo>
                    <a:pt x="67" y="490"/>
                  </a:lnTo>
                  <a:lnTo>
                    <a:pt x="67" y="489"/>
                  </a:lnTo>
                  <a:lnTo>
                    <a:pt x="68" y="489"/>
                  </a:lnTo>
                  <a:lnTo>
                    <a:pt x="69" y="489"/>
                  </a:lnTo>
                  <a:lnTo>
                    <a:pt x="71" y="488"/>
                  </a:lnTo>
                  <a:lnTo>
                    <a:pt x="71" y="487"/>
                  </a:lnTo>
                  <a:lnTo>
                    <a:pt x="71" y="486"/>
                  </a:lnTo>
                  <a:lnTo>
                    <a:pt x="71" y="485"/>
                  </a:lnTo>
                  <a:lnTo>
                    <a:pt x="72" y="483"/>
                  </a:lnTo>
                  <a:lnTo>
                    <a:pt x="73" y="483"/>
                  </a:lnTo>
                  <a:lnTo>
                    <a:pt x="74" y="483"/>
                  </a:lnTo>
                  <a:lnTo>
                    <a:pt x="74" y="485"/>
                  </a:lnTo>
                  <a:lnTo>
                    <a:pt x="73" y="486"/>
                  </a:lnTo>
                  <a:lnTo>
                    <a:pt x="72" y="489"/>
                  </a:lnTo>
                  <a:lnTo>
                    <a:pt x="72" y="491"/>
                  </a:lnTo>
                  <a:lnTo>
                    <a:pt x="73" y="491"/>
                  </a:lnTo>
                  <a:lnTo>
                    <a:pt x="74" y="491"/>
                  </a:lnTo>
                  <a:lnTo>
                    <a:pt x="75" y="489"/>
                  </a:lnTo>
                  <a:lnTo>
                    <a:pt x="75" y="490"/>
                  </a:lnTo>
                  <a:lnTo>
                    <a:pt x="75" y="491"/>
                  </a:lnTo>
                  <a:lnTo>
                    <a:pt x="75" y="493"/>
                  </a:lnTo>
                  <a:lnTo>
                    <a:pt x="75" y="495"/>
                  </a:lnTo>
                  <a:lnTo>
                    <a:pt x="74" y="495"/>
                  </a:lnTo>
                  <a:lnTo>
                    <a:pt x="75" y="496"/>
                  </a:lnTo>
                  <a:lnTo>
                    <a:pt x="76" y="495"/>
                  </a:lnTo>
                  <a:lnTo>
                    <a:pt x="77" y="495"/>
                  </a:lnTo>
                  <a:lnTo>
                    <a:pt x="78" y="495"/>
                  </a:lnTo>
                  <a:lnTo>
                    <a:pt x="79" y="495"/>
                  </a:lnTo>
                  <a:lnTo>
                    <a:pt x="80" y="495"/>
                  </a:lnTo>
                  <a:lnTo>
                    <a:pt x="81" y="495"/>
                  </a:lnTo>
                  <a:lnTo>
                    <a:pt x="80" y="494"/>
                  </a:lnTo>
                  <a:lnTo>
                    <a:pt x="80" y="492"/>
                  </a:lnTo>
                  <a:lnTo>
                    <a:pt x="81" y="491"/>
                  </a:lnTo>
                  <a:lnTo>
                    <a:pt x="82" y="491"/>
                  </a:lnTo>
                  <a:lnTo>
                    <a:pt x="83" y="491"/>
                  </a:lnTo>
                  <a:lnTo>
                    <a:pt x="84" y="491"/>
                  </a:lnTo>
                  <a:lnTo>
                    <a:pt x="86" y="492"/>
                  </a:lnTo>
                  <a:lnTo>
                    <a:pt x="87" y="492"/>
                  </a:lnTo>
                  <a:lnTo>
                    <a:pt x="88" y="493"/>
                  </a:lnTo>
                  <a:lnTo>
                    <a:pt x="89" y="493"/>
                  </a:lnTo>
                  <a:lnTo>
                    <a:pt x="89" y="496"/>
                  </a:lnTo>
                  <a:lnTo>
                    <a:pt x="87" y="496"/>
                  </a:lnTo>
                  <a:lnTo>
                    <a:pt x="86" y="497"/>
                  </a:lnTo>
                  <a:lnTo>
                    <a:pt x="84" y="497"/>
                  </a:lnTo>
                  <a:lnTo>
                    <a:pt x="83" y="500"/>
                  </a:lnTo>
                  <a:lnTo>
                    <a:pt x="86" y="500"/>
                  </a:lnTo>
                  <a:lnTo>
                    <a:pt x="86" y="499"/>
                  </a:lnTo>
                  <a:lnTo>
                    <a:pt x="87" y="499"/>
                  </a:lnTo>
                  <a:lnTo>
                    <a:pt x="87" y="500"/>
                  </a:lnTo>
                  <a:lnTo>
                    <a:pt x="87" y="501"/>
                  </a:lnTo>
                  <a:lnTo>
                    <a:pt x="86" y="503"/>
                  </a:lnTo>
                  <a:lnTo>
                    <a:pt x="89" y="504"/>
                  </a:lnTo>
                  <a:lnTo>
                    <a:pt x="89" y="503"/>
                  </a:lnTo>
                  <a:lnTo>
                    <a:pt x="90" y="501"/>
                  </a:lnTo>
                  <a:lnTo>
                    <a:pt x="90" y="499"/>
                  </a:lnTo>
                  <a:lnTo>
                    <a:pt x="91" y="498"/>
                  </a:lnTo>
                  <a:lnTo>
                    <a:pt x="92" y="500"/>
                  </a:lnTo>
                  <a:lnTo>
                    <a:pt x="93" y="497"/>
                  </a:lnTo>
                  <a:lnTo>
                    <a:pt x="93" y="496"/>
                  </a:lnTo>
                  <a:lnTo>
                    <a:pt x="94" y="495"/>
                  </a:lnTo>
                  <a:lnTo>
                    <a:pt x="92" y="495"/>
                  </a:lnTo>
                  <a:lnTo>
                    <a:pt x="93" y="494"/>
                  </a:lnTo>
                  <a:lnTo>
                    <a:pt x="95" y="494"/>
                  </a:lnTo>
                  <a:lnTo>
                    <a:pt x="96" y="492"/>
                  </a:lnTo>
                  <a:lnTo>
                    <a:pt x="95" y="494"/>
                  </a:lnTo>
                  <a:lnTo>
                    <a:pt x="95" y="496"/>
                  </a:lnTo>
                  <a:lnTo>
                    <a:pt x="93" y="498"/>
                  </a:lnTo>
                  <a:lnTo>
                    <a:pt x="93" y="500"/>
                  </a:lnTo>
                  <a:lnTo>
                    <a:pt x="95" y="500"/>
                  </a:lnTo>
                  <a:lnTo>
                    <a:pt x="96" y="498"/>
                  </a:lnTo>
                  <a:lnTo>
                    <a:pt x="96" y="499"/>
                  </a:lnTo>
                  <a:lnTo>
                    <a:pt x="95" y="501"/>
                  </a:lnTo>
                  <a:lnTo>
                    <a:pt x="93" y="503"/>
                  </a:lnTo>
                  <a:lnTo>
                    <a:pt x="93" y="504"/>
                  </a:lnTo>
                  <a:lnTo>
                    <a:pt x="95" y="504"/>
                  </a:lnTo>
                  <a:lnTo>
                    <a:pt x="98" y="504"/>
                  </a:lnTo>
                  <a:lnTo>
                    <a:pt x="95" y="505"/>
                  </a:lnTo>
                  <a:lnTo>
                    <a:pt x="93" y="506"/>
                  </a:lnTo>
                  <a:lnTo>
                    <a:pt x="94" y="507"/>
                  </a:lnTo>
                  <a:lnTo>
                    <a:pt x="93" y="508"/>
                  </a:lnTo>
                  <a:lnTo>
                    <a:pt x="92" y="509"/>
                  </a:lnTo>
                  <a:lnTo>
                    <a:pt x="92" y="510"/>
                  </a:lnTo>
                  <a:lnTo>
                    <a:pt x="92" y="513"/>
                  </a:lnTo>
                  <a:lnTo>
                    <a:pt x="93" y="515"/>
                  </a:lnTo>
                  <a:lnTo>
                    <a:pt x="94" y="516"/>
                  </a:lnTo>
                  <a:lnTo>
                    <a:pt x="96" y="515"/>
                  </a:lnTo>
                  <a:lnTo>
                    <a:pt x="98" y="515"/>
                  </a:lnTo>
                  <a:lnTo>
                    <a:pt x="99" y="515"/>
                  </a:lnTo>
                  <a:lnTo>
                    <a:pt x="101" y="514"/>
                  </a:lnTo>
                  <a:lnTo>
                    <a:pt x="102" y="512"/>
                  </a:lnTo>
                  <a:lnTo>
                    <a:pt x="104" y="511"/>
                  </a:lnTo>
                  <a:lnTo>
                    <a:pt x="103" y="509"/>
                  </a:lnTo>
                  <a:lnTo>
                    <a:pt x="103" y="507"/>
                  </a:lnTo>
                  <a:lnTo>
                    <a:pt x="103" y="506"/>
                  </a:lnTo>
                  <a:lnTo>
                    <a:pt x="104" y="505"/>
                  </a:lnTo>
                  <a:lnTo>
                    <a:pt x="103" y="502"/>
                  </a:lnTo>
                  <a:lnTo>
                    <a:pt x="105" y="504"/>
                  </a:lnTo>
                  <a:lnTo>
                    <a:pt x="107" y="504"/>
                  </a:lnTo>
                  <a:lnTo>
                    <a:pt x="105" y="507"/>
                  </a:lnTo>
                  <a:lnTo>
                    <a:pt x="107" y="506"/>
                  </a:lnTo>
                  <a:lnTo>
                    <a:pt x="107" y="507"/>
                  </a:lnTo>
                  <a:lnTo>
                    <a:pt x="108" y="508"/>
                  </a:lnTo>
                  <a:lnTo>
                    <a:pt x="107" y="510"/>
                  </a:lnTo>
                  <a:lnTo>
                    <a:pt x="107" y="512"/>
                  </a:lnTo>
                  <a:lnTo>
                    <a:pt x="105" y="513"/>
                  </a:lnTo>
                  <a:lnTo>
                    <a:pt x="107" y="515"/>
                  </a:lnTo>
                  <a:lnTo>
                    <a:pt x="108" y="516"/>
                  </a:lnTo>
                  <a:lnTo>
                    <a:pt x="110" y="515"/>
                  </a:lnTo>
                  <a:lnTo>
                    <a:pt x="112" y="515"/>
                  </a:lnTo>
                  <a:lnTo>
                    <a:pt x="113" y="513"/>
                  </a:lnTo>
                  <a:lnTo>
                    <a:pt x="114" y="512"/>
                  </a:lnTo>
                  <a:lnTo>
                    <a:pt x="115" y="514"/>
                  </a:lnTo>
                  <a:lnTo>
                    <a:pt x="113" y="516"/>
                  </a:lnTo>
                  <a:lnTo>
                    <a:pt x="111" y="518"/>
                  </a:lnTo>
                  <a:lnTo>
                    <a:pt x="109" y="519"/>
                  </a:lnTo>
                  <a:lnTo>
                    <a:pt x="108" y="521"/>
                  </a:lnTo>
                  <a:lnTo>
                    <a:pt x="111" y="519"/>
                  </a:lnTo>
                  <a:lnTo>
                    <a:pt x="114" y="519"/>
                  </a:lnTo>
                  <a:lnTo>
                    <a:pt x="115" y="518"/>
                  </a:lnTo>
                  <a:lnTo>
                    <a:pt x="116" y="517"/>
                  </a:lnTo>
                  <a:lnTo>
                    <a:pt x="118" y="515"/>
                  </a:lnTo>
                  <a:lnTo>
                    <a:pt x="118" y="514"/>
                  </a:lnTo>
                  <a:lnTo>
                    <a:pt x="120" y="513"/>
                  </a:lnTo>
                  <a:lnTo>
                    <a:pt x="124" y="512"/>
                  </a:lnTo>
                  <a:lnTo>
                    <a:pt x="126" y="512"/>
                  </a:lnTo>
                  <a:lnTo>
                    <a:pt x="128" y="510"/>
                  </a:lnTo>
                  <a:lnTo>
                    <a:pt x="130" y="509"/>
                  </a:lnTo>
                  <a:lnTo>
                    <a:pt x="133" y="506"/>
                  </a:lnTo>
                  <a:lnTo>
                    <a:pt x="135" y="505"/>
                  </a:lnTo>
                  <a:lnTo>
                    <a:pt x="136" y="506"/>
                  </a:lnTo>
                  <a:lnTo>
                    <a:pt x="138" y="506"/>
                  </a:lnTo>
                  <a:lnTo>
                    <a:pt x="139" y="505"/>
                  </a:lnTo>
                  <a:lnTo>
                    <a:pt x="141" y="504"/>
                  </a:lnTo>
                  <a:lnTo>
                    <a:pt x="142" y="503"/>
                  </a:lnTo>
                  <a:lnTo>
                    <a:pt x="141" y="503"/>
                  </a:lnTo>
                  <a:lnTo>
                    <a:pt x="143" y="502"/>
                  </a:lnTo>
                  <a:lnTo>
                    <a:pt x="142" y="503"/>
                  </a:lnTo>
                  <a:lnTo>
                    <a:pt x="143" y="504"/>
                  </a:lnTo>
                  <a:lnTo>
                    <a:pt x="143" y="506"/>
                  </a:lnTo>
                  <a:lnTo>
                    <a:pt x="145" y="506"/>
                  </a:lnTo>
                  <a:lnTo>
                    <a:pt x="145" y="504"/>
                  </a:lnTo>
                  <a:lnTo>
                    <a:pt x="145" y="503"/>
                  </a:lnTo>
                  <a:lnTo>
                    <a:pt x="145" y="504"/>
                  </a:lnTo>
                  <a:lnTo>
                    <a:pt x="145" y="507"/>
                  </a:lnTo>
                  <a:lnTo>
                    <a:pt x="146" y="507"/>
                  </a:lnTo>
                  <a:lnTo>
                    <a:pt x="147" y="505"/>
                  </a:lnTo>
                  <a:lnTo>
                    <a:pt x="148" y="503"/>
                  </a:lnTo>
                  <a:lnTo>
                    <a:pt x="150" y="501"/>
                  </a:lnTo>
                  <a:lnTo>
                    <a:pt x="150" y="500"/>
                  </a:lnTo>
                  <a:lnTo>
                    <a:pt x="152" y="498"/>
                  </a:lnTo>
                  <a:lnTo>
                    <a:pt x="156" y="496"/>
                  </a:lnTo>
                  <a:lnTo>
                    <a:pt x="157" y="496"/>
                  </a:lnTo>
                  <a:lnTo>
                    <a:pt x="159" y="494"/>
                  </a:lnTo>
                  <a:lnTo>
                    <a:pt x="161" y="492"/>
                  </a:lnTo>
                  <a:lnTo>
                    <a:pt x="162" y="492"/>
                  </a:lnTo>
                  <a:lnTo>
                    <a:pt x="162" y="490"/>
                  </a:lnTo>
                  <a:lnTo>
                    <a:pt x="163" y="489"/>
                  </a:lnTo>
                  <a:lnTo>
                    <a:pt x="165" y="489"/>
                  </a:lnTo>
                  <a:lnTo>
                    <a:pt x="167" y="489"/>
                  </a:lnTo>
                  <a:lnTo>
                    <a:pt x="169" y="489"/>
                  </a:lnTo>
                  <a:lnTo>
                    <a:pt x="170" y="489"/>
                  </a:lnTo>
                  <a:lnTo>
                    <a:pt x="171" y="487"/>
                  </a:lnTo>
                  <a:lnTo>
                    <a:pt x="171" y="485"/>
                  </a:lnTo>
                  <a:lnTo>
                    <a:pt x="171" y="484"/>
                  </a:lnTo>
                  <a:lnTo>
                    <a:pt x="173" y="483"/>
                  </a:lnTo>
                  <a:lnTo>
                    <a:pt x="174" y="482"/>
                  </a:lnTo>
                  <a:lnTo>
                    <a:pt x="174" y="483"/>
                  </a:lnTo>
                  <a:lnTo>
                    <a:pt x="174" y="485"/>
                  </a:lnTo>
                  <a:lnTo>
                    <a:pt x="175" y="486"/>
                  </a:lnTo>
                  <a:lnTo>
                    <a:pt x="177" y="488"/>
                  </a:lnTo>
                  <a:lnTo>
                    <a:pt x="179" y="488"/>
                  </a:lnTo>
                  <a:lnTo>
                    <a:pt x="181" y="486"/>
                  </a:lnTo>
                  <a:lnTo>
                    <a:pt x="183" y="486"/>
                  </a:lnTo>
                  <a:lnTo>
                    <a:pt x="184" y="485"/>
                  </a:lnTo>
                  <a:lnTo>
                    <a:pt x="186" y="485"/>
                  </a:lnTo>
                  <a:lnTo>
                    <a:pt x="186" y="482"/>
                  </a:lnTo>
                  <a:lnTo>
                    <a:pt x="187" y="481"/>
                  </a:lnTo>
                  <a:lnTo>
                    <a:pt x="189" y="479"/>
                  </a:lnTo>
                  <a:lnTo>
                    <a:pt x="194" y="476"/>
                  </a:lnTo>
                  <a:lnTo>
                    <a:pt x="198" y="476"/>
                  </a:lnTo>
                  <a:lnTo>
                    <a:pt x="198" y="475"/>
                  </a:lnTo>
                  <a:lnTo>
                    <a:pt x="199" y="474"/>
                  </a:lnTo>
                  <a:lnTo>
                    <a:pt x="201" y="473"/>
                  </a:lnTo>
                  <a:lnTo>
                    <a:pt x="203" y="471"/>
                  </a:lnTo>
                  <a:lnTo>
                    <a:pt x="205" y="471"/>
                  </a:lnTo>
                  <a:lnTo>
                    <a:pt x="207" y="473"/>
                  </a:lnTo>
                  <a:lnTo>
                    <a:pt x="208" y="475"/>
                  </a:lnTo>
                  <a:lnTo>
                    <a:pt x="208" y="474"/>
                  </a:lnTo>
                  <a:lnTo>
                    <a:pt x="208" y="472"/>
                  </a:lnTo>
                  <a:lnTo>
                    <a:pt x="207" y="470"/>
                  </a:lnTo>
                  <a:lnTo>
                    <a:pt x="207" y="469"/>
                  </a:lnTo>
                  <a:lnTo>
                    <a:pt x="208" y="467"/>
                  </a:lnTo>
                  <a:lnTo>
                    <a:pt x="210" y="467"/>
                  </a:lnTo>
                  <a:lnTo>
                    <a:pt x="211" y="466"/>
                  </a:lnTo>
                  <a:lnTo>
                    <a:pt x="213" y="467"/>
                  </a:lnTo>
                  <a:lnTo>
                    <a:pt x="214" y="467"/>
                  </a:lnTo>
                  <a:lnTo>
                    <a:pt x="216" y="467"/>
                  </a:lnTo>
                  <a:lnTo>
                    <a:pt x="217" y="468"/>
                  </a:lnTo>
                  <a:lnTo>
                    <a:pt x="219" y="468"/>
                  </a:lnTo>
                  <a:lnTo>
                    <a:pt x="218" y="467"/>
                  </a:lnTo>
                  <a:lnTo>
                    <a:pt x="219" y="466"/>
                  </a:lnTo>
                  <a:lnTo>
                    <a:pt x="220" y="467"/>
                  </a:lnTo>
                  <a:lnTo>
                    <a:pt x="222" y="467"/>
                  </a:lnTo>
                  <a:lnTo>
                    <a:pt x="221" y="467"/>
                  </a:lnTo>
                  <a:lnTo>
                    <a:pt x="221" y="466"/>
                  </a:lnTo>
                  <a:lnTo>
                    <a:pt x="222" y="465"/>
                  </a:lnTo>
                  <a:lnTo>
                    <a:pt x="222" y="467"/>
                  </a:lnTo>
                  <a:lnTo>
                    <a:pt x="223" y="467"/>
                  </a:lnTo>
                  <a:lnTo>
                    <a:pt x="224" y="466"/>
                  </a:lnTo>
                  <a:lnTo>
                    <a:pt x="225" y="464"/>
                  </a:lnTo>
                  <a:lnTo>
                    <a:pt x="224" y="463"/>
                  </a:lnTo>
                  <a:lnTo>
                    <a:pt x="224" y="462"/>
                  </a:lnTo>
                  <a:lnTo>
                    <a:pt x="225" y="462"/>
                  </a:lnTo>
                  <a:lnTo>
                    <a:pt x="226" y="461"/>
                  </a:lnTo>
                  <a:lnTo>
                    <a:pt x="229" y="455"/>
                  </a:lnTo>
                  <a:lnTo>
                    <a:pt x="231" y="452"/>
                  </a:lnTo>
                  <a:lnTo>
                    <a:pt x="232" y="448"/>
                  </a:lnTo>
                  <a:lnTo>
                    <a:pt x="234" y="446"/>
                  </a:lnTo>
                  <a:lnTo>
                    <a:pt x="236" y="443"/>
                  </a:lnTo>
                  <a:lnTo>
                    <a:pt x="238" y="441"/>
                  </a:lnTo>
                  <a:lnTo>
                    <a:pt x="239" y="439"/>
                  </a:lnTo>
                  <a:lnTo>
                    <a:pt x="242" y="437"/>
                  </a:lnTo>
                  <a:lnTo>
                    <a:pt x="243" y="436"/>
                  </a:lnTo>
                  <a:lnTo>
                    <a:pt x="244" y="433"/>
                  </a:lnTo>
                  <a:lnTo>
                    <a:pt x="244" y="431"/>
                  </a:lnTo>
                  <a:lnTo>
                    <a:pt x="246" y="429"/>
                  </a:lnTo>
                  <a:lnTo>
                    <a:pt x="248" y="427"/>
                  </a:lnTo>
                  <a:lnTo>
                    <a:pt x="250" y="424"/>
                  </a:lnTo>
                  <a:lnTo>
                    <a:pt x="251" y="422"/>
                  </a:lnTo>
                  <a:lnTo>
                    <a:pt x="252" y="421"/>
                  </a:lnTo>
                  <a:lnTo>
                    <a:pt x="253" y="419"/>
                  </a:lnTo>
                  <a:lnTo>
                    <a:pt x="255" y="416"/>
                  </a:lnTo>
                  <a:lnTo>
                    <a:pt x="256" y="413"/>
                  </a:lnTo>
                  <a:lnTo>
                    <a:pt x="257" y="411"/>
                  </a:lnTo>
                  <a:lnTo>
                    <a:pt x="259" y="408"/>
                  </a:lnTo>
                  <a:lnTo>
                    <a:pt x="259" y="406"/>
                  </a:lnTo>
                  <a:lnTo>
                    <a:pt x="261" y="405"/>
                  </a:lnTo>
                  <a:lnTo>
                    <a:pt x="262" y="403"/>
                  </a:lnTo>
                  <a:lnTo>
                    <a:pt x="263" y="401"/>
                  </a:lnTo>
                  <a:lnTo>
                    <a:pt x="264" y="398"/>
                  </a:lnTo>
                  <a:lnTo>
                    <a:pt x="265" y="396"/>
                  </a:lnTo>
                  <a:lnTo>
                    <a:pt x="266" y="393"/>
                  </a:lnTo>
                  <a:lnTo>
                    <a:pt x="268" y="391"/>
                  </a:lnTo>
                  <a:lnTo>
                    <a:pt x="269" y="389"/>
                  </a:lnTo>
                  <a:lnTo>
                    <a:pt x="269" y="388"/>
                  </a:lnTo>
                  <a:lnTo>
                    <a:pt x="269" y="385"/>
                  </a:lnTo>
                  <a:lnTo>
                    <a:pt x="271" y="384"/>
                  </a:lnTo>
                  <a:lnTo>
                    <a:pt x="272" y="381"/>
                  </a:lnTo>
                  <a:lnTo>
                    <a:pt x="274" y="378"/>
                  </a:lnTo>
                  <a:lnTo>
                    <a:pt x="275" y="375"/>
                  </a:lnTo>
                  <a:lnTo>
                    <a:pt x="276" y="372"/>
                  </a:lnTo>
                  <a:lnTo>
                    <a:pt x="277" y="369"/>
                  </a:lnTo>
                  <a:lnTo>
                    <a:pt x="279" y="366"/>
                  </a:lnTo>
                  <a:lnTo>
                    <a:pt x="281" y="362"/>
                  </a:lnTo>
                  <a:lnTo>
                    <a:pt x="284" y="359"/>
                  </a:lnTo>
                  <a:lnTo>
                    <a:pt x="283" y="357"/>
                  </a:lnTo>
                  <a:lnTo>
                    <a:pt x="284" y="356"/>
                  </a:lnTo>
                  <a:lnTo>
                    <a:pt x="285" y="354"/>
                  </a:lnTo>
                  <a:lnTo>
                    <a:pt x="288" y="349"/>
                  </a:lnTo>
                  <a:lnTo>
                    <a:pt x="287" y="348"/>
                  </a:lnTo>
                  <a:lnTo>
                    <a:pt x="289" y="345"/>
                  </a:lnTo>
                  <a:lnTo>
                    <a:pt x="289" y="343"/>
                  </a:lnTo>
                  <a:lnTo>
                    <a:pt x="293" y="326"/>
                  </a:lnTo>
                  <a:lnTo>
                    <a:pt x="289" y="321"/>
                  </a:lnTo>
                  <a:lnTo>
                    <a:pt x="288" y="320"/>
                  </a:lnTo>
                  <a:lnTo>
                    <a:pt x="282" y="316"/>
                  </a:lnTo>
                  <a:lnTo>
                    <a:pt x="280" y="312"/>
                  </a:lnTo>
                  <a:lnTo>
                    <a:pt x="277" y="310"/>
                  </a:lnTo>
                  <a:lnTo>
                    <a:pt x="275" y="310"/>
                  </a:lnTo>
                  <a:lnTo>
                    <a:pt x="274" y="309"/>
                  </a:lnTo>
                  <a:lnTo>
                    <a:pt x="271" y="307"/>
                  </a:lnTo>
                  <a:lnTo>
                    <a:pt x="269" y="307"/>
                  </a:lnTo>
                  <a:lnTo>
                    <a:pt x="268" y="305"/>
                  </a:lnTo>
                  <a:lnTo>
                    <a:pt x="260" y="304"/>
                  </a:lnTo>
                  <a:lnTo>
                    <a:pt x="257" y="301"/>
                  </a:lnTo>
                  <a:lnTo>
                    <a:pt x="255" y="300"/>
                  </a:lnTo>
                  <a:lnTo>
                    <a:pt x="245" y="291"/>
                  </a:lnTo>
                  <a:lnTo>
                    <a:pt x="247" y="289"/>
                  </a:lnTo>
                  <a:lnTo>
                    <a:pt x="248" y="288"/>
                  </a:lnTo>
                  <a:lnTo>
                    <a:pt x="250" y="286"/>
                  </a:lnTo>
                  <a:lnTo>
                    <a:pt x="251" y="284"/>
                  </a:lnTo>
                  <a:lnTo>
                    <a:pt x="251" y="282"/>
                  </a:lnTo>
                  <a:lnTo>
                    <a:pt x="251" y="280"/>
                  </a:lnTo>
                  <a:lnTo>
                    <a:pt x="253" y="278"/>
                  </a:lnTo>
                  <a:lnTo>
                    <a:pt x="253" y="276"/>
                  </a:lnTo>
                  <a:lnTo>
                    <a:pt x="254" y="273"/>
                  </a:lnTo>
                  <a:lnTo>
                    <a:pt x="254" y="270"/>
                  </a:lnTo>
                  <a:lnTo>
                    <a:pt x="253" y="269"/>
                  </a:lnTo>
                  <a:lnTo>
                    <a:pt x="251" y="267"/>
                  </a:lnTo>
                  <a:lnTo>
                    <a:pt x="251" y="266"/>
                  </a:lnTo>
                  <a:lnTo>
                    <a:pt x="251" y="264"/>
                  </a:lnTo>
                  <a:lnTo>
                    <a:pt x="250" y="264"/>
                  </a:lnTo>
                  <a:lnTo>
                    <a:pt x="248" y="264"/>
                  </a:lnTo>
                  <a:lnTo>
                    <a:pt x="247" y="263"/>
                  </a:lnTo>
                  <a:lnTo>
                    <a:pt x="245" y="261"/>
                  </a:lnTo>
                  <a:lnTo>
                    <a:pt x="243" y="261"/>
                  </a:lnTo>
                  <a:lnTo>
                    <a:pt x="241" y="261"/>
                  </a:lnTo>
                  <a:lnTo>
                    <a:pt x="240" y="261"/>
                  </a:lnTo>
                  <a:lnTo>
                    <a:pt x="239" y="259"/>
                  </a:lnTo>
                  <a:lnTo>
                    <a:pt x="239" y="257"/>
                  </a:lnTo>
                  <a:lnTo>
                    <a:pt x="238" y="256"/>
                  </a:lnTo>
                  <a:lnTo>
                    <a:pt x="237" y="253"/>
                  </a:lnTo>
                  <a:lnTo>
                    <a:pt x="237" y="252"/>
                  </a:lnTo>
                  <a:lnTo>
                    <a:pt x="237" y="251"/>
                  </a:lnTo>
                  <a:lnTo>
                    <a:pt x="238" y="249"/>
                  </a:lnTo>
                  <a:lnTo>
                    <a:pt x="238" y="248"/>
                  </a:lnTo>
                  <a:lnTo>
                    <a:pt x="238" y="246"/>
                  </a:lnTo>
                  <a:lnTo>
                    <a:pt x="237" y="245"/>
                  </a:lnTo>
                  <a:lnTo>
                    <a:pt x="235" y="244"/>
                  </a:lnTo>
                  <a:lnTo>
                    <a:pt x="236" y="243"/>
                  </a:lnTo>
                  <a:lnTo>
                    <a:pt x="236" y="242"/>
                  </a:lnTo>
                  <a:lnTo>
                    <a:pt x="235" y="241"/>
                  </a:lnTo>
                  <a:lnTo>
                    <a:pt x="234" y="241"/>
                  </a:lnTo>
                  <a:lnTo>
                    <a:pt x="231" y="242"/>
                  </a:lnTo>
                  <a:lnTo>
                    <a:pt x="229" y="242"/>
                  </a:lnTo>
                  <a:lnTo>
                    <a:pt x="228" y="242"/>
                  </a:lnTo>
                  <a:lnTo>
                    <a:pt x="226" y="240"/>
                  </a:lnTo>
                  <a:lnTo>
                    <a:pt x="225" y="237"/>
                  </a:lnTo>
                  <a:lnTo>
                    <a:pt x="224" y="235"/>
                  </a:lnTo>
                  <a:lnTo>
                    <a:pt x="223" y="234"/>
                  </a:lnTo>
                  <a:lnTo>
                    <a:pt x="223" y="231"/>
                  </a:lnTo>
                  <a:lnTo>
                    <a:pt x="223" y="230"/>
                  </a:lnTo>
                  <a:lnTo>
                    <a:pt x="223" y="229"/>
                  </a:lnTo>
                  <a:lnTo>
                    <a:pt x="225" y="228"/>
                  </a:lnTo>
                  <a:lnTo>
                    <a:pt x="227" y="227"/>
                  </a:lnTo>
                  <a:lnTo>
                    <a:pt x="228" y="227"/>
                  </a:lnTo>
                  <a:lnTo>
                    <a:pt x="228" y="226"/>
                  </a:lnTo>
                  <a:lnTo>
                    <a:pt x="227" y="225"/>
                  </a:lnTo>
                  <a:lnTo>
                    <a:pt x="228" y="224"/>
                  </a:lnTo>
                  <a:lnTo>
                    <a:pt x="228" y="222"/>
                  </a:lnTo>
                  <a:lnTo>
                    <a:pt x="226" y="221"/>
                  </a:lnTo>
                  <a:lnTo>
                    <a:pt x="225" y="221"/>
                  </a:lnTo>
                  <a:lnTo>
                    <a:pt x="223" y="222"/>
                  </a:lnTo>
                  <a:lnTo>
                    <a:pt x="222" y="222"/>
                  </a:lnTo>
                  <a:lnTo>
                    <a:pt x="221" y="221"/>
                  </a:lnTo>
                  <a:lnTo>
                    <a:pt x="222" y="219"/>
                  </a:lnTo>
                  <a:lnTo>
                    <a:pt x="223" y="217"/>
                  </a:lnTo>
                  <a:lnTo>
                    <a:pt x="223" y="215"/>
                  </a:lnTo>
                  <a:lnTo>
                    <a:pt x="223" y="214"/>
                  </a:lnTo>
                  <a:lnTo>
                    <a:pt x="222" y="212"/>
                  </a:lnTo>
                  <a:lnTo>
                    <a:pt x="222" y="210"/>
                  </a:lnTo>
                  <a:lnTo>
                    <a:pt x="222" y="209"/>
                  </a:lnTo>
                  <a:lnTo>
                    <a:pt x="223" y="207"/>
                  </a:lnTo>
                  <a:lnTo>
                    <a:pt x="223" y="206"/>
                  </a:lnTo>
                  <a:lnTo>
                    <a:pt x="224" y="205"/>
                  </a:lnTo>
                  <a:lnTo>
                    <a:pt x="223" y="203"/>
                  </a:lnTo>
                  <a:lnTo>
                    <a:pt x="221" y="203"/>
                  </a:lnTo>
                  <a:lnTo>
                    <a:pt x="220" y="201"/>
                  </a:lnTo>
                  <a:lnTo>
                    <a:pt x="223" y="199"/>
                  </a:lnTo>
                  <a:lnTo>
                    <a:pt x="225" y="198"/>
                  </a:lnTo>
                  <a:lnTo>
                    <a:pt x="226" y="197"/>
                  </a:lnTo>
                  <a:lnTo>
                    <a:pt x="228" y="197"/>
                  </a:lnTo>
                  <a:lnTo>
                    <a:pt x="229" y="197"/>
                  </a:lnTo>
                  <a:lnTo>
                    <a:pt x="228" y="195"/>
                  </a:lnTo>
                  <a:lnTo>
                    <a:pt x="226" y="191"/>
                  </a:lnTo>
                  <a:lnTo>
                    <a:pt x="226" y="188"/>
                  </a:lnTo>
                  <a:lnTo>
                    <a:pt x="223" y="184"/>
                  </a:lnTo>
                  <a:lnTo>
                    <a:pt x="222" y="181"/>
                  </a:lnTo>
                  <a:lnTo>
                    <a:pt x="220" y="178"/>
                  </a:lnTo>
                  <a:lnTo>
                    <a:pt x="219" y="175"/>
                  </a:lnTo>
                  <a:lnTo>
                    <a:pt x="216" y="173"/>
                  </a:lnTo>
                  <a:lnTo>
                    <a:pt x="213" y="170"/>
                  </a:lnTo>
                  <a:lnTo>
                    <a:pt x="213" y="169"/>
                  </a:lnTo>
                  <a:lnTo>
                    <a:pt x="211" y="167"/>
                  </a:lnTo>
                  <a:lnTo>
                    <a:pt x="210" y="165"/>
                  </a:lnTo>
                  <a:lnTo>
                    <a:pt x="209" y="164"/>
                  </a:lnTo>
                  <a:lnTo>
                    <a:pt x="207" y="161"/>
                  </a:lnTo>
                  <a:lnTo>
                    <a:pt x="204" y="158"/>
                  </a:lnTo>
                  <a:lnTo>
                    <a:pt x="199" y="154"/>
                  </a:lnTo>
                  <a:lnTo>
                    <a:pt x="195" y="149"/>
                  </a:lnTo>
                  <a:lnTo>
                    <a:pt x="193" y="146"/>
                  </a:lnTo>
                  <a:lnTo>
                    <a:pt x="192" y="143"/>
                  </a:lnTo>
                  <a:lnTo>
                    <a:pt x="192" y="142"/>
                  </a:lnTo>
                  <a:lnTo>
                    <a:pt x="199" y="124"/>
                  </a:lnTo>
                  <a:lnTo>
                    <a:pt x="202" y="121"/>
                  </a:lnTo>
                  <a:lnTo>
                    <a:pt x="201" y="121"/>
                  </a:lnTo>
                  <a:lnTo>
                    <a:pt x="205" y="111"/>
                  </a:lnTo>
                  <a:lnTo>
                    <a:pt x="205" y="104"/>
                  </a:lnTo>
                  <a:lnTo>
                    <a:pt x="197" y="99"/>
                  </a:lnTo>
                  <a:lnTo>
                    <a:pt x="187" y="88"/>
                  </a:lnTo>
                  <a:lnTo>
                    <a:pt x="172" y="85"/>
                  </a:lnTo>
                  <a:lnTo>
                    <a:pt x="165" y="69"/>
                  </a:lnTo>
                  <a:lnTo>
                    <a:pt x="169" y="59"/>
                  </a:lnTo>
                  <a:lnTo>
                    <a:pt x="169" y="52"/>
                  </a:lnTo>
                  <a:lnTo>
                    <a:pt x="166" y="52"/>
                  </a:lnTo>
                  <a:lnTo>
                    <a:pt x="163" y="53"/>
                  </a:lnTo>
                  <a:lnTo>
                    <a:pt x="161" y="52"/>
                  </a:lnTo>
                  <a:lnTo>
                    <a:pt x="170" y="43"/>
                  </a:lnTo>
                  <a:lnTo>
                    <a:pt x="168" y="42"/>
                  </a:lnTo>
                  <a:lnTo>
                    <a:pt x="168" y="41"/>
                  </a:lnTo>
                  <a:lnTo>
                    <a:pt x="167" y="40"/>
                  </a:lnTo>
                  <a:lnTo>
                    <a:pt x="168" y="39"/>
                  </a:lnTo>
                  <a:lnTo>
                    <a:pt x="167" y="38"/>
                  </a:lnTo>
                  <a:lnTo>
                    <a:pt x="167" y="37"/>
                  </a:lnTo>
                  <a:lnTo>
                    <a:pt x="166" y="36"/>
                  </a:lnTo>
                  <a:lnTo>
                    <a:pt x="174" y="23"/>
                  </a:lnTo>
                  <a:lnTo>
                    <a:pt x="168" y="14"/>
                  </a:lnTo>
                  <a:lnTo>
                    <a:pt x="152" y="11"/>
                  </a:lnTo>
                  <a:lnTo>
                    <a:pt x="151" y="10"/>
                  </a:lnTo>
                  <a:lnTo>
                    <a:pt x="151" y="9"/>
                  </a:lnTo>
                  <a:lnTo>
                    <a:pt x="151" y="8"/>
                  </a:lnTo>
                  <a:lnTo>
                    <a:pt x="148" y="8"/>
                  </a:lnTo>
                  <a:lnTo>
                    <a:pt x="147" y="7"/>
                  </a:lnTo>
                  <a:lnTo>
                    <a:pt x="145" y="6"/>
                  </a:lnTo>
                  <a:lnTo>
                    <a:pt x="144" y="5"/>
                  </a:lnTo>
                  <a:lnTo>
                    <a:pt x="142" y="2"/>
                  </a:lnTo>
                  <a:lnTo>
                    <a:pt x="142" y="0"/>
                  </a:lnTo>
                  <a:lnTo>
                    <a:pt x="141" y="0"/>
                  </a:lnTo>
                  <a:lnTo>
                    <a:pt x="139" y="2"/>
                  </a:lnTo>
                  <a:lnTo>
                    <a:pt x="137" y="2"/>
                  </a:lnTo>
                  <a:lnTo>
                    <a:pt x="136" y="2"/>
                  </a:lnTo>
                  <a:lnTo>
                    <a:pt x="135" y="3"/>
                  </a:lnTo>
                  <a:lnTo>
                    <a:pt x="133" y="4"/>
                  </a:lnTo>
                  <a:lnTo>
                    <a:pt x="133" y="5"/>
                  </a:lnTo>
                  <a:lnTo>
                    <a:pt x="132" y="6"/>
                  </a:lnTo>
                  <a:lnTo>
                    <a:pt x="131" y="7"/>
                  </a:lnTo>
                  <a:lnTo>
                    <a:pt x="130" y="8"/>
                  </a:lnTo>
                  <a:lnTo>
                    <a:pt x="130" y="9"/>
                  </a:lnTo>
                  <a:lnTo>
                    <a:pt x="124" y="12"/>
                  </a:lnTo>
                  <a:lnTo>
                    <a:pt x="123" y="11"/>
                  </a:lnTo>
                  <a:lnTo>
                    <a:pt x="121" y="12"/>
                  </a:lnTo>
                  <a:lnTo>
                    <a:pt x="121" y="11"/>
                  </a:lnTo>
                  <a:lnTo>
                    <a:pt x="118" y="12"/>
                  </a:lnTo>
                  <a:lnTo>
                    <a:pt x="117" y="11"/>
                  </a:lnTo>
                  <a:lnTo>
                    <a:pt x="116" y="12"/>
                  </a:lnTo>
                  <a:lnTo>
                    <a:pt x="113" y="13"/>
                  </a:lnTo>
                  <a:lnTo>
                    <a:pt x="113" y="14"/>
                  </a:lnTo>
                  <a:lnTo>
                    <a:pt x="113" y="16"/>
                  </a:lnTo>
                  <a:lnTo>
                    <a:pt x="113" y="17"/>
                  </a:lnTo>
                  <a:lnTo>
                    <a:pt x="111" y="18"/>
                  </a:lnTo>
                  <a:lnTo>
                    <a:pt x="110" y="20"/>
                  </a:lnTo>
                  <a:lnTo>
                    <a:pt x="110" y="21"/>
                  </a:lnTo>
                  <a:lnTo>
                    <a:pt x="109" y="23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5" y="26"/>
                  </a:lnTo>
                  <a:lnTo>
                    <a:pt x="104" y="27"/>
                  </a:lnTo>
                  <a:lnTo>
                    <a:pt x="105" y="29"/>
                  </a:lnTo>
                  <a:lnTo>
                    <a:pt x="106" y="29"/>
                  </a:lnTo>
                  <a:lnTo>
                    <a:pt x="106" y="31"/>
                  </a:lnTo>
                  <a:lnTo>
                    <a:pt x="105" y="33"/>
                  </a:lnTo>
                  <a:lnTo>
                    <a:pt x="105" y="34"/>
                  </a:lnTo>
                  <a:lnTo>
                    <a:pt x="105" y="36"/>
                  </a:lnTo>
                  <a:lnTo>
                    <a:pt x="104" y="37"/>
                  </a:lnTo>
                  <a:lnTo>
                    <a:pt x="105" y="40"/>
                  </a:lnTo>
                  <a:lnTo>
                    <a:pt x="105" y="41"/>
                  </a:lnTo>
                  <a:lnTo>
                    <a:pt x="104" y="42"/>
                  </a:lnTo>
                  <a:lnTo>
                    <a:pt x="104" y="44"/>
                  </a:lnTo>
                  <a:lnTo>
                    <a:pt x="104" y="45"/>
                  </a:lnTo>
                  <a:lnTo>
                    <a:pt x="104" y="46"/>
                  </a:lnTo>
                  <a:lnTo>
                    <a:pt x="103" y="48"/>
                  </a:lnTo>
                  <a:lnTo>
                    <a:pt x="104" y="49"/>
                  </a:lnTo>
                  <a:lnTo>
                    <a:pt x="104" y="51"/>
                  </a:lnTo>
                  <a:lnTo>
                    <a:pt x="105" y="52"/>
                  </a:lnTo>
                  <a:lnTo>
                    <a:pt x="105" y="54"/>
                  </a:lnTo>
                  <a:lnTo>
                    <a:pt x="106" y="55"/>
                  </a:lnTo>
                  <a:lnTo>
                    <a:pt x="107" y="57"/>
                  </a:lnTo>
                  <a:lnTo>
                    <a:pt x="107" y="58"/>
                  </a:lnTo>
                  <a:lnTo>
                    <a:pt x="106" y="60"/>
                  </a:lnTo>
                  <a:lnTo>
                    <a:pt x="106" y="61"/>
                  </a:lnTo>
                  <a:lnTo>
                    <a:pt x="104" y="64"/>
                  </a:lnTo>
                  <a:lnTo>
                    <a:pt x="103" y="64"/>
                  </a:lnTo>
                  <a:lnTo>
                    <a:pt x="101" y="65"/>
                  </a:lnTo>
                  <a:lnTo>
                    <a:pt x="100" y="66"/>
                  </a:lnTo>
                  <a:lnTo>
                    <a:pt x="99" y="67"/>
                  </a:lnTo>
                  <a:lnTo>
                    <a:pt x="98" y="68"/>
                  </a:lnTo>
                  <a:lnTo>
                    <a:pt x="97" y="69"/>
                  </a:lnTo>
                  <a:lnTo>
                    <a:pt x="96" y="71"/>
                  </a:lnTo>
                  <a:lnTo>
                    <a:pt x="96" y="73"/>
                  </a:lnTo>
                  <a:lnTo>
                    <a:pt x="96" y="75"/>
                  </a:lnTo>
                  <a:lnTo>
                    <a:pt x="96" y="77"/>
                  </a:lnTo>
                  <a:lnTo>
                    <a:pt x="96" y="78"/>
                  </a:lnTo>
                  <a:lnTo>
                    <a:pt x="93" y="79"/>
                  </a:lnTo>
                  <a:lnTo>
                    <a:pt x="93" y="82"/>
                  </a:lnTo>
                  <a:lnTo>
                    <a:pt x="91" y="81"/>
                  </a:lnTo>
                  <a:lnTo>
                    <a:pt x="89" y="78"/>
                  </a:lnTo>
                  <a:lnTo>
                    <a:pt x="87" y="78"/>
                  </a:lnTo>
                  <a:lnTo>
                    <a:pt x="84" y="77"/>
                  </a:lnTo>
                  <a:lnTo>
                    <a:pt x="82" y="76"/>
                  </a:lnTo>
                  <a:lnTo>
                    <a:pt x="80" y="76"/>
                  </a:lnTo>
                  <a:lnTo>
                    <a:pt x="77" y="75"/>
                  </a:lnTo>
                  <a:lnTo>
                    <a:pt x="75" y="75"/>
                  </a:lnTo>
                  <a:lnTo>
                    <a:pt x="75" y="73"/>
                  </a:lnTo>
                  <a:lnTo>
                    <a:pt x="74" y="74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69" y="72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7" y="76"/>
                  </a:lnTo>
                  <a:lnTo>
                    <a:pt x="67" y="77"/>
                  </a:lnTo>
                  <a:lnTo>
                    <a:pt x="66" y="78"/>
                  </a:lnTo>
                  <a:lnTo>
                    <a:pt x="63" y="79"/>
                  </a:lnTo>
                  <a:lnTo>
                    <a:pt x="62" y="80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49" y="82"/>
                  </a:lnTo>
                  <a:lnTo>
                    <a:pt x="43" y="80"/>
                  </a:lnTo>
                  <a:lnTo>
                    <a:pt x="40" y="81"/>
                  </a:lnTo>
                  <a:lnTo>
                    <a:pt x="38" y="76"/>
                  </a:lnTo>
                  <a:lnTo>
                    <a:pt x="35" y="72"/>
                  </a:lnTo>
                  <a:lnTo>
                    <a:pt x="35" y="70"/>
                  </a:lnTo>
                  <a:lnTo>
                    <a:pt x="29" y="66"/>
                  </a:lnTo>
                  <a:lnTo>
                    <a:pt x="21" y="57"/>
                  </a:lnTo>
                  <a:lnTo>
                    <a:pt x="15" y="57"/>
                  </a:lnTo>
                  <a:lnTo>
                    <a:pt x="11" y="59"/>
                  </a:lnTo>
                  <a:lnTo>
                    <a:pt x="9" y="60"/>
                  </a:lnTo>
                  <a:lnTo>
                    <a:pt x="8" y="62"/>
                  </a:lnTo>
                  <a:lnTo>
                    <a:pt x="9" y="63"/>
                  </a:lnTo>
                  <a:lnTo>
                    <a:pt x="11" y="65"/>
                  </a:lnTo>
                  <a:lnTo>
                    <a:pt x="12" y="66"/>
                  </a:lnTo>
                  <a:lnTo>
                    <a:pt x="11" y="70"/>
                  </a:lnTo>
                  <a:lnTo>
                    <a:pt x="4" y="67"/>
                  </a:lnTo>
                  <a:lnTo>
                    <a:pt x="0" y="70"/>
                  </a:lnTo>
                  <a:lnTo>
                    <a:pt x="4" y="70"/>
                  </a:lnTo>
                  <a:lnTo>
                    <a:pt x="7" y="72"/>
                  </a:lnTo>
                  <a:lnTo>
                    <a:pt x="8" y="73"/>
                  </a:lnTo>
                  <a:lnTo>
                    <a:pt x="7" y="75"/>
                  </a:lnTo>
                  <a:lnTo>
                    <a:pt x="11" y="78"/>
                  </a:lnTo>
                  <a:lnTo>
                    <a:pt x="15" y="81"/>
                  </a:lnTo>
                  <a:lnTo>
                    <a:pt x="16" y="82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9" y="86"/>
                  </a:lnTo>
                  <a:lnTo>
                    <a:pt x="21" y="87"/>
                  </a:lnTo>
                  <a:lnTo>
                    <a:pt x="24" y="87"/>
                  </a:lnTo>
                  <a:lnTo>
                    <a:pt x="24" y="88"/>
                  </a:lnTo>
                  <a:lnTo>
                    <a:pt x="25" y="90"/>
                  </a:lnTo>
                  <a:lnTo>
                    <a:pt x="27" y="90"/>
                  </a:lnTo>
                  <a:lnTo>
                    <a:pt x="29" y="90"/>
                  </a:lnTo>
                  <a:lnTo>
                    <a:pt x="30" y="90"/>
                  </a:lnTo>
                  <a:lnTo>
                    <a:pt x="32" y="92"/>
                  </a:lnTo>
                  <a:lnTo>
                    <a:pt x="33" y="94"/>
                  </a:lnTo>
                  <a:lnTo>
                    <a:pt x="36" y="94"/>
                  </a:lnTo>
                  <a:lnTo>
                    <a:pt x="39" y="93"/>
                  </a:lnTo>
                  <a:lnTo>
                    <a:pt x="41" y="94"/>
                  </a:lnTo>
                  <a:lnTo>
                    <a:pt x="45" y="94"/>
                  </a:lnTo>
                  <a:lnTo>
                    <a:pt x="48" y="95"/>
                  </a:lnTo>
                  <a:lnTo>
                    <a:pt x="50" y="96"/>
                  </a:lnTo>
                  <a:lnTo>
                    <a:pt x="54" y="99"/>
                  </a:lnTo>
                  <a:lnTo>
                    <a:pt x="57" y="101"/>
                  </a:lnTo>
                  <a:lnTo>
                    <a:pt x="59" y="102"/>
                  </a:lnTo>
                  <a:lnTo>
                    <a:pt x="59" y="105"/>
                  </a:lnTo>
                  <a:lnTo>
                    <a:pt x="60" y="106"/>
                  </a:lnTo>
                  <a:lnTo>
                    <a:pt x="62" y="106"/>
                  </a:lnTo>
                  <a:lnTo>
                    <a:pt x="63" y="108"/>
                  </a:lnTo>
                  <a:lnTo>
                    <a:pt x="65" y="111"/>
                  </a:lnTo>
                  <a:lnTo>
                    <a:pt x="67" y="111"/>
                  </a:lnTo>
                  <a:lnTo>
                    <a:pt x="69" y="112"/>
                  </a:lnTo>
                  <a:lnTo>
                    <a:pt x="71" y="114"/>
                  </a:lnTo>
                  <a:lnTo>
                    <a:pt x="71" y="115"/>
                  </a:lnTo>
                  <a:lnTo>
                    <a:pt x="69" y="117"/>
                  </a:lnTo>
                  <a:lnTo>
                    <a:pt x="68" y="119"/>
                  </a:lnTo>
                  <a:lnTo>
                    <a:pt x="68" y="124"/>
                  </a:lnTo>
                  <a:lnTo>
                    <a:pt x="69" y="127"/>
                  </a:lnTo>
                  <a:lnTo>
                    <a:pt x="69" y="128"/>
                  </a:lnTo>
                  <a:lnTo>
                    <a:pt x="71" y="130"/>
                  </a:lnTo>
                  <a:lnTo>
                    <a:pt x="71" y="131"/>
                  </a:lnTo>
                  <a:lnTo>
                    <a:pt x="69" y="133"/>
                  </a:lnTo>
                  <a:lnTo>
                    <a:pt x="69" y="134"/>
                  </a:lnTo>
                  <a:lnTo>
                    <a:pt x="69" y="136"/>
                  </a:lnTo>
                  <a:lnTo>
                    <a:pt x="69" y="137"/>
                  </a:lnTo>
                  <a:lnTo>
                    <a:pt x="71" y="138"/>
                  </a:lnTo>
                  <a:lnTo>
                    <a:pt x="72" y="137"/>
                  </a:lnTo>
                  <a:lnTo>
                    <a:pt x="75" y="137"/>
                  </a:lnTo>
                  <a:lnTo>
                    <a:pt x="77" y="139"/>
                  </a:lnTo>
                  <a:lnTo>
                    <a:pt x="77" y="140"/>
                  </a:lnTo>
                  <a:lnTo>
                    <a:pt x="77" y="142"/>
                  </a:lnTo>
                  <a:lnTo>
                    <a:pt x="77" y="144"/>
                  </a:lnTo>
                  <a:lnTo>
                    <a:pt x="77" y="145"/>
                  </a:lnTo>
                  <a:lnTo>
                    <a:pt x="75" y="146"/>
                  </a:lnTo>
                  <a:lnTo>
                    <a:pt x="74" y="147"/>
                  </a:lnTo>
                  <a:lnTo>
                    <a:pt x="74" y="149"/>
                  </a:lnTo>
                  <a:lnTo>
                    <a:pt x="75" y="149"/>
                  </a:lnTo>
                  <a:lnTo>
                    <a:pt x="74" y="151"/>
                  </a:lnTo>
                  <a:lnTo>
                    <a:pt x="75" y="153"/>
                  </a:lnTo>
                  <a:lnTo>
                    <a:pt x="77" y="155"/>
                  </a:lnTo>
                  <a:lnTo>
                    <a:pt x="80" y="158"/>
                  </a:lnTo>
                  <a:lnTo>
                    <a:pt x="83" y="161"/>
                  </a:lnTo>
                  <a:lnTo>
                    <a:pt x="84" y="164"/>
                  </a:lnTo>
                  <a:lnTo>
                    <a:pt x="86" y="167"/>
                  </a:lnTo>
                  <a:lnTo>
                    <a:pt x="85" y="168"/>
                  </a:lnTo>
                  <a:lnTo>
                    <a:pt x="84" y="170"/>
                  </a:lnTo>
                  <a:lnTo>
                    <a:pt x="84" y="173"/>
                  </a:lnTo>
                  <a:lnTo>
                    <a:pt x="84" y="176"/>
                  </a:lnTo>
                  <a:lnTo>
                    <a:pt x="84" y="179"/>
                  </a:lnTo>
                  <a:lnTo>
                    <a:pt x="84" y="181"/>
                  </a:lnTo>
                  <a:lnTo>
                    <a:pt x="83" y="183"/>
                  </a:lnTo>
                  <a:lnTo>
                    <a:pt x="81" y="185"/>
                  </a:lnTo>
                  <a:lnTo>
                    <a:pt x="82" y="188"/>
                  </a:lnTo>
                  <a:lnTo>
                    <a:pt x="81" y="191"/>
                  </a:lnTo>
                  <a:lnTo>
                    <a:pt x="83" y="194"/>
                  </a:lnTo>
                  <a:lnTo>
                    <a:pt x="85" y="197"/>
                  </a:lnTo>
                  <a:lnTo>
                    <a:pt x="88" y="199"/>
                  </a:lnTo>
                  <a:lnTo>
                    <a:pt x="89" y="200"/>
                  </a:lnTo>
                  <a:lnTo>
                    <a:pt x="91" y="203"/>
                  </a:lnTo>
                  <a:lnTo>
                    <a:pt x="93" y="206"/>
                  </a:lnTo>
                  <a:lnTo>
                    <a:pt x="93" y="208"/>
                  </a:lnTo>
                  <a:lnTo>
                    <a:pt x="95" y="209"/>
                  </a:lnTo>
                  <a:lnTo>
                    <a:pt x="95" y="210"/>
                  </a:lnTo>
                  <a:lnTo>
                    <a:pt x="96" y="212"/>
                  </a:lnTo>
                  <a:lnTo>
                    <a:pt x="95" y="215"/>
                  </a:lnTo>
                  <a:lnTo>
                    <a:pt x="98" y="217"/>
                  </a:lnTo>
                  <a:lnTo>
                    <a:pt x="98" y="216"/>
                  </a:lnTo>
                  <a:lnTo>
                    <a:pt x="98" y="215"/>
                  </a:lnTo>
                  <a:lnTo>
                    <a:pt x="97" y="215"/>
                  </a:lnTo>
                  <a:lnTo>
                    <a:pt x="97" y="214"/>
                  </a:lnTo>
                  <a:lnTo>
                    <a:pt x="98" y="214"/>
                  </a:lnTo>
                  <a:lnTo>
                    <a:pt x="99" y="215"/>
                  </a:lnTo>
                  <a:lnTo>
                    <a:pt x="101" y="216"/>
                  </a:lnTo>
                  <a:lnTo>
                    <a:pt x="102" y="216"/>
                  </a:lnTo>
                  <a:lnTo>
                    <a:pt x="103" y="215"/>
                  </a:lnTo>
                  <a:lnTo>
                    <a:pt x="104" y="214"/>
                  </a:lnTo>
                  <a:lnTo>
                    <a:pt x="104" y="213"/>
                  </a:lnTo>
                  <a:lnTo>
                    <a:pt x="104" y="212"/>
                  </a:lnTo>
                  <a:lnTo>
                    <a:pt x="105" y="210"/>
                  </a:lnTo>
                  <a:lnTo>
                    <a:pt x="105" y="209"/>
                  </a:lnTo>
                  <a:lnTo>
                    <a:pt x="105" y="208"/>
                  </a:lnTo>
                  <a:lnTo>
                    <a:pt x="106" y="208"/>
                  </a:lnTo>
                  <a:lnTo>
                    <a:pt x="106" y="206"/>
                  </a:lnTo>
                  <a:lnTo>
                    <a:pt x="106" y="205"/>
                  </a:lnTo>
                  <a:lnTo>
                    <a:pt x="107" y="203"/>
                  </a:lnTo>
                  <a:lnTo>
                    <a:pt x="107" y="205"/>
                  </a:lnTo>
                  <a:lnTo>
                    <a:pt x="108" y="206"/>
                  </a:lnTo>
                  <a:lnTo>
                    <a:pt x="108" y="207"/>
                  </a:lnTo>
                  <a:lnTo>
                    <a:pt x="108" y="209"/>
                  </a:lnTo>
                  <a:lnTo>
                    <a:pt x="107" y="210"/>
                  </a:lnTo>
                  <a:lnTo>
                    <a:pt x="107" y="211"/>
                  </a:lnTo>
                  <a:lnTo>
                    <a:pt x="107" y="212"/>
                  </a:lnTo>
                  <a:lnTo>
                    <a:pt x="107" y="213"/>
                  </a:lnTo>
                  <a:lnTo>
                    <a:pt x="107" y="214"/>
                  </a:lnTo>
                  <a:lnTo>
                    <a:pt x="106" y="215"/>
                  </a:lnTo>
                  <a:lnTo>
                    <a:pt x="106" y="216"/>
                  </a:lnTo>
                  <a:lnTo>
                    <a:pt x="105" y="217"/>
                  </a:lnTo>
                  <a:lnTo>
                    <a:pt x="105" y="218"/>
                  </a:lnTo>
                  <a:lnTo>
                    <a:pt x="106" y="218"/>
                  </a:lnTo>
                  <a:lnTo>
                    <a:pt x="106" y="220"/>
                  </a:lnTo>
                  <a:lnTo>
                    <a:pt x="107" y="218"/>
                  </a:lnTo>
                  <a:lnTo>
                    <a:pt x="108" y="219"/>
                  </a:lnTo>
                  <a:lnTo>
                    <a:pt x="108" y="221"/>
                  </a:lnTo>
                  <a:lnTo>
                    <a:pt x="109" y="222"/>
                  </a:lnTo>
                  <a:lnTo>
                    <a:pt x="110" y="220"/>
                  </a:lnTo>
                  <a:lnTo>
                    <a:pt x="110" y="221"/>
                  </a:lnTo>
                  <a:lnTo>
                    <a:pt x="111" y="221"/>
                  </a:lnTo>
                  <a:lnTo>
                    <a:pt x="114" y="221"/>
                  </a:lnTo>
                  <a:lnTo>
                    <a:pt x="115" y="221"/>
                  </a:lnTo>
                  <a:lnTo>
                    <a:pt x="117" y="221"/>
                  </a:lnTo>
                  <a:lnTo>
                    <a:pt x="117" y="222"/>
                  </a:lnTo>
                  <a:lnTo>
                    <a:pt x="118" y="223"/>
                  </a:lnTo>
                  <a:lnTo>
                    <a:pt x="119" y="224"/>
                  </a:lnTo>
                  <a:lnTo>
                    <a:pt x="120" y="224"/>
                  </a:lnTo>
                  <a:lnTo>
                    <a:pt x="121" y="224"/>
                  </a:lnTo>
                  <a:lnTo>
                    <a:pt x="121" y="225"/>
                  </a:lnTo>
                  <a:lnTo>
                    <a:pt x="123" y="226"/>
                  </a:lnTo>
                  <a:lnTo>
                    <a:pt x="123" y="227"/>
                  </a:lnTo>
                  <a:lnTo>
                    <a:pt x="124" y="228"/>
                  </a:lnTo>
                  <a:lnTo>
                    <a:pt x="125" y="229"/>
                  </a:lnTo>
                  <a:lnTo>
                    <a:pt x="126" y="230"/>
                  </a:lnTo>
                  <a:lnTo>
                    <a:pt x="126" y="231"/>
                  </a:lnTo>
                  <a:lnTo>
                    <a:pt x="125" y="231"/>
                  </a:lnTo>
                  <a:lnTo>
                    <a:pt x="124" y="231"/>
                  </a:lnTo>
                  <a:lnTo>
                    <a:pt x="123" y="233"/>
                  </a:lnTo>
                  <a:lnTo>
                    <a:pt x="124" y="233"/>
                  </a:lnTo>
                  <a:lnTo>
                    <a:pt x="125" y="233"/>
                  </a:lnTo>
                  <a:lnTo>
                    <a:pt x="125" y="234"/>
                  </a:lnTo>
                  <a:lnTo>
                    <a:pt x="126" y="234"/>
                  </a:lnTo>
                  <a:lnTo>
                    <a:pt x="126" y="235"/>
                  </a:lnTo>
                  <a:lnTo>
                    <a:pt x="126" y="236"/>
                  </a:lnTo>
                  <a:lnTo>
                    <a:pt x="124" y="235"/>
                  </a:lnTo>
                  <a:lnTo>
                    <a:pt x="124" y="236"/>
                  </a:lnTo>
                  <a:lnTo>
                    <a:pt x="125" y="236"/>
                  </a:lnTo>
                  <a:lnTo>
                    <a:pt x="126" y="237"/>
                  </a:lnTo>
                  <a:lnTo>
                    <a:pt x="124" y="238"/>
                  </a:lnTo>
                  <a:lnTo>
                    <a:pt x="126" y="238"/>
                  </a:lnTo>
                  <a:lnTo>
                    <a:pt x="126" y="239"/>
                  </a:lnTo>
                  <a:lnTo>
                    <a:pt x="126" y="240"/>
                  </a:lnTo>
                  <a:lnTo>
                    <a:pt x="126" y="241"/>
                  </a:lnTo>
                  <a:lnTo>
                    <a:pt x="125" y="242"/>
                  </a:lnTo>
                  <a:lnTo>
                    <a:pt x="125" y="243"/>
                  </a:lnTo>
                  <a:lnTo>
                    <a:pt x="125" y="244"/>
                  </a:lnTo>
                  <a:lnTo>
                    <a:pt x="125" y="245"/>
                  </a:lnTo>
                  <a:lnTo>
                    <a:pt x="128" y="246"/>
                  </a:lnTo>
                  <a:lnTo>
                    <a:pt x="129" y="247"/>
                  </a:lnTo>
                  <a:lnTo>
                    <a:pt x="129" y="248"/>
                  </a:lnTo>
                  <a:lnTo>
                    <a:pt x="130" y="249"/>
                  </a:lnTo>
                  <a:lnTo>
                    <a:pt x="129" y="251"/>
                  </a:lnTo>
                  <a:lnTo>
                    <a:pt x="130" y="251"/>
                  </a:lnTo>
                  <a:lnTo>
                    <a:pt x="131" y="251"/>
                  </a:lnTo>
                  <a:lnTo>
                    <a:pt x="132" y="251"/>
                  </a:lnTo>
                  <a:lnTo>
                    <a:pt x="132" y="252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2"/>
                  </a:lnTo>
                  <a:lnTo>
                    <a:pt x="129" y="252"/>
                  </a:lnTo>
                  <a:lnTo>
                    <a:pt x="127" y="252"/>
                  </a:lnTo>
                  <a:lnTo>
                    <a:pt x="127" y="251"/>
                  </a:lnTo>
                  <a:lnTo>
                    <a:pt x="126" y="252"/>
                  </a:lnTo>
                  <a:lnTo>
                    <a:pt x="125" y="253"/>
                  </a:lnTo>
                  <a:lnTo>
                    <a:pt x="126" y="254"/>
                  </a:lnTo>
                  <a:lnTo>
                    <a:pt x="127" y="255"/>
                  </a:lnTo>
                  <a:lnTo>
                    <a:pt x="129" y="255"/>
                  </a:lnTo>
                  <a:lnTo>
                    <a:pt x="129" y="256"/>
                  </a:lnTo>
                  <a:lnTo>
                    <a:pt x="130" y="256"/>
                  </a:lnTo>
                  <a:lnTo>
                    <a:pt x="130" y="257"/>
                  </a:lnTo>
                  <a:lnTo>
                    <a:pt x="130" y="258"/>
                  </a:lnTo>
                  <a:lnTo>
                    <a:pt x="130" y="259"/>
                  </a:lnTo>
                  <a:lnTo>
                    <a:pt x="129" y="259"/>
                  </a:lnTo>
                  <a:lnTo>
                    <a:pt x="129" y="260"/>
                  </a:lnTo>
                  <a:lnTo>
                    <a:pt x="128" y="259"/>
                  </a:lnTo>
                  <a:lnTo>
                    <a:pt x="128" y="258"/>
                  </a:lnTo>
                  <a:lnTo>
                    <a:pt x="127" y="257"/>
                  </a:lnTo>
                  <a:lnTo>
                    <a:pt x="127" y="258"/>
                  </a:lnTo>
                  <a:lnTo>
                    <a:pt x="126" y="257"/>
                  </a:lnTo>
                  <a:lnTo>
                    <a:pt x="126" y="256"/>
                  </a:lnTo>
                  <a:lnTo>
                    <a:pt x="125" y="257"/>
                  </a:lnTo>
                  <a:lnTo>
                    <a:pt x="124" y="257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256"/>
                  </a:lnTo>
                  <a:lnTo>
                    <a:pt x="121" y="257"/>
                  </a:lnTo>
                  <a:lnTo>
                    <a:pt x="121" y="258"/>
                  </a:lnTo>
                  <a:lnTo>
                    <a:pt x="119" y="258"/>
                  </a:lnTo>
                  <a:lnTo>
                    <a:pt x="118" y="258"/>
                  </a:lnTo>
                  <a:lnTo>
                    <a:pt x="115" y="259"/>
                  </a:lnTo>
                  <a:lnTo>
                    <a:pt x="115" y="260"/>
                  </a:lnTo>
                  <a:lnTo>
                    <a:pt x="115" y="261"/>
                  </a:lnTo>
                  <a:lnTo>
                    <a:pt x="115" y="263"/>
                  </a:lnTo>
                  <a:lnTo>
                    <a:pt x="114" y="261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3" y="265"/>
                  </a:lnTo>
                  <a:lnTo>
                    <a:pt x="113" y="266"/>
                  </a:lnTo>
                  <a:lnTo>
                    <a:pt x="113" y="267"/>
                  </a:lnTo>
                  <a:lnTo>
                    <a:pt x="113" y="268"/>
                  </a:lnTo>
                  <a:lnTo>
                    <a:pt x="111" y="269"/>
                  </a:lnTo>
                  <a:lnTo>
                    <a:pt x="110" y="270"/>
                  </a:lnTo>
                  <a:lnTo>
                    <a:pt x="110" y="272"/>
                  </a:lnTo>
                  <a:lnTo>
                    <a:pt x="110" y="273"/>
                  </a:lnTo>
                  <a:lnTo>
                    <a:pt x="110" y="275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8"/>
                  </a:lnTo>
                  <a:lnTo>
                    <a:pt x="109" y="278"/>
                  </a:lnTo>
                  <a:lnTo>
                    <a:pt x="108" y="277"/>
                  </a:lnTo>
                  <a:lnTo>
                    <a:pt x="107" y="278"/>
                  </a:lnTo>
                  <a:lnTo>
                    <a:pt x="108" y="279"/>
                  </a:lnTo>
                  <a:lnTo>
                    <a:pt x="107" y="280"/>
                  </a:lnTo>
                  <a:lnTo>
                    <a:pt x="106" y="281"/>
                  </a:lnTo>
                  <a:lnTo>
                    <a:pt x="105" y="282"/>
                  </a:lnTo>
                  <a:lnTo>
                    <a:pt x="105" y="284"/>
                  </a:lnTo>
                  <a:lnTo>
                    <a:pt x="104" y="284"/>
                  </a:lnTo>
                  <a:lnTo>
                    <a:pt x="103" y="284"/>
                  </a:lnTo>
                  <a:lnTo>
                    <a:pt x="103" y="285"/>
                  </a:lnTo>
                  <a:lnTo>
                    <a:pt x="103" y="286"/>
                  </a:lnTo>
                  <a:lnTo>
                    <a:pt x="102" y="287"/>
                  </a:lnTo>
                  <a:lnTo>
                    <a:pt x="102" y="288"/>
                  </a:lnTo>
                  <a:lnTo>
                    <a:pt x="102" y="290"/>
                  </a:lnTo>
                  <a:lnTo>
                    <a:pt x="101" y="291"/>
                  </a:lnTo>
                  <a:lnTo>
                    <a:pt x="100" y="290"/>
                  </a:lnTo>
                  <a:lnTo>
                    <a:pt x="100" y="292"/>
                  </a:lnTo>
                  <a:lnTo>
                    <a:pt x="99" y="293"/>
                  </a:lnTo>
                  <a:lnTo>
                    <a:pt x="99" y="294"/>
                  </a:lnTo>
                  <a:lnTo>
                    <a:pt x="98" y="294"/>
                  </a:lnTo>
                  <a:lnTo>
                    <a:pt x="97" y="294"/>
                  </a:lnTo>
                  <a:lnTo>
                    <a:pt x="97" y="295"/>
                  </a:lnTo>
                  <a:lnTo>
                    <a:pt x="98" y="295"/>
                  </a:lnTo>
                  <a:lnTo>
                    <a:pt x="98" y="297"/>
                  </a:lnTo>
                  <a:lnTo>
                    <a:pt x="96" y="299"/>
                  </a:lnTo>
                  <a:lnTo>
                    <a:pt x="96" y="300"/>
                  </a:lnTo>
                  <a:lnTo>
                    <a:pt x="95" y="302"/>
                  </a:lnTo>
                  <a:lnTo>
                    <a:pt x="95" y="303"/>
                  </a:lnTo>
                  <a:lnTo>
                    <a:pt x="96" y="302"/>
                  </a:lnTo>
                  <a:lnTo>
                    <a:pt x="96" y="303"/>
                  </a:lnTo>
                  <a:lnTo>
                    <a:pt x="95" y="304"/>
                  </a:lnTo>
                  <a:lnTo>
                    <a:pt x="94" y="304"/>
                  </a:lnTo>
                  <a:lnTo>
                    <a:pt x="93" y="304"/>
                  </a:lnTo>
                  <a:lnTo>
                    <a:pt x="92" y="303"/>
                  </a:lnTo>
                  <a:lnTo>
                    <a:pt x="91" y="305"/>
                  </a:lnTo>
                  <a:lnTo>
                    <a:pt x="92" y="307"/>
                  </a:lnTo>
                  <a:lnTo>
                    <a:pt x="91" y="309"/>
                  </a:lnTo>
                  <a:lnTo>
                    <a:pt x="92" y="310"/>
                  </a:lnTo>
                  <a:lnTo>
                    <a:pt x="91" y="311"/>
                  </a:lnTo>
                  <a:lnTo>
                    <a:pt x="88" y="312"/>
                  </a:lnTo>
                  <a:lnTo>
                    <a:pt x="87" y="312"/>
                  </a:lnTo>
                  <a:lnTo>
                    <a:pt x="86" y="313"/>
                  </a:lnTo>
                  <a:lnTo>
                    <a:pt x="84" y="314"/>
                  </a:lnTo>
                  <a:lnTo>
                    <a:pt x="83" y="315"/>
                  </a:lnTo>
                  <a:lnTo>
                    <a:pt x="81" y="316"/>
                  </a:lnTo>
                  <a:lnTo>
                    <a:pt x="79" y="316"/>
                  </a:lnTo>
                  <a:lnTo>
                    <a:pt x="77" y="318"/>
                  </a:lnTo>
                  <a:lnTo>
                    <a:pt x="76" y="320"/>
                  </a:lnTo>
                  <a:lnTo>
                    <a:pt x="76" y="324"/>
                  </a:lnTo>
                  <a:lnTo>
                    <a:pt x="75" y="324"/>
                  </a:lnTo>
                  <a:lnTo>
                    <a:pt x="74" y="326"/>
                  </a:lnTo>
                  <a:lnTo>
                    <a:pt x="74" y="327"/>
                  </a:lnTo>
                  <a:lnTo>
                    <a:pt x="73" y="328"/>
                  </a:lnTo>
                  <a:lnTo>
                    <a:pt x="72" y="330"/>
                  </a:lnTo>
                  <a:lnTo>
                    <a:pt x="73" y="330"/>
                  </a:lnTo>
                  <a:lnTo>
                    <a:pt x="73" y="331"/>
                  </a:lnTo>
                  <a:lnTo>
                    <a:pt x="73" y="333"/>
                  </a:lnTo>
                  <a:lnTo>
                    <a:pt x="72" y="334"/>
                  </a:lnTo>
                  <a:lnTo>
                    <a:pt x="72" y="335"/>
                  </a:lnTo>
                  <a:lnTo>
                    <a:pt x="71" y="334"/>
                  </a:lnTo>
                  <a:lnTo>
                    <a:pt x="71" y="333"/>
                  </a:lnTo>
                  <a:lnTo>
                    <a:pt x="71" y="332"/>
                  </a:lnTo>
                  <a:lnTo>
                    <a:pt x="70" y="331"/>
                  </a:lnTo>
                  <a:lnTo>
                    <a:pt x="69" y="332"/>
                  </a:lnTo>
                  <a:lnTo>
                    <a:pt x="69" y="334"/>
                  </a:lnTo>
                  <a:lnTo>
                    <a:pt x="69" y="335"/>
                  </a:lnTo>
                  <a:lnTo>
                    <a:pt x="71" y="336"/>
                  </a:lnTo>
                  <a:lnTo>
                    <a:pt x="71" y="337"/>
                  </a:lnTo>
                  <a:lnTo>
                    <a:pt x="70" y="337"/>
                  </a:lnTo>
                  <a:lnTo>
                    <a:pt x="69" y="336"/>
                  </a:lnTo>
                  <a:lnTo>
                    <a:pt x="67" y="336"/>
                  </a:lnTo>
                  <a:lnTo>
                    <a:pt x="66" y="337"/>
                  </a:lnTo>
                  <a:lnTo>
                    <a:pt x="68" y="339"/>
                  </a:lnTo>
                  <a:lnTo>
                    <a:pt x="69" y="340"/>
                  </a:lnTo>
                  <a:lnTo>
                    <a:pt x="71" y="341"/>
                  </a:lnTo>
                  <a:lnTo>
                    <a:pt x="71" y="343"/>
                  </a:lnTo>
                  <a:lnTo>
                    <a:pt x="72" y="343"/>
                  </a:lnTo>
                  <a:lnTo>
                    <a:pt x="71" y="345"/>
                  </a:lnTo>
                  <a:lnTo>
                    <a:pt x="70" y="344"/>
                  </a:lnTo>
                  <a:lnTo>
                    <a:pt x="69" y="343"/>
                  </a:lnTo>
                  <a:lnTo>
                    <a:pt x="67" y="343"/>
                  </a:lnTo>
                  <a:lnTo>
                    <a:pt x="66" y="343"/>
                  </a:lnTo>
                  <a:lnTo>
                    <a:pt x="65" y="343"/>
                  </a:lnTo>
                  <a:lnTo>
                    <a:pt x="65" y="345"/>
                  </a:lnTo>
                  <a:lnTo>
                    <a:pt x="65" y="346"/>
                  </a:lnTo>
                  <a:lnTo>
                    <a:pt x="65" y="348"/>
                  </a:lnTo>
                  <a:lnTo>
                    <a:pt x="66" y="347"/>
                  </a:lnTo>
                  <a:lnTo>
                    <a:pt x="67" y="348"/>
                  </a:lnTo>
                  <a:lnTo>
                    <a:pt x="66" y="349"/>
                  </a:lnTo>
                  <a:lnTo>
                    <a:pt x="65" y="348"/>
                  </a:lnTo>
                  <a:lnTo>
                    <a:pt x="64" y="349"/>
                  </a:lnTo>
                  <a:lnTo>
                    <a:pt x="63" y="348"/>
                  </a:lnTo>
                  <a:lnTo>
                    <a:pt x="62" y="349"/>
                  </a:lnTo>
                  <a:lnTo>
                    <a:pt x="61" y="348"/>
                  </a:lnTo>
                  <a:lnTo>
                    <a:pt x="59" y="348"/>
                  </a:lnTo>
                  <a:lnTo>
                    <a:pt x="57" y="349"/>
                  </a:lnTo>
                  <a:lnTo>
                    <a:pt x="56" y="351"/>
                  </a:lnTo>
                  <a:lnTo>
                    <a:pt x="55" y="351"/>
                  </a:lnTo>
                  <a:lnTo>
                    <a:pt x="54" y="351"/>
                  </a:lnTo>
                  <a:lnTo>
                    <a:pt x="53" y="349"/>
                  </a:lnTo>
                  <a:lnTo>
                    <a:pt x="53" y="348"/>
                  </a:lnTo>
                  <a:lnTo>
                    <a:pt x="52" y="349"/>
                  </a:lnTo>
                  <a:lnTo>
                    <a:pt x="52" y="351"/>
                  </a:lnTo>
                  <a:lnTo>
                    <a:pt x="52" y="352"/>
                  </a:lnTo>
                  <a:lnTo>
                    <a:pt x="53" y="352"/>
                  </a:lnTo>
                  <a:lnTo>
                    <a:pt x="52" y="353"/>
                  </a:lnTo>
                  <a:lnTo>
                    <a:pt x="52" y="355"/>
                  </a:lnTo>
                  <a:lnTo>
                    <a:pt x="53" y="355"/>
                  </a:lnTo>
                  <a:lnTo>
                    <a:pt x="53" y="356"/>
                  </a:lnTo>
                  <a:lnTo>
                    <a:pt x="54" y="357"/>
                  </a:lnTo>
                  <a:lnTo>
                    <a:pt x="54" y="358"/>
                  </a:lnTo>
                  <a:lnTo>
                    <a:pt x="53" y="359"/>
                  </a:lnTo>
                  <a:lnTo>
                    <a:pt x="52" y="359"/>
                  </a:lnTo>
                  <a:lnTo>
                    <a:pt x="51" y="358"/>
                  </a:lnTo>
                  <a:lnTo>
                    <a:pt x="50" y="359"/>
                  </a:lnTo>
                  <a:lnTo>
                    <a:pt x="50" y="360"/>
                  </a:lnTo>
                  <a:lnTo>
                    <a:pt x="49" y="361"/>
                  </a:lnTo>
                  <a:lnTo>
                    <a:pt x="50" y="362"/>
                  </a:lnTo>
                  <a:lnTo>
                    <a:pt x="51" y="362"/>
                  </a:lnTo>
                  <a:lnTo>
                    <a:pt x="53" y="361"/>
                  </a:lnTo>
                  <a:lnTo>
                    <a:pt x="53" y="363"/>
                  </a:lnTo>
                  <a:lnTo>
                    <a:pt x="53" y="364"/>
                  </a:lnTo>
                  <a:lnTo>
                    <a:pt x="52" y="364"/>
                  </a:lnTo>
                  <a:lnTo>
                    <a:pt x="51" y="366"/>
                  </a:lnTo>
                  <a:lnTo>
                    <a:pt x="50" y="365"/>
                  </a:lnTo>
                  <a:lnTo>
                    <a:pt x="50" y="366"/>
                  </a:lnTo>
                  <a:lnTo>
                    <a:pt x="50" y="367"/>
                  </a:lnTo>
                  <a:lnTo>
                    <a:pt x="51" y="367"/>
                  </a:lnTo>
                  <a:lnTo>
                    <a:pt x="51" y="368"/>
                  </a:lnTo>
                  <a:lnTo>
                    <a:pt x="50" y="369"/>
                  </a:lnTo>
                  <a:lnTo>
                    <a:pt x="48" y="369"/>
                  </a:lnTo>
                  <a:lnTo>
                    <a:pt x="47" y="368"/>
                  </a:lnTo>
                  <a:lnTo>
                    <a:pt x="47" y="367"/>
                  </a:lnTo>
                  <a:lnTo>
                    <a:pt x="46" y="366"/>
                  </a:lnTo>
                  <a:lnTo>
                    <a:pt x="45" y="364"/>
                  </a:lnTo>
                  <a:lnTo>
                    <a:pt x="45" y="363"/>
                  </a:lnTo>
                  <a:lnTo>
                    <a:pt x="44" y="363"/>
                  </a:lnTo>
                  <a:lnTo>
                    <a:pt x="44" y="364"/>
                  </a:lnTo>
                  <a:lnTo>
                    <a:pt x="45" y="366"/>
                  </a:lnTo>
                  <a:lnTo>
                    <a:pt x="45" y="367"/>
                  </a:lnTo>
                  <a:lnTo>
                    <a:pt x="46" y="369"/>
                  </a:lnTo>
                  <a:lnTo>
                    <a:pt x="47" y="369"/>
                  </a:lnTo>
                  <a:lnTo>
                    <a:pt x="47" y="370"/>
                  </a:lnTo>
                  <a:lnTo>
                    <a:pt x="47" y="371"/>
                  </a:lnTo>
                  <a:lnTo>
                    <a:pt x="47" y="372"/>
                  </a:lnTo>
                  <a:lnTo>
                    <a:pt x="47" y="373"/>
                  </a:lnTo>
                  <a:lnTo>
                    <a:pt x="46" y="373"/>
                  </a:lnTo>
                  <a:lnTo>
                    <a:pt x="46" y="372"/>
                  </a:lnTo>
                  <a:lnTo>
                    <a:pt x="45" y="373"/>
                  </a:lnTo>
                  <a:lnTo>
                    <a:pt x="45" y="375"/>
                  </a:lnTo>
                  <a:lnTo>
                    <a:pt x="46" y="376"/>
                  </a:lnTo>
                  <a:lnTo>
                    <a:pt x="47" y="376"/>
                  </a:lnTo>
                  <a:lnTo>
                    <a:pt x="46" y="377"/>
                  </a:lnTo>
                  <a:lnTo>
                    <a:pt x="45" y="378"/>
                  </a:lnTo>
                  <a:lnTo>
                    <a:pt x="45" y="379"/>
                  </a:lnTo>
                  <a:lnTo>
                    <a:pt x="45" y="381"/>
                  </a:lnTo>
                  <a:lnTo>
                    <a:pt x="45" y="383"/>
                  </a:lnTo>
                  <a:lnTo>
                    <a:pt x="45" y="382"/>
                  </a:lnTo>
                  <a:lnTo>
                    <a:pt x="46" y="381"/>
                  </a:lnTo>
                  <a:lnTo>
                    <a:pt x="47" y="382"/>
                  </a:lnTo>
                  <a:lnTo>
                    <a:pt x="47" y="383"/>
                  </a:lnTo>
                  <a:lnTo>
                    <a:pt x="47" y="384"/>
                  </a:lnTo>
                  <a:lnTo>
                    <a:pt x="46" y="385"/>
                  </a:lnTo>
                  <a:lnTo>
                    <a:pt x="46" y="386"/>
                  </a:lnTo>
                  <a:lnTo>
                    <a:pt x="47" y="388"/>
                  </a:lnTo>
                  <a:lnTo>
                    <a:pt x="47" y="389"/>
                  </a:lnTo>
                  <a:lnTo>
                    <a:pt x="48" y="390"/>
                  </a:lnTo>
                  <a:lnTo>
                    <a:pt x="49" y="391"/>
                  </a:lnTo>
                  <a:lnTo>
                    <a:pt x="49" y="390"/>
                  </a:lnTo>
                  <a:lnTo>
                    <a:pt x="49" y="391"/>
                  </a:lnTo>
                  <a:lnTo>
                    <a:pt x="49" y="392"/>
                  </a:lnTo>
                  <a:lnTo>
                    <a:pt x="49" y="394"/>
                  </a:lnTo>
                  <a:lnTo>
                    <a:pt x="49" y="395"/>
                  </a:lnTo>
                  <a:lnTo>
                    <a:pt x="50" y="395"/>
                  </a:lnTo>
                  <a:lnTo>
                    <a:pt x="50" y="394"/>
                  </a:lnTo>
                  <a:lnTo>
                    <a:pt x="50" y="392"/>
                  </a:lnTo>
                  <a:lnTo>
                    <a:pt x="51" y="391"/>
                  </a:lnTo>
                  <a:lnTo>
                    <a:pt x="51" y="389"/>
                  </a:lnTo>
                  <a:lnTo>
                    <a:pt x="51" y="388"/>
                  </a:lnTo>
                  <a:lnTo>
                    <a:pt x="51" y="389"/>
                  </a:lnTo>
                  <a:lnTo>
                    <a:pt x="51" y="391"/>
                  </a:lnTo>
                  <a:lnTo>
                    <a:pt x="51" y="393"/>
                  </a:lnTo>
                  <a:lnTo>
                    <a:pt x="52" y="395"/>
                  </a:lnTo>
                  <a:lnTo>
                    <a:pt x="52" y="394"/>
                  </a:lnTo>
                  <a:lnTo>
                    <a:pt x="53" y="394"/>
                  </a:lnTo>
                  <a:lnTo>
                    <a:pt x="53" y="396"/>
                  </a:lnTo>
                  <a:lnTo>
                    <a:pt x="52" y="396"/>
                  </a:lnTo>
                  <a:lnTo>
                    <a:pt x="52" y="398"/>
                  </a:lnTo>
                  <a:lnTo>
                    <a:pt x="53" y="398"/>
                  </a:lnTo>
                  <a:lnTo>
                    <a:pt x="53" y="397"/>
                  </a:lnTo>
                  <a:lnTo>
                    <a:pt x="53" y="398"/>
                  </a:lnTo>
                  <a:lnTo>
                    <a:pt x="53" y="399"/>
                  </a:lnTo>
                  <a:lnTo>
                    <a:pt x="53" y="400"/>
                  </a:lnTo>
                  <a:lnTo>
                    <a:pt x="53" y="399"/>
                  </a:lnTo>
                  <a:lnTo>
                    <a:pt x="54" y="400"/>
                  </a:lnTo>
                  <a:lnTo>
                    <a:pt x="54" y="401"/>
                  </a:lnTo>
                  <a:lnTo>
                    <a:pt x="54" y="402"/>
                  </a:lnTo>
                  <a:lnTo>
                    <a:pt x="53" y="404"/>
                  </a:lnTo>
                  <a:lnTo>
                    <a:pt x="53" y="406"/>
                  </a:lnTo>
                  <a:lnTo>
                    <a:pt x="53" y="407"/>
                  </a:lnTo>
                  <a:lnTo>
                    <a:pt x="53" y="408"/>
                  </a:lnTo>
                  <a:lnTo>
                    <a:pt x="53" y="410"/>
                  </a:lnTo>
                  <a:lnTo>
                    <a:pt x="53" y="413"/>
                  </a:lnTo>
                  <a:lnTo>
                    <a:pt x="54" y="413"/>
                  </a:lnTo>
                  <a:lnTo>
                    <a:pt x="54" y="414"/>
                  </a:lnTo>
                  <a:lnTo>
                    <a:pt x="55" y="415"/>
                  </a:lnTo>
                  <a:lnTo>
                    <a:pt x="194" y="184"/>
                  </a:lnTo>
                  <a:lnTo>
                    <a:pt x="193" y="184"/>
                  </a:lnTo>
                  <a:lnTo>
                    <a:pt x="191" y="184"/>
                  </a:lnTo>
                  <a:lnTo>
                    <a:pt x="187" y="185"/>
                  </a:lnTo>
                  <a:lnTo>
                    <a:pt x="189" y="184"/>
                  </a:lnTo>
                  <a:lnTo>
                    <a:pt x="190" y="182"/>
                  </a:lnTo>
                  <a:lnTo>
                    <a:pt x="193" y="182"/>
                  </a:lnTo>
                  <a:lnTo>
                    <a:pt x="191" y="182"/>
                  </a:lnTo>
                  <a:lnTo>
                    <a:pt x="190" y="181"/>
                  </a:lnTo>
                  <a:lnTo>
                    <a:pt x="191" y="180"/>
                  </a:lnTo>
                  <a:lnTo>
                    <a:pt x="193" y="179"/>
                  </a:lnTo>
                  <a:lnTo>
                    <a:pt x="195" y="178"/>
                  </a:lnTo>
                  <a:lnTo>
                    <a:pt x="196" y="176"/>
                  </a:lnTo>
                  <a:lnTo>
                    <a:pt x="197" y="177"/>
                  </a:lnTo>
                  <a:lnTo>
                    <a:pt x="198" y="176"/>
                  </a:lnTo>
                  <a:lnTo>
                    <a:pt x="196" y="175"/>
                  </a:lnTo>
                  <a:lnTo>
                    <a:pt x="195" y="174"/>
                  </a:lnTo>
                  <a:lnTo>
                    <a:pt x="197" y="173"/>
                  </a:lnTo>
                  <a:lnTo>
                    <a:pt x="201" y="175"/>
                  </a:lnTo>
                  <a:lnTo>
                    <a:pt x="201" y="176"/>
                  </a:lnTo>
                  <a:lnTo>
                    <a:pt x="199" y="176"/>
                  </a:lnTo>
                  <a:lnTo>
                    <a:pt x="199" y="177"/>
                  </a:lnTo>
                  <a:lnTo>
                    <a:pt x="198" y="177"/>
                  </a:lnTo>
                  <a:lnTo>
                    <a:pt x="199" y="178"/>
                  </a:lnTo>
                  <a:lnTo>
                    <a:pt x="197" y="179"/>
                  </a:lnTo>
                  <a:lnTo>
                    <a:pt x="196" y="180"/>
                  </a:lnTo>
                  <a:lnTo>
                    <a:pt x="195" y="180"/>
                  </a:lnTo>
                  <a:lnTo>
                    <a:pt x="195" y="181"/>
                  </a:lnTo>
                  <a:lnTo>
                    <a:pt x="196" y="181"/>
                  </a:lnTo>
                  <a:lnTo>
                    <a:pt x="194" y="184"/>
                  </a:lnTo>
                  <a:lnTo>
                    <a:pt x="55" y="415"/>
                  </a:lnTo>
                  <a:lnTo>
                    <a:pt x="194" y="186"/>
                  </a:lnTo>
                  <a:lnTo>
                    <a:pt x="193" y="187"/>
                  </a:lnTo>
                  <a:lnTo>
                    <a:pt x="191" y="187"/>
                  </a:lnTo>
                  <a:lnTo>
                    <a:pt x="187" y="187"/>
                  </a:lnTo>
                  <a:lnTo>
                    <a:pt x="187" y="188"/>
                  </a:lnTo>
                  <a:lnTo>
                    <a:pt x="191" y="188"/>
                  </a:lnTo>
                  <a:lnTo>
                    <a:pt x="190" y="188"/>
                  </a:lnTo>
                  <a:lnTo>
                    <a:pt x="187" y="188"/>
                  </a:lnTo>
                  <a:lnTo>
                    <a:pt x="184" y="188"/>
                  </a:lnTo>
                  <a:lnTo>
                    <a:pt x="182" y="189"/>
                  </a:lnTo>
                  <a:lnTo>
                    <a:pt x="181" y="188"/>
                  </a:lnTo>
                  <a:lnTo>
                    <a:pt x="181" y="187"/>
                  </a:lnTo>
                  <a:lnTo>
                    <a:pt x="182" y="186"/>
                  </a:lnTo>
                  <a:lnTo>
                    <a:pt x="184" y="187"/>
                  </a:lnTo>
                  <a:lnTo>
                    <a:pt x="186" y="185"/>
                  </a:lnTo>
                  <a:lnTo>
                    <a:pt x="187" y="187"/>
                  </a:lnTo>
                  <a:lnTo>
                    <a:pt x="192" y="185"/>
                  </a:lnTo>
                  <a:lnTo>
                    <a:pt x="195" y="184"/>
                  </a:lnTo>
                  <a:lnTo>
                    <a:pt x="195" y="185"/>
                  </a:lnTo>
                  <a:lnTo>
                    <a:pt x="194" y="186"/>
                  </a:lnTo>
                  <a:lnTo>
                    <a:pt x="55" y="41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6" name="Freeform 203"/>
            <p:cNvSpPr>
              <a:spLocks/>
            </p:cNvSpPr>
            <p:nvPr/>
          </p:nvSpPr>
          <p:spPr bwMode="auto">
            <a:xfrm>
              <a:off x="4107554" y="1311866"/>
              <a:ext cx="758256" cy="1332760"/>
            </a:xfrm>
            <a:custGeom>
              <a:avLst/>
              <a:gdLst>
                <a:gd name="T0" fmla="*/ 2147483647 w 293"/>
                <a:gd name="T1" fmla="*/ 2147483647 h 521"/>
                <a:gd name="T2" fmla="*/ 2147483647 w 293"/>
                <a:gd name="T3" fmla="*/ 2147483647 h 521"/>
                <a:gd name="T4" fmla="*/ 2147483647 w 293"/>
                <a:gd name="T5" fmla="*/ 2147483647 h 521"/>
                <a:gd name="T6" fmla="*/ 2147483647 w 293"/>
                <a:gd name="T7" fmla="*/ 2147483647 h 521"/>
                <a:gd name="T8" fmla="*/ 2147483647 w 293"/>
                <a:gd name="T9" fmla="*/ 2147483647 h 521"/>
                <a:gd name="T10" fmla="*/ 2147483647 w 293"/>
                <a:gd name="T11" fmla="*/ 2147483647 h 521"/>
                <a:gd name="T12" fmla="*/ 2147483647 w 293"/>
                <a:gd name="T13" fmla="*/ 2147483647 h 521"/>
                <a:gd name="T14" fmla="*/ 2147483647 w 293"/>
                <a:gd name="T15" fmla="*/ 2147483647 h 521"/>
                <a:gd name="T16" fmla="*/ 2147483647 w 293"/>
                <a:gd name="T17" fmla="*/ 2147483647 h 521"/>
                <a:gd name="T18" fmla="*/ 2147483647 w 293"/>
                <a:gd name="T19" fmla="*/ 2147483647 h 521"/>
                <a:gd name="T20" fmla="*/ 2147483647 w 293"/>
                <a:gd name="T21" fmla="*/ 2147483647 h 521"/>
                <a:gd name="T22" fmla="*/ 2147483647 w 293"/>
                <a:gd name="T23" fmla="*/ 2147483647 h 521"/>
                <a:gd name="T24" fmla="*/ 2147483647 w 293"/>
                <a:gd name="T25" fmla="*/ 2147483647 h 521"/>
                <a:gd name="T26" fmla="*/ 2147483647 w 293"/>
                <a:gd name="T27" fmla="*/ 2147483647 h 521"/>
                <a:gd name="T28" fmla="*/ 2147483647 w 293"/>
                <a:gd name="T29" fmla="*/ 2147483647 h 521"/>
                <a:gd name="T30" fmla="*/ 2147483647 w 293"/>
                <a:gd name="T31" fmla="*/ 2147483647 h 521"/>
                <a:gd name="T32" fmla="*/ 2147483647 w 293"/>
                <a:gd name="T33" fmla="*/ 2147483647 h 521"/>
                <a:gd name="T34" fmla="*/ 2147483647 w 293"/>
                <a:gd name="T35" fmla="*/ 2147483647 h 521"/>
                <a:gd name="T36" fmla="*/ 2147483647 w 293"/>
                <a:gd name="T37" fmla="*/ 2147483647 h 521"/>
                <a:gd name="T38" fmla="*/ 2147483647 w 293"/>
                <a:gd name="T39" fmla="*/ 2147483647 h 521"/>
                <a:gd name="T40" fmla="*/ 2147483647 w 293"/>
                <a:gd name="T41" fmla="*/ 2147483647 h 521"/>
                <a:gd name="T42" fmla="*/ 2147483647 w 293"/>
                <a:gd name="T43" fmla="*/ 2147483647 h 521"/>
                <a:gd name="T44" fmla="*/ 2147483647 w 293"/>
                <a:gd name="T45" fmla="*/ 2147483647 h 521"/>
                <a:gd name="T46" fmla="*/ 2147483647 w 293"/>
                <a:gd name="T47" fmla="*/ 2147483647 h 521"/>
                <a:gd name="T48" fmla="*/ 2147483647 w 293"/>
                <a:gd name="T49" fmla="*/ 2147483647 h 521"/>
                <a:gd name="T50" fmla="*/ 2147483647 w 293"/>
                <a:gd name="T51" fmla="*/ 2147483647 h 521"/>
                <a:gd name="T52" fmla="*/ 2147483647 w 293"/>
                <a:gd name="T53" fmla="*/ 2147483647 h 521"/>
                <a:gd name="T54" fmla="*/ 2147483647 w 293"/>
                <a:gd name="T55" fmla="*/ 2147483647 h 521"/>
                <a:gd name="T56" fmla="*/ 2147483647 w 293"/>
                <a:gd name="T57" fmla="*/ 2147483647 h 521"/>
                <a:gd name="T58" fmla="*/ 2147483647 w 293"/>
                <a:gd name="T59" fmla="*/ 2147483647 h 521"/>
                <a:gd name="T60" fmla="*/ 2147483647 w 293"/>
                <a:gd name="T61" fmla="*/ 2147483647 h 521"/>
                <a:gd name="T62" fmla="*/ 2147483647 w 293"/>
                <a:gd name="T63" fmla="*/ 2147483647 h 521"/>
                <a:gd name="T64" fmla="*/ 2147483647 w 293"/>
                <a:gd name="T65" fmla="*/ 2147483647 h 521"/>
                <a:gd name="T66" fmla="*/ 2147483647 w 293"/>
                <a:gd name="T67" fmla="*/ 2147483647 h 521"/>
                <a:gd name="T68" fmla="*/ 2147483647 w 293"/>
                <a:gd name="T69" fmla="*/ 2147483647 h 521"/>
                <a:gd name="T70" fmla="*/ 2147483647 w 293"/>
                <a:gd name="T71" fmla="*/ 2147483647 h 521"/>
                <a:gd name="T72" fmla="*/ 2147483647 w 293"/>
                <a:gd name="T73" fmla="*/ 2147483647 h 521"/>
                <a:gd name="T74" fmla="*/ 2147483647 w 293"/>
                <a:gd name="T75" fmla="*/ 2147483647 h 521"/>
                <a:gd name="T76" fmla="*/ 2147483647 w 293"/>
                <a:gd name="T77" fmla="*/ 2147483647 h 521"/>
                <a:gd name="T78" fmla="*/ 2147483647 w 293"/>
                <a:gd name="T79" fmla="*/ 2147483647 h 521"/>
                <a:gd name="T80" fmla="*/ 2147483647 w 293"/>
                <a:gd name="T81" fmla="*/ 2147483647 h 521"/>
                <a:gd name="T82" fmla="*/ 2147483647 w 293"/>
                <a:gd name="T83" fmla="*/ 2147483647 h 521"/>
                <a:gd name="T84" fmla="*/ 2147483647 w 293"/>
                <a:gd name="T85" fmla="*/ 2147483647 h 521"/>
                <a:gd name="T86" fmla="*/ 2147483647 w 293"/>
                <a:gd name="T87" fmla="*/ 2147483647 h 521"/>
                <a:gd name="T88" fmla="*/ 2147483647 w 293"/>
                <a:gd name="T89" fmla="*/ 2147483647 h 521"/>
                <a:gd name="T90" fmla="*/ 2147483647 w 293"/>
                <a:gd name="T91" fmla="*/ 2147483647 h 521"/>
                <a:gd name="T92" fmla="*/ 2147483647 w 293"/>
                <a:gd name="T93" fmla="*/ 2147483647 h 521"/>
                <a:gd name="T94" fmla="*/ 2147483647 w 293"/>
                <a:gd name="T95" fmla="*/ 2147483647 h 521"/>
                <a:gd name="T96" fmla="*/ 2147483647 w 293"/>
                <a:gd name="T97" fmla="*/ 2147483647 h 521"/>
                <a:gd name="T98" fmla="*/ 2147483647 w 293"/>
                <a:gd name="T99" fmla="*/ 2147483647 h 521"/>
                <a:gd name="T100" fmla="*/ 2147483647 w 293"/>
                <a:gd name="T101" fmla="*/ 2147483647 h 521"/>
                <a:gd name="T102" fmla="*/ 2147483647 w 293"/>
                <a:gd name="T103" fmla="*/ 2147483647 h 521"/>
                <a:gd name="T104" fmla="*/ 2147483647 w 293"/>
                <a:gd name="T105" fmla="*/ 2147483647 h 521"/>
                <a:gd name="T106" fmla="*/ 2147483647 w 293"/>
                <a:gd name="T107" fmla="*/ 2147483647 h 521"/>
                <a:gd name="T108" fmla="*/ 2147483647 w 293"/>
                <a:gd name="T109" fmla="*/ 2147483647 h 521"/>
                <a:gd name="T110" fmla="*/ 2147483647 w 293"/>
                <a:gd name="T111" fmla="*/ 2147483647 h 521"/>
                <a:gd name="T112" fmla="*/ 2147483647 w 293"/>
                <a:gd name="T113" fmla="*/ 2147483647 h 521"/>
                <a:gd name="T114" fmla="*/ 2147483647 w 293"/>
                <a:gd name="T115" fmla="*/ 2147483647 h 521"/>
                <a:gd name="T116" fmla="*/ 2147483647 w 293"/>
                <a:gd name="T117" fmla="*/ 2147483647 h 521"/>
                <a:gd name="T118" fmla="*/ 2147483647 w 293"/>
                <a:gd name="T119" fmla="*/ 2147483647 h 521"/>
                <a:gd name="T120" fmla="*/ 2147483647 w 293"/>
                <a:gd name="T121" fmla="*/ 2147483647 h 521"/>
                <a:gd name="T122" fmla="*/ 2147483647 w 293"/>
                <a:gd name="T123" fmla="*/ 2147483647 h 521"/>
                <a:gd name="T124" fmla="*/ 2147483647 w 293"/>
                <a:gd name="T125" fmla="*/ 2147483647 h 5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21"/>
                <a:gd name="T191" fmla="*/ 293 w 293"/>
                <a:gd name="T192" fmla="*/ 521 h 52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21">
                  <a:moveTo>
                    <a:pt x="55" y="415"/>
                  </a:moveTo>
                  <a:lnTo>
                    <a:pt x="57" y="416"/>
                  </a:lnTo>
                  <a:lnTo>
                    <a:pt x="57" y="417"/>
                  </a:lnTo>
                  <a:lnTo>
                    <a:pt x="57" y="418"/>
                  </a:lnTo>
                  <a:lnTo>
                    <a:pt x="58" y="419"/>
                  </a:lnTo>
                  <a:lnTo>
                    <a:pt x="59" y="421"/>
                  </a:lnTo>
                  <a:lnTo>
                    <a:pt x="60" y="421"/>
                  </a:lnTo>
                  <a:lnTo>
                    <a:pt x="60" y="422"/>
                  </a:lnTo>
                  <a:lnTo>
                    <a:pt x="60" y="423"/>
                  </a:lnTo>
                  <a:lnTo>
                    <a:pt x="59" y="423"/>
                  </a:lnTo>
                  <a:lnTo>
                    <a:pt x="59" y="422"/>
                  </a:lnTo>
                  <a:lnTo>
                    <a:pt x="58" y="422"/>
                  </a:lnTo>
                  <a:lnTo>
                    <a:pt x="57" y="422"/>
                  </a:lnTo>
                  <a:lnTo>
                    <a:pt x="59" y="424"/>
                  </a:lnTo>
                  <a:lnTo>
                    <a:pt x="60" y="424"/>
                  </a:lnTo>
                  <a:lnTo>
                    <a:pt x="61" y="425"/>
                  </a:lnTo>
                  <a:lnTo>
                    <a:pt x="62" y="425"/>
                  </a:lnTo>
                  <a:lnTo>
                    <a:pt x="62" y="427"/>
                  </a:lnTo>
                  <a:lnTo>
                    <a:pt x="63" y="427"/>
                  </a:lnTo>
                  <a:lnTo>
                    <a:pt x="62" y="426"/>
                  </a:lnTo>
                  <a:lnTo>
                    <a:pt x="61" y="427"/>
                  </a:lnTo>
                  <a:lnTo>
                    <a:pt x="61" y="428"/>
                  </a:lnTo>
                  <a:lnTo>
                    <a:pt x="62" y="429"/>
                  </a:lnTo>
                  <a:lnTo>
                    <a:pt x="62" y="430"/>
                  </a:lnTo>
                  <a:lnTo>
                    <a:pt x="63" y="431"/>
                  </a:lnTo>
                  <a:lnTo>
                    <a:pt x="64" y="433"/>
                  </a:lnTo>
                  <a:lnTo>
                    <a:pt x="65" y="433"/>
                  </a:lnTo>
                  <a:lnTo>
                    <a:pt x="65" y="434"/>
                  </a:lnTo>
                  <a:lnTo>
                    <a:pt x="66" y="435"/>
                  </a:lnTo>
                  <a:lnTo>
                    <a:pt x="65" y="435"/>
                  </a:lnTo>
                  <a:lnTo>
                    <a:pt x="63" y="434"/>
                  </a:lnTo>
                  <a:lnTo>
                    <a:pt x="62" y="434"/>
                  </a:lnTo>
                  <a:lnTo>
                    <a:pt x="62" y="433"/>
                  </a:lnTo>
                  <a:lnTo>
                    <a:pt x="60" y="433"/>
                  </a:lnTo>
                  <a:lnTo>
                    <a:pt x="60" y="434"/>
                  </a:lnTo>
                  <a:lnTo>
                    <a:pt x="60" y="435"/>
                  </a:lnTo>
                  <a:lnTo>
                    <a:pt x="61" y="436"/>
                  </a:lnTo>
                  <a:lnTo>
                    <a:pt x="62" y="436"/>
                  </a:lnTo>
                  <a:lnTo>
                    <a:pt x="63" y="437"/>
                  </a:lnTo>
                  <a:lnTo>
                    <a:pt x="62" y="437"/>
                  </a:lnTo>
                  <a:lnTo>
                    <a:pt x="62" y="438"/>
                  </a:lnTo>
                  <a:lnTo>
                    <a:pt x="61" y="438"/>
                  </a:lnTo>
                  <a:lnTo>
                    <a:pt x="62" y="439"/>
                  </a:lnTo>
                  <a:lnTo>
                    <a:pt x="63" y="440"/>
                  </a:lnTo>
                  <a:lnTo>
                    <a:pt x="63" y="441"/>
                  </a:lnTo>
                  <a:lnTo>
                    <a:pt x="62" y="442"/>
                  </a:lnTo>
                  <a:lnTo>
                    <a:pt x="61" y="442"/>
                  </a:lnTo>
                  <a:lnTo>
                    <a:pt x="62" y="443"/>
                  </a:lnTo>
                  <a:lnTo>
                    <a:pt x="63" y="443"/>
                  </a:lnTo>
                  <a:lnTo>
                    <a:pt x="63" y="445"/>
                  </a:lnTo>
                  <a:lnTo>
                    <a:pt x="64" y="446"/>
                  </a:lnTo>
                  <a:lnTo>
                    <a:pt x="63" y="448"/>
                  </a:lnTo>
                  <a:lnTo>
                    <a:pt x="63" y="449"/>
                  </a:lnTo>
                  <a:lnTo>
                    <a:pt x="62" y="449"/>
                  </a:lnTo>
                  <a:lnTo>
                    <a:pt x="65" y="451"/>
                  </a:lnTo>
                  <a:lnTo>
                    <a:pt x="63" y="452"/>
                  </a:lnTo>
                  <a:lnTo>
                    <a:pt x="63" y="454"/>
                  </a:lnTo>
                  <a:lnTo>
                    <a:pt x="62" y="454"/>
                  </a:lnTo>
                  <a:lnTo>
                    <a:pt x="62" y="455"/>
                  </a:lnTo>
                  <a:lnTo>
                    <a:pt x="62" y="457"/>
                  </a:lnTo>
                  <a:lnTo>
                    <a:pt x="62" y="458"/>
                  </a:lnTo>
                  <a:lnTo>
                    <a:pt x="63" y="460"/>
                  </a:lnTo>
                  <a:lnTo>
                    <a:pt x="62" y="460"/>
                  </a:lnTo>
                  <a:lnTo>
                    <a:pt x="60" y="460"/>
                  </a:lnTo>
                  <a:lnTo>
                    <a:pt x="62" y="460"/>
                  </a:lnTo>
                  <a:lnTo>
                    <a:pt x="62" y="461"/>
                  </a:lnTo>
                  <a:lnTo>
                    <a:pt x="60" y="460"/>
                  </a:lnTo>
                  <a:lnTo>
                    <a:pt x="59" y="460"/>
                  </a:lnTo>
                  <a:lnTo>
                    <a:pt x="59" y="461"/>
                  </a:lnTo>
                  <a:lnTo>
                    <a:pt x="60" y="461"/>
                  </a:lnTo>
                  <a:lnTo>
                    <a:pt x="59" y="463"/>
                  </a:lnTo>
                  <a:lnTo>
                    <a:pt x="60" y="463"/>
                  </a:lnTo>
                  <a:lnTo>
                    <a:pt x="61" y="464"/>
                  </a:lnTo>
                  <a:lnTo>
                    <a:pt x="63" y="466"/>
                  </a:lnTo>
                  <a:lnTo>
                    <a:pt x="63" y="468"/>
                  </a:lnTo>
                  <a:lnTo>
                    <a:pt x="64" y="468"/>
                  </a:lnTo>
                  <a:lnTo>
                    <a:pt x="62" y="468"/>
                  </a:lnTo>
                  <a:lnTo>
                    <a:pt x="62" y="467"/>
                  </a:lnTo>
                  <a:lnTo>
                    <a:pt x="59" y="464"/>
                  </a:lnTo>
                  <a:lnTo>
                    <a:pt x="57" y="465"/>
                  </a:lnTo>
                  <a:lnTo>
                    <a:pt x="59" y="466"/>
                  </a:lnTo>
                  <a:lnTo>
                    <a:pt x="60" y="468"/>
                  </a:lnTo>
                  <a:lnTo>
                    <a:pt x="59" y="468"/>
                  </a:lnTo>
                  <a:lnTo>
                    <a:pt x="58" y="469"/>
                  </a:lnTo>
                  <a:lnTo>
                    <a:pt x="59" y="470"/>
                  </a:lnTo>
                  <a:lnTo>
                    <a:pt x="60" y="470"/>
                  </a:lnTo>
                  <a:lnTo>
                    <a:pt x="62" y="469"/>
                  </a:lnTo>
                  <a:lnTo>
                    <a:pt x="61" y="468"/>
                  </a:lnTo>
                  <a:lnTo>
                    <a:pt x="62" y="469"/>
                  </a:lnTo>
                  <a:lnTo>
                    <a:pt x="63" y="469"/>
                  </a:lnTo>
                  <a:lnTo>
                    <a:pt x="63" y="470"/>
                  </a:lnTo>
                  <a:lnTo>
                    <a:pt x="62" y="470"/>
                  </a:lnTo>
                  <a:lnTo>
                    <a:pt x="60" y="471"/>
                  </a:lnTo>
                  <a:lnTo>
                    <a:pt x="61" y="472"/>
                  </a:lnTo>
                  <a:lnTo>
                    <a:pt x="62" y="473"/>
                  </a:lnTo>
                  <a:lnTo>
                    <a:pt x="63" y="474"/>
                  </a:lnTo>
                  <a:lnTo>
                    <a:pt x="63" y="475"/>
                  </a:lnTo>
                  <a:lnTo>
                    <a:pt x="63" y="476"/>
                  </a:lnTo>
                  <a:lnTo>
                    <a:pt x="64" y="477"/>
                  </a:lnTo>
                  <a:lnTo>
                    <a:pt x="65" y="477"/>
                  </a:lnTo>
                  <a:lnTo>
                    <a:pt x="64" y="477"/>
                  </a:lnTo>
                  <a:lnTo>
                    <a:pt x="65" y="478"/>
                  </a:lnTo>
                  <a:lnTo>
                    <a:pt x="65" y="479"/>
                  </a:lnTo>
                  <a:lnTo>
                    <a:pt x="64" y="479"/>
                  </a:lnTo>
                  <a:lnTo>
                    <a:pt x="63" y="479"/>
                  </a:lnTo>
                  <a:lnTo>
                    <a:pt x="62" y="479"/>
                  </a:lnTo>
                  <a:lnTo>
                    <a:pt x="62" y="480"/>
                  </a:lnTo>
                  <a:lnTo>
                    <a:pt x="63" y="481"/>
                  </a:lnTo>
                  <a:lnTo>
                    <a:pt x="64" y="482"/>
                  </a:lnTo>
                  <a:lnTo>
                    <a:pt x="65" y="482"/>
                  </a:lnTo>
                  <a:lnTo>
                    <a:pt x="65" y="483"/>
                  </a:lnTo>
                  <a:lnTo>
                    <a:pt x="65" y="484"/>
                  </a:lnTo>
                  <a:lnTo>
                    <a:pt x="65" y="485"/>
                  </a:lnTo>
                  <a:lnTo>
                    <a:pt x="66" y="486"/>
                  </a:lnTo>
                  <a:lnTo>
                    <a:pt x="65" y="486"/>
                  </a:lnTo>
                  <a:lnTo>
                    <a:pt x="63" y="485"/>
                  </a:lnTo>
                  <a:lnTo>
                    <a:pt x="63" y="484"/>
                  </a:lnTo>
                  <a:lnTo>
                    <a:pt x="62" y="483"/>
                  </a:lnTo>
                  <a:lnTo>
                    <a:pt x="61" y="482"/>
                  </a:lnTo>
                  <a:lnTo>
                    <a:pt x="60" y="481"/>
                  </a:lnTo>
                  <a:lnTo>
                    <a:pt x="60" y="482"/>
                  </a:lnTo>
                  <a:lnTo>
                    <a:pt x="59" y="483"/>
                  </a:lnTo>
                  <a:lnTo>
                    <a:pt x="60" y="485"/>
                  </a:lnTo>
                  <a:lnTo>
                    <a:pt x="61" y="485"/>
                  </a:lnTo>
                  <a:lnTo>
                    <a:pt x="61" y="486"/>
                  </a:lnTo>
                  <a:lnTo>
                    <a:pt x="62" y="488"/>
                  </a:lnTo>
                  <a:lnTo>
                    <a:pt x="63" y="491"/>
                  </a:lnTo>
                  <a:lnTo>
                    <a:pt x="63" y="490"/>
                  </a:lnTo>
                  <a:lnTo>
                    <a:pt x="63" y="489"/>
                  </a:lnTo>
                  <a:lnTo>
                    <a:pt x="64" y="489"/>
                  </a:lnTo>
                  <a:lnTo>
                    <a:pt x="65" y="489"/>
                  </a:lnTo>
                  <a:lnTo>
                    <a:pt x="66" y="491"/>
                  </a:lnTo>
                  <a:lnTo>
                    <a:pt x="67" y="490"/>
                  </a:lnTo>
                  <a:lnTo>
                    <a:pt x="67" y="489"/>
                  </a:lnTo>
                  <a:lnTo>
                    <a:pt x="68" y="489"/>
                  </a:lnTo>
                  <a:lnTo>
                    <a:pt x="69" y="489"/>
                  </a:lnTo>
                  <a:lnTo>
                    <a:pt x="71" y="488"/>
                  </a:lnTo>
                  <a:lnTo>
                    <a:pt x="71" y="487"/>
                  </a:lnTo>
                  <a:lnTo>
                    <a:pt x="71" y="486"/>
                  </a:lnTo>
                  <a:lnTo>
                    <a:pt x="71" y="485"/>
                  </a:lnTo>
                  <a:lnTo>
                    <a:pt x="72" y="483"/>
                  </a:lnTo>
                  <a:lnTo>
                    <a:pt x="73" y="483"/>
                  </a:lnTo>
                  <a:lnTo>
                    <a:pt x="74" y="483"/>
                  </a:lnTo>
                  <a:lnTo>
                    <a:pt x="74" y="485"/>
                  </a:lnTo>
                  <a:lnTo>
                    <a:pt x="73" y="486"/>
                  </a:lnTo>
                  <a:lnTo>
                    <a:pt x="72" y="489"/>
                  </a:lnTo>
                  <a:lnTo>
                    <a:pt x="72" y="491"/>
                  </a:lnTo>
                  <a:lnTo>
                    <a:pt x="73" y="491"/>
                  </a:lnTo>
                  <a:lnTo>
                    <a:pt x="74" y="491"/>
                  </a:lnTo>
                  <a:lnTo>
                    <a:pt x="75" y="489"/>
                  </a:lnTo>
                  <a:lnTo>
                    <a:pt x="75" y="490"/>
                  </a:lnTo>
                  <a:lnTo>
                    <a:pt x="75" y="491"/>
                  </a:lnTo>
                  <a:lnTo>
                    <a:pt x="75" y="493"/>
                  </a:lnTo>
                  <a:lnTo>
                    <a:pt x="75" y="495"/>
                  </a:lnTo>
                  <a:lnTo>
                    <a:pt x="74" y="495"/>
                  </a:lnTo>
                  <a:lnTo>
                    <a:pt x="75" y="496"/>
                  </a:lnTo>
                  <a:lnTo>
                    <a:pt x="76" y="495"/>
                  </a:lnTo>
                  <a:lnTo>
                    <a:pt x="77" y="495"/>
                  </a:lnTo>
                  <a:lnTo>
                    <a:pt x="78" y="495"/>
                  </a:lnTo>
                  <a:lnTo>
                    <a:pt x="79" y="495"/>
                  </a:lnTo>
                  <a:lnTo>
                    <a:pt x="80" y="495"/>
                  </a:lnTo>
                  <a:lnTo>
                    <a:pt x="81" y="495"/>
                  </a:lnTo>
                  <a:lnTo>
                    <a:pt x="80" y="494"/>
                  </a:lnTo>
                  <a:lnTo>
                    <a:pt x="80" y="492"/>
                  </a:lnTo>
                  <a:lnTo>
                    <a:pt x="81" y="491"/>
                  </a:lnTo>
                  <a:lnTo>
                    <a:pt x="82" y="491"/>
                  </a:lnTo>
                  <a:lnTo>
                    <a:pt x="83" y="491"/>
                  </a:lnTo>
                  <a:lnTo>
                    <a:pt x="84" y="491"/>
                  </a:lnTo>
                  <a:lnTo>
                    <a:pt x="86" y="492"/>
                  </a:lnTo>
                  <a:lnTo>
                    <a:pt x="87" y="492"/>
                  </a:lnTo>
                  <a:lnTo>
                    <a:pt x="88" y="493"/>
                  </a:lnTo>
                  <a:lnTo>
                    <a:pt x="89" y="493"/>
                  </a:lnTo>
                  <a:lnTo>
                    <a:pt x="89" y="496"/>
                  </a:lnTo>
                  <a:lnTo>
                    <a:pt x="87" y="496"/>
                  </a:lnTo>
                  <a:lnTo>
                    <a:pt x="86" y="497"/>
                  </a:lnTo>
                  <a:lnTo>
                    <a:pt x="84" y="497"/>
                  </a:lnTo>
                  <a:lnTo>
                    <a:pt x="83" y="500"/>
                  </a:lnTo>
                  <a:lnTo>
                    <a:pt x="86" y="500"/>
                  </a:lnTo>
                  <a:lnTo>
                    <a:pt x="86" y="499"/>
                  </a:lnTo>
                  <a:lnTo>
                    <a:pt x="87" y="499"/>
                  </a:lnTo>
                  <a:lnTo>
                    <a:pt x="87" y="500"/>
                  </a:lnTo>
                  <a:lnTo>
                    <a:pt x="87" y="501"/>
                  </a:lnTo>
                  <a:lnTo>
                    <a:pt x="86" y="503"/>
                  </a:lnTo>
                  <a:lnTo>
                    <a:pt x="89" y="504"/>
                  </a:lnTo>
                  <a:lnTo>
                    <a:pt x="89" y="503"/>
                  </a:lnTo>
                  <a:lnTo>
                    <a:pt x="90" y="501"/>
                  </a:lnTo>
                  <a:lnTo>
                    <a:pt x="90" y="499"/>
                  </a:lnTo>
                  <a:lnTo>
                    <a:pt x="91" y="498"/>
                  </a:lnTo>
                  <a:lnTo>
                    <a:pt x="92" y="500"/>
                  </a:lnTo>
                  <a:lnTo>
                    <a:pt x="93" y="497"/>
                  </a:lnTo>
                  <a:lnTo>
                    <a:pt x="93" y="496"/>
                  </a:lnTo>
                  <a:lnTo>
                    <a:pt x="94" y="495"/>
                  </a:lnTo>
                  <a:lnTo>
                    <a:pt x="92" y="495"/>
                  </a:lnTo>
                  <a:lnTo>
                    <a:pt x="93" y="494"/>
                  </a:lnTo>
                  <a:lnTo>
                    <a:pt x="95" y="494"/>
                  </a:lnTo>
                  <a:lnTo>
                    <a:pt x="96" y="492"/>
                  </a:lnTo>
                  <a:lnTo>
                    <a:pt x="95" y="494"/>
                  </a:lnTo>
                  <a:lnTo>
                    <a:pt x="95" y="496"/>
                  </a:lnTo>
                  <a:lnTo>
                    <a:pt x="93" y="498"/>
                  </a:lnTo>
                  <a:lnTo>
                    <a:pt x="93" y="500"/>
                  </a:lnTo>
                  <a:lnTo>
                    <a:pt x="95" y="500"/>
                  </a:lnTo>
                  <a:lnTo>
                    <a:pt x="96" y="498"/>
                  </a:lnTo>
                  <a:lnTo>
                    <a:pt x="96" y="499"/>
                  </a:lnTo>
                  <a:lnTo>
                    <a:pt x="95" y="501"/>
                  </a:lnTo>
                  <a:lnTo>
                    <a:pt x="93" y="503"/>
                  </a:lnTo>
                  <a:lnTo>
                    <a:pt x="93" y="504"/>
                  </a:lnTo>
                  <a:lnTo>
                    <a:pt x="95" y="504"/>
                  </a:lnTo>
                  <a:lnTo>
                    <a:pt x="98" y="504"/>
                  </a:lnTo>
                  <a:lnTo>
                    <a:pt x="95" y="505"/>
                  </a:lnTo>
                  <a:lnTo>
                    <a:pt x="93" y="506"/>
                  </a:lnTo>
                  <a:lnTo>
                    <a:pt x="94" y="507"/>
                  </a:lnTo>
                  <a:lnTo>
                    <a:pt x="93" y="508"/>
                  </a:lnTo>
                  <a:lnTo>
                    <a:pt x="92" y="509"/>
                  </a:lnTo>
                  <a:lnTo>
                    <a:pt x="92" y="510"/>
                  </a:lnTo>
                  <a:lnTo>
                    <a:pt x="92" y="513"/>
                  </a:lnTo>
                  <a:lnTo>
                    <a:pt x="93" y="515"/>
                  </a:lnTo>
                  <a:lnTo>
                    <a:pt x="94" y="516"/>
                  </a:lnTo>
                  <a:lnTo>
                    <a:pt x="96" y="515"/>
                  </a:lnTo>
                  <a:lnTo>
                    <a:pt x="98" y="515"/>
                  </a:lnTo>
                  <a:lnTo>
                    <a:pt x="99" y="515"/>
                  </a:lnTo>
                  <a:lnTo>
                    <a:pt x="101" y="514"/>
                  </a:lnTo>
                  <a:lnTo>
                    <a:pt x="102" y="512"/>
                  </a:lnTo>
                  <a:lnTo>
                    <a:pt x="104" y="511"/>
                  </a:lnTo>
                  <a:lnTo>
                    <a:pt x="103" y="509"/>
                  </a:lnTo>
                  <a:lnTo>
                    <a:pt x="103" y="507"/>
                  </a:lnTo>
                  <a:lnTo>
                    <a:pt x="103" y="506"/>
                  </a:lnTo>
                  <a:lnTo>
                    <a:pt x="104" y="505"/>
                  </a:lnTo>
                  <a:lnTo>
                    <a:pt x="103" y="502"/>
                  </a:lnTo>
                  <a:lnTo>
                    <a:pt x="105" y="504"/>
                  </a:lnTo>
                  <a:lnTo>
                    <a:pt x="107" y="504"/>
                  </a:lnTo>
                  <a:lnTo>
                    <a:pt x="105" y="507"/>
                  </a:lnTo>
                  <a:lnTo>
                    <a:pt x="107" y="506"/>
                  </a:lnTo>
                  <a:lnTo>
                    <a:pt x="107" y="507"/>
                  </a:lnTo>
                  <a:lnTo>
                    <a:pt x="108" y="508"/>
                  </a:lnTo>
                  <a:lnTo>
                    <a:pt x="107" y="510"/>
                  </a:lnTo>
                  <a:lnTo>
                    <a:pt x="107" y="512"/>
                  </a:lnTo>
                  <a:lnTo>
                    <a:pt x="105" y="513"/>
                  </a:lnTo>
                  <a:lnTo>
                    <a:pt x="107" y="515"/>
                  </a:lnTo>
                  <a:lnTo>
                    <a:pt x="108" y="516"/>
                  </a:lnTo>
                  <a:lnTo>
                    <a:pt x="110" y="515"/>
                  </a:lnTo>
                  <a:lnTo>
                    <a:pt x="112" y="515"/>
                  </a:lnTo>
                  <a:lnTo>
                    <a:pt x="113" y="513"/>
                  </a:lnTo>
                  <a:lnTo>
                    <a:pt x="114" y="512"/>
                  </a:lnTo>
                  <a:lnTo>
                    <a:pt x="115" y="514"/>
                  </a:lnTo>
                  <a:lnTo>
                    <a:pt x="113" y="516"/>
                  </a:lnTo>
                  <a:lnTo>
                    <a:pt x="111" y="518"/>
                  </a:lnTo>
                  <a:lnTo>
                    <a:pt x="109" y="519"/>
                  </a:lnTo>
                  <a:lnTo>
                    <a:pt x="108" y="521"/>
                  </a:lnTo>
                  <a:lnTo>
                    <a:pt x="111" y="519"/>
                  </a:lnTo>
                  <a:lnTo>
                    <a:pt x="114" y="519"/>
                  </a:lnTo>
                  <a:lnTo>
                    <a:pt x="115" y="518"/>
                  </a:lnTo>
                  <a:lnTo>
                    <a:pt x="116" y="517"/>
                  </a:lnTo>
                  <a:lnTo>
                    <a:pt x="118" y="515"/>
                  </a:lnTo>
                  <a:lnTo>
                    <a:pt x="118" y="514"/>
                  </a:lnTo>
                  <a:lnTo>
                    <a:pt x="120" y="513"/>
                  </a:lnTo>
                  <a:lnTo>
                    <a:pt x="124" y="512"/>
                  </a:lnTo>
                  <a:lnTo>
                    <a:pt x="126" y="512"/>
                  </a:lnTo>
                  <a:lnTo>
                    <a:pt x="128" y="510"/>
                  </a:lnTo>
                  <a:lnTo>
                    <a:pt x="130" y="509"/>
                  </a:lnTo>
                  <a:lnTo>
                    <a:pt x="133" y="506"/>
                  </a:lnTo>
                  <a:lnTo>
                    <a:pt x="135" y="505"/>
                  </a:lnTo>
                  <a:lnTo>
                    <a:pt x="136" y="506"/>
                  </a:lnTo>
                  <a:lnTo>
                    <a:pt x="138" y="506"/>
                  </a:lnTo>
                  <a:lnTo>
                    <a:pt x="139" y="505"/>
                  </a:lnTo>
                  <a:lnTo>
                    <a:pt x="141" y="504"/>
                  </a:lnTo>
                  <a:lnTo>
                    <a:pt x="142" y="503"/>
                  </a:lnTo>
                  <a:lnTo>
                    <a:pt x="141" y="503"/>
                  </a:lnTo>
                  <a:lnTo>
                    <a:pt x="143" y="502"/>
                  </a:lnTo>
                  <a:lnTo>
                    <a:pt x="142" y="503"/>
                  </a:lnTo>
                  <a:lnTo>
                    <a:pt x="143" y="504"/>
                  </a:lnTo>
                  <a:lnTo>
                    <a:pt x="143" y="506"/>
                  </a:lnTo>
                  <a:lnTo>
                    <a:pt x="145" y="506"/>
                  </a:lnTo>
                  <a:lnTo>
                    <a:pt x="145" y="504"/>
                  </a:lnTo>
                  <a:lnTo>
                    <a:pt x="145" y="503"/>
                  </a:lnTo>
                  <a:lnTo>
                    <a:pt x="145" y="504"/>
                  </a:lnTo>
                  <a:lnTo>
                    <a:pt x="145" y="507"/>
                  </a:lnTo>
                  <a:lnTo>
                    <a:pt x="146" y="507"/>
                  </a:lnTo>
                  <a:lnTo>
                    <a:pt x="147" y="505"/>
                  </a:lnTo>
                  <a:lnTo>
                    <a:pt x="148" y="503"/>
                  </a:lnTo>
                  <a:lnTo>
                    <a:pt x="150" y="501"/>
                  </a:lnTo>
                  <a:lnTo>
                    <a:pt x="150" y="500"/>
                  </a:lnTo>
                  <a:lnTo>
                    <a:pt x="152" y="498"/>
                  </a:lnTo>
                  <a:lnTo>
                    <a:pt x="156" y="496"/>
                  </a:lnTo>
                  <a:lnTo>
                    <a:pt x="157" y="496"/>
                  </a:lnTo>
                  <a:lnTo>
                    <a:pt x="159" y="494"/>
                  </a:lnTo>
                  <a:lnTo>
                    <a:pt x="161" y="492"/>
                  </a:lnTo>
                  <a:lnTo>
                    <a:pt x="162" y="492"/>
                  </a:lnTo>
                  <a:lnTo>
                    <a:pt x="162" y="490"/>
                  </a:lnTo>
                  <a:lnTo>
                    <a:pt x="163" y="489"/>
                  </a:lnTo>
                  <a:lnTo>
                    <a:pt x="165" y="489"/>
                  </a:lnTo>
                  <a:lnTo>
                    <a:pt x="167" y="489"/>
                  </a:lnTo>
                  <a:lnTo>
                    <a:pt x="169" y="489"/>
                  </a:lnTo>
                  <a:lnTo>
                    <a:pt x="170" y="489"/>
                  </a:lnTo>
                  <a:lnTo>
                    <a:pt x="171" y="487"/>
                  </a:lnTo>
                  <a:lnTo>
                    <a:pt x="171" y="485"/>
                  </a:lnTo>
                  <a:lnTo>
                    <a:pt x="171" y="484"/>
                  </a:lnTo>
                  <a:lnTo>
                    <a:pt x="173" y="483"/>
                  </a:lnTo>
                  <a:lnTo>
                    <a:pt x="174" y="482"/>
                  </a:lnTo>
                  <a:lnTo>
                    <a:pt x="174" y="483"/>
                  </a:lnTo>
                  <a:lnTo>
                    <a:pt x="174" y="485"/>
                  </a:lnTo>
                  <a:lnTo>
                    <a:pt x="175" y="486"/>
                  </a:lnTo>
                  <a:lnTo>
                    <a:pt x="177" y="488"/>
                  </a:lnTo>
                  <a:lnTo>
                    <a:pt x="179" y="488"/>
                  </a:lnTo>
                  <a:lnTo>
                    <a:pt x="181" y="486"/>
                  </a:lnTo>
                  <a:lnTo>
                    <a:pt x="183" y="486"/>
                  </a:lnTo>
                  <a:lnTo>
                    <a:pt x="184" y="485"/>
                  </a:lnTo>
                  <a:lnTo>
                    <a:pt x="186" y="485"/>
                  </a:lnTo>
                  <a:lnTo>
                    <a:pt x="186" y="482"/>
                  </a:lnTo>
                  <a:lnTo>
                    <a:pt x="187" y="481"/>
                  </a:lnTo>
                  <a:lnTo>
                    <a:pt x="189" y="479"/>
                  </a:lnTo>
                  <a:lnTo>
                    <a:pt x="194" y="476"/>
                  </a:lnTo>
                  <a:lnTo>
                    <a:pt x="198" y="476"/>
                  </a:lnTo>
                  <a:lnTo>
                    <a:pt x="198" y="475"/>
                  </a:lnTo>
                  <a:lnTo>
                    <a:pt x="199" y="474"/>
                  </a:lnTo>
                  <a:lnTo>
                    <a:pt x="201" y="473"/>
                  </a:lnTo>
                  <a:lnTo>
                    <a:pt x="203" y="471"/>
                  </a:lnTo>
                  <a:lnTo>
                    <a:pt x="205" y="471"/>
                  </a:lnTo>
                  <a:lnTo>
                    <a:pt x="207" y="473"/>
                  </a:lnTo>
                  <a:lnTo>
                    <a:pt x="208" y="475"/>
                  </a:lnTo>
                  <a:lnTo>
                    <a:pt x="208" y="474"/>
                  </a:lnTo>
                  <a:lnTo>
                    <a:pt x="208" y="472"/>
                  </a:lnTo>
                  <a:lnTo>
                    <a:pt x="207" y="470"/>
                  </a:lnTo>
                  <a:lnTo>
                    <a:pt x="207" y="469"/>
                  </a:lnTo>
                  <a:lnTo>
                    <a:pt x="208" y="467"/>
                  </a:lnTo>
                  <a:lnTo>
                    <a:pt x="210" y="467"/>
                  </a:lnTo>
                  <a:lnTo>
                    <a:pt x="211" y="466"/>
                  </a:lnTo>
                  <a:lnTo>
                    <a:pt x="213" y="467"/>
                  </a:lnTo>
                  <a:lnTo>
                    <a:pt x="214" y="467"/>
                  </a:lnTo>
                  <a:lnTo>
                    <a:pt x="216" y="467"/>
                  </a:lnTo>
                  <a:lnTo>
                    <a:pt x="217" y="468"/>
                  </a:lnTo>
                  <a:lnTo>
                    <a:pt x="219" y="468"/>
                  </a:lnTo>
                  <a:lnTo>
                    <a:pt x="218" y="467"/>
                  </a:lnTo>
                  <a:lnTo>
                    <a:pt x="219" y="466"/>
                  </a:lnTo>
                  <a:lnTo>
                    <a:pt x="220" y="467"/>
                  </a:lnTo>
                  <a:lnTo>
                    <a:pt x="222" y="467"/>
                  </a:lnTo>
                  <a:lnTo>
                    <a:pt x="221" y="467"/>
                  </a:lnTo>
                  <a:lnTo>
                    <a:pt x="221" y="466"/>
                  </a:lnTo>
                  <a:lnTo>
                    <a:pt x="222" y="465"/>
                  </a:lnTo>
                  <a:lnTo>
                    <a:pt x="222" y="467"/>
                  </a:lnTo>
                  <a:lnTo>
                    <a:pt x="223" y="467"/>
                  </a:lnTo>
                  <a:lnTo>
                    <a:pt x="224" y="466"/>
                  </a:lnTo>
                  <a:lnTo>
                    <a:pt x="225" y="464"/>
                  </a:lnTo>
                  <a:lnTo>
                    <a:pt x="224" y="463"/>
                  </a:lnTo>
                  <a:lnTo>
                    <a:pt x="224" y="462"/>
                  </a:lnTo>
                  <a:lnTo>
                    <a:pt x="225" y="462"/>
                  </a:lnTo>
                  <a:lnTo>
                    <a:pt x="226" y="461"/>
                  </a:lnTo>
                  <a:lnTo>
                    <a:pt x="229" y="455"/>
                  </a:lnTo>
                  <a:lnTo>
                    <a:pt x="231" y="452"/>
                  </a:lnTo>
                  <a:lnTo>
                    <a:pt x="232" y="448"/>
                  </a:lnTo>
                  <a:lnTo>
                    <a:pt x="234" y="446"/>
                  </a:lnTo>
                  <a:lnTo>
                    <a:pt x="236" y="443"/>
                  </a:lnTo>
                  <a:lnTo>
                    <a:pt x="238" y="441"/>
                  </a:lnTo>
                  <a:lnTo>
                    <a:pt x="239" y="439"/>
                  </a:lnTo>
                  <a:lnTo>
                    <a:pt x="242" y="437"/>
                  </a:lnTo>
                  <a:lnTo>
                    <a:pt x="243" y="436"/>
                  </a:lnTo>
                  <a:lnTo>
                    <a:pt x="244" y="433"/>
                  </a:lnTo>
                  <a:lnTo>
                    <a:pt x="244" y="431"/>
                  </a:lnTo>
                  <a:lnTo>
                    <a:pt x="246" y="429"/>
                  </a:lnTo>
                  <a:lnTo>
                    <a:pt x="248" y="427"/>
                  </a:lnTo>
                  <a:lnTo>
                    <a:pt x="250" y="424"/>
                  </a:lnTo>
                  <a:lnTo>
                    <a:pt x="251" y="422"/>
                  </a:lnTo>
                  <a:lnTo>
                    <a:pt x="252" y="421"/>
                  </a:lnTo>
                  <a:lnTo>
                    <a:pt x="253" y="419"/>
                  </a:lnTo>
                  <a:lnTo>
                    <a:pt x="255" y="416"/>
                  </a:lnTo>
                  <a:lnTo>
                    <a:pt x="256" y="413"/>
                  </a:lnTo>
                  <a:lnTo>
                    <a:pt x="257" y="411"/>
                  </a:lnTo>
                  <a:lnTo>
                    <a:pt x="259" y="408"/>
                  </a:lnTo>
                  <a:lnTo>
                    <a:pt x="259" y="406"/>
                  </a:lnTo>
                  <a:lnTo>
                    <a:pt x="261" y="405"/>
                  </a:lnTo>
                  <a:lnTo>
                    <a:pt x="262" y="403"/>
                  </a:lnTo>
                  <a:lnTo>
                    <a:pt x="263" y="401"/>
                  </a:lnTo>
                  <a:lnTo>
                    <a:pt x="264" y="398"/>
                  </a:lnTo>
                  <a:lnTo>
                    <a:pt x="265" y="396"/>
                  </a:lnTo>
                  <a:lnTo>
                    <a:pt x="266" y="393"/>
                  </a:lnTo>
                  <a:lnTo>
                    <a:pt x="268" y="391"/>
                  </a:lnTo>
                  <a:lnTo>
                    <a:pt x="269" y="389"/>
                  </a:lnTo>
                  <a:lnTo>
                    <a:pt x="269" y="388"/>
                  </a:lnTo>
                  <a:lnTo>
                    <a:pt x="269" y="385"/>
                  </a:lnTo>
                  <a:lnTo>
                    <a:pt x="271" y="384"/>
                  </a:lnTo>
                  <a:lnTo>
                    <a:pt x="272" y="381"/>
                  </a:lnTo>
                  <a:lnTo>
                    <a:pt x="274" y="378"/>
                  </a:lnTo>
                  <a:lnTo>
                    <a:pt x="275" y="375"/>
                  </a:lnTo>
                  <a:lnTo>
                    <a:pt x="276" y="372"/>
                  </a:lnTo>
                  <a:lnTo>
                    <a:pt x="277" y="369"/>
                  </a:lnTo>
                  <a:lnTo>
                    <a:pt x="279" y="366"/>
                  </a:lnTo>
                  <a:lnTo>
                    <a:pt x="281" y="362"/>
                  </a:lnTo>
                  <a:lnTo>
                    <a:pt x="284" y="359"/>
                  </a:lnTo>
                  <a:lnTo>
                    <a:pt x="283" y="357"/>
                  </a:lnTo>
                  <a:lnTo>
                    <a:pt x="284" y="356"/>
                  </a:lnTo>
                  <a:lnTo>
                    <a:pt x="285" y="354"/>
                  </a:lnTo>
                  <a:lnTo>
                    <a:pt x="288" y="349"/>
                  </a:lnTo>
                  <a:lnTo>
                    <a:pt x="287" y="348"/>
                  </a:lnTo>
                  <a:lnTo>
                    <a:pt x="289" y="345"/>
                  </a:lnTo>
                  <a:lnTo>
                    <a:pt x="289" y="343"/>
                  </a:lnTo>
                  <a:lnTo>
                    <a:pt x="293" y="326"/>
                  </a:lnTo>
                  <a:lnTo>
                    <a:pt x="289" y="321"/>
                  </a:lnTo>
                  <a:lnTo>
                    <a:pt x="288" y="320"/>
                  </a:lnTo>
                  <a:lnTo>
                    <a:pt x="282" y="316"/>
                  </a:lnTo>
                  <a:lnTo>
                    <a:pt x="280" y="312"/>
                  </a:lnTo>
                  <a:lnTo>
                    <a:pt x="277" y="310"/>
                  </a:lnTo>
                  <a:lnTo>
                    <a:pt x="275" y="310"/>
                  </a:lnTo>
                  <a:lnTo>
                    <a:pt x="274" y="309"/>
                  </a:lnTo>
                  <a:lnTo>
                    <a:pt x="271" y="307"/>
                  </a:lnTo>
                  <a:lnTo>
                    <a:pt x="269" y="307"/>
                  </a:lnTo>
                  <a:lnTo>
                    <a:pt x="268" y="305"/>
                  </a:lnTo>
                  <a:lnTo>
                    <a:pt x="260" y="304"/>
                  </a:lnTo>
                  <a:lnTo>
                    <a:pt x="257" y="301"/>
                  </a:lnTo>
                  <a:lnTo>
                    <a:pt x="255" y="300"/>
                  </a:lnTo>
                  <a:lnTo>
                    <a:pt x="245" y="291"/>
                  </a:lnTo>
                  <a:lnTo>
                    <a:pt x="247" y="289"/>
                  </a:lnTo>
                  <a:lnTo>
                    <a:pt x="248" y="288"/>
                  </a:lnTo>
                  <a:lnTo>
                    <a:pt x="250" y="286"/>
                  </a:lnTo>
                  <a:lnTo>
                    <a:pt x="251" y="284"/>
                  </a:lnTo>
                  <a:lnTo>
                    <a:pt x="251" y="282"/>
                  </a:lnTo>
                  <a:lnTo>
                    <a:pt x="251" y="280"/>
                  </a:lnTo>
                  <a:lnTo>
                    <a:pt x="253" y="278"/>
                  </a:lnTo>
                  <a:lnTo>
                    <a:pt x="253" y="276"/>
                  </a:lnTo>
                  <a:lnTo>
                    <a:pt x="254" y="273"/>
                  </a:lnTo>
                  <a:lnTo>
                    <a:pt x="254" y="270"/>
                  </a:lnTo>
                  <a:lnTo>
                    <a:pt x="253" y="269"/>
                  </a:lnTo>
                  <a:lnTo>
                    <a:pt x="251" y="267"/>
                  </a:lnTo>
                  <a:lnTo>
                    <a:pt x="251" y="266"/>
                  </a:lnTo>
                  <a:lnTo>
                    <a:pt x="251" y="264"/>
                  </a:lnTo>
                  <a:lnTo>
                    <a:pt x="250" y="264"/>
                  </a:lnTo>
                  <a:lnTo>
                    <a:pt x="248" y="264"/>
                  </a:lnTo>
                  <a:lnTo>
                    <a:pt x="247" y="263"/>
                  </a:lnTo>
                  <a:lnTo>
                    <a:pt x="245" y="261"/>
                  </a:lnTo>
                  <a:lnTo>
                    <a:pt x="243" y="261"/>
                  </a:lnTo>
                  <a:lnTo>
                    <a:pt x="241" y="261"/>
                  </a:lnTo>
                  <a:lnTo>
                    <a:pt x="240" y="261"/>
                  </a:lnTo>
                  <a:lnTo>
                    <a:pt x="239" y="259"/>
                  </a:lnTo>
                  <a:lnTo>
                    <a:pt x="239" y="257"/>
                  </a:lnTo>
                  <a:lnTo>
                    <a:pt x="238" y="256"/>
                  </a:lnTo>
                  <a:lnTo>
                    <a:pt x="237" y="253"/>
                  </a:lnTo>
                  <a:lnTo>
                    <a:pt x="237" y="252"/>
                  </a:lnTo>
                  <a:lnTo>
                    <a:pt x="237" y="251"/>
                  </a:lnTo>
                  <a:lnTo>
                    <a:pt x="238" y="249"/>
                  </a:lnTo>
                  <a:lnTo>
                    <a:pt x="238" y="248"/>
                  </a:lnTo>
                  <a:lnTo>
                    <a:pt x="238" y="246"/>
                  </a:lnTo>
                  <a:lnTo>
                    <a:pt x="237" y="245"/>
                  </a:lnTo>
                  <a:lnTo>
                    <a:pt x="235" y="244"/>
                  </a:lnTo>
                  <a:lnTo>
                    <a:pt x="236" y="243"/>
                  </a:lnTo>
                  <a:lnTo>
                    <a:pt x="236" y="242"/>
                  </a:lnTo>
                  <a:lnTo>
                    <a:pt x="235" y="241"/>
                  </a:lnTo>
                  <a:lnTo>
                    <a:pt x="234" y="241"/>
                  </a:lnTo>
                  <a:lnTo>
                    <a:pt x="231" y="242"/>
                  </a:lnTo>
                  <a:lnTo>
                    <a:pt x="229" y="242"/>
                  </a:lnTo>
                  <a:lnTo>
                    <a:pt x="228" y="242"/>
                  </a:lnTo>
                  <a:lnTo>
                    <a:pt x="226" y="240"/>
                  </a:lnTo>
                  <a:lnTo>
                    <a:pt x="225" y="237"/>
                  </a:lnTo>
                  <a:lnTo>
                    <a:pt x="224" y="235"/>
                  </a:lnTo>
                  <a:lnTo>
                    <a:pt x="223" y="234"/>
                  </a:lnTo>
                  <a:lnTo>
                    <a:pt x="223" y="231"/>
                  </a:lnTo>
                  <a:lnTo>
                    <a:pt x="223" y="230"/>
                  </a:lnTo>
                  <a:lnTo>
                    <a:pt x="223" y="229"/>
                  </a:lnTo>
                  <a:lnTo>
                    <a:pt x="225" y="228"/>
                  </a:lnTo>
                  <a:lnTo>
                    <a:pt x="227" y="227"/>
                  </a:lnTo>
                  <a:lnTo>
                    <a:pt x="228" y="227"/>
                  </a:lnTo>
                  <a:lnTo>
                    <a:pt x="228" y="226"/>
                  </a:lnTo>
                  <a:lnTo>
                    <a:pt x="227" y="225"/>
                  </a:lnTo>
                  <a:lnTo>
                    <a:pt x="228" y="224"/>
                  </a:lnTo>
                  <a:lnTo>
                    <a:pt x="228" y="222"/>
                  </a:lnTo>
                  <a:lnTo>
                    <a:pt x="226" y="221"/>
                  </a:lnTo>
                  <a:lnTo>
                    <a:pt x="225" y="221"/>
                  </a:lnTo>
                  <a:lnTo>
                    <a:pt x="223" y="222"/>
                  </a:lnTo>
                  <a:lnTo>
                    <a:pt x="222" y="222"/>
                  </a:lnTo>
                  <a:lnTo>
                    <a:pt x="221" y="221"/>
                  </a:lnTo>
                  <a:lnTo>
                    <a:pt x="222" y="219"/>
                  </a:lnTo>
                  <a:lnTo>
                    <a:pt x="223" y="217"/>
                  </a:lnTo>
                  <a:lnTo>
                    <a:pt x="223" y="215"/>
                  </a:lnTo>
                  <a:lnTo>
                    <a:pt x="223" y="214"/>
                  </a:lnTo>
                  <a:lnTo>
                    <a:pt x="222" y="212"/>
                  </a:lnTo>
                  <a:lnTo>
                    <a:pt x="222" y="210"/>
                  </a:lnTo>
                  <a:lnTo>
                    <a:pt x="222" y="209"/>
                  </a:lnTo>
                  <a:lnTo>
                    <a:pt x="223" y="207"/>
                  </a:lnTo>
                  <a:lnTo>
                    <a:pt x="223" y="206"/>
                  </a:lnTo>
                  <a:lnTo>
                    <a:pt x="224" y="205"/>
                  </a:lnTo>
                  <a:lnTo>
                    <a:pt x="223" y="203"/>
                  </a:lnTo>
                  <a:lnTo>
                    <a:pt x="221" y="203"/>
                  </a:lnTo>
                  <a:lnTo>
                    <a:pt x="220" y="201"/>
                  </a:lnTo>
                  <a:lnTo>
                    <a:pt x="223" y="199"/>
                  </a:lnTo>
                  <a:lnTo>
                    <a:pt x="225" y="198"/>
                  </a:lnTo>
                  <a:lnTo>
                    <a:pt x="226" y="197"/>
                  </a:lnTo>
                  <a:lnTo>
                    <a:pt x="228" y="197"/>
                  </a:lnTo>
                  <a:lnTo>
                    <a:pt x="229" y="197"/>
                  </a:lnTo>
                  <a:lnTo>
                    <a:pt x="228" y="195"/>
                  </a:lnTo>
                  <a:lnTo>
                    <a:pt x="226" y="191"/>
                  </a:lnTo>
                  <a:lnTo>
                    <a:pt x="226" y="188"/>
                  </a:lnTo>
                  <a:lnTo>
                    <a:pt x="223" y="184"/>
                  </a:lnTo>
                  <a:lnTo>
                    <a:pt x="222" y="181"/>
                  </a:lnTo>
                  <a:lnTo>
                    <a:pt x="220" y="178"/>
                  </a:lnTo>
                  <a:lnTo>
                    <a:pt x="219" y="175"/>
                  </a:lnTo>
                  <a:lnTo>
                    <a:pt x="216" y="173"/>
                  </a:lnTo>
                  <a:lnTo>
                    <a:pt x="213" y="170"/>
                  </a:lnTo>
                  <a:lnTo>
                    <a:pt x="213" y="169"/>
                  </a:lnTo>
                  <a:lnTo>
                    <a:pt x="211" y="167"/>
                  </a:lnTo>
                  <a:lnTo>
                    <a:pt x="210" y="165"/>
                  </a:lnTo>
                  <a:lnTo>
                    <a:pt x="209" y="164"/>
                  </a:lnTo>
                  <a:lnTo>
                    <a:pt x="207" y="161"/>
                  </a:lnTo>
                  <a:lnTo>
                    <a:pt x="204" y="158"/>
                  </a:lnTo>
                  <a:lnTo>
                    <a:pt x="199" y="154"/>
                  </a:lnTo>
                  <a:lnTo>
                    <a:pt x="195" y="149"/>
                  </a:lnTo>
                  <a:lnTo>
                    <a:pt x="193" y="146"/>
                  </a:lnTo>
                  <a:lnTo>
                    <a:pt x="192" y="143"/>
                  </a:lnTo>
                  <a:lnTo>
                    <a:pt x="192" y="142"/>
                  </a:lnTo>
                  <a:lnTo>
                    <a:pt x="199" y="124"/>
                  </a:lnTo>
                  <a:lnTo>
                    <a:pt x="202" y="121"/>
                  </a:lnTo>
                  <a:lnTo>
                    <a:pt x="201" y="121"/>
                  </a:lnTo>
                  <a:lnTo>
                    <a:pt x="205" y="111"/>
                  </a:lnTo>
                  <a:lnTo>
                    <a:pt x="205" y="104"/>
                  </a:lnTo>
                  <a:lnTo>
                    <a:pt x="197" y="99"/>
                  </a:lnTo>
                  <a:lnTo>
                    <a:pt x="187" y="88"/>
                  </a:lnTo>
                  <a:lnTo>
                    <a:pt x="172" y="85"/>
                  </a:lnTo>
                  <a:lnTo>
                    <a:pt x="165" y="69"/>
                  </a:lnTo>
                  <a:lnTo>
                    <a:pt x="169" y="59"/>
                  </a:lnTo>
                  <a:lnTo>
                    <a:pt x="169" y="52"/>
                  </a:lnTo>
                  <a:lnTo>
                    <a:pt x="166" y="52"/>
                  </a:lnTo>
                  <a:lnTo>
                    <a:pt x="163" y="53"/>
                  </a:lnTo>
                  <a:lnTo>
                    <a:pt x="161" y="52"/>
                  </a:lnTo>
                  <a:lnTo>
                    <a:pt x="170" y="43"/>
                  </a:lnTo>
                  <a:lnTo>
                    <a:pt x="168" y="42"/>
                  </a:lnTo>
                  <a:lnTo>
                    <a:pt x="168" y="41"/>
                  </a:lnTo>
                  <a:lnTo>
                    <a:pt x="167" y="40"/>
                  </a:lnTo>
                  <a:lnTo>
                    <a:pt x="168" y="39"/>
                  </a:lnTo>
                  <a:lnTo>
                    <a:pt x="167" y="38"/>
                  </a:lnTo>
                  <a:lnTo>
                    <a:pt x="167" y="37"/>
                  </a:lnTo>
                  <a:lnTo>
                    <a:pt x="166" y="36"/>
                  </a:lnTo>
                  <a:lnTo>
                    <a:pt x="174" y="23"/>
                  </a:lnTo>
                  <a:lnTo>
                    <a:pt x="168" y="14"/>
                  </a:lnTo>
                  <a:lnTo>
                    <a:pt x="152" y="11"/>
                  </a:lnTo>
                  <a:lnTo>
                    <a:pt x="151" y="10"/>
                  </a:lnTo>
                  <a:lnTo>
                    <a:pt x="151" y="9"/>
                  </a:lnTo>
                  <a:lnTo>
                    <a:pt x="151" y="8"/>
                  </a:lnTo>
                  <a:lnTo>
                    <a:pt x="148" y="8"/>
                  </a:lnTo>
                  <a:lnTo>
                    <a:pt x="147" y="7"/>
                  </a:lnTo>
                  <a:lnTo>
                    <a:pt x="145" y="6"/>
                  </a:lnTo>
                  <a:lnTo>
                    <a:pt x="144" y="5"/>
                  </a:lnTo>
                  <a:lnTo>
                    <a:pt x="142" y="2"/>
                  </a:lnTo>
                  <a:lnTo>
                    <a:pt x="142" y="0"/>
                  </a:lnTo>
                  <a:lnTo>
                    <a:pt x="141" y="0"/>
                  </a:lnTo>
                  <a:lnTo>
                    <a:pt x="139" y="2"/>
                  </a:lnTo>
                  <a:lnTo>
                    <a:pt x="137" y="2"/>
                  </a:lnTo>
                  <a:lnTo>
                    <a:pt x="136" y="2"/>
                  </a:lnTo>
                  <a:lnTo>
                    <a:pt x="135" y="3"/>
                  </a:lnTo>
                  <a:lnTo>
                    <a:pt x="133" y="4"/>
                  </a:lnTo>
                  <a:lnTo>
                    <a:pt x="133" y="5"/>
                  </a:lnTo>
                  <a:lnTo>
                    <a:pt x="132" y="6"/>
                  </a:lnTo>
                  <a:lnTo>
                    <a:pt x="131" y="7"/>
                  </a:lnTo>
                  <a:lnTo>
                    <a:pt x="130" y="8"/>
                  </a:lnTo>
                  <a:lnTo>
                    <a:pt x="130" y="9"/>
                  </a:lnTo>
                  <a:lnTo>
                    <a:pt x="124" y="12"/>
                  </a:lnTo>
                  <a:lnTo>
                    <a:pt x="123" y="11"/>
                  </a:lnTo>
                  <a:lnTo>
                    <a:pt x="121" y="12"/>
                  </a:lnTo>
                  <a:lnTo>
                    <a:pt x="121" y="11"/>
                  </a:lnTo>
                  <a:lnTo>
                    <a:pt x="118" y="12"/>
                  </a:lnTo>
                  <a:lnTo>
                    <a:pt x="117" y="11"/>
                  </a:lnTo>
                  <a:lnTo>
                    <a:pt x="116" y="12"/>
                  </a:lnTo>
                  <a:lnTo>
                    <a:pt x="113" y="13"/>
                  </a:lnTo>
                  <a:lnTo>
                    <a:pt x="113" y="14"/>
                  </a:lnTo>
                  <a:lnTo>
                    <a:pt x="113" y="16"/>
                  </a:lnTo>
                  <a:lnTo>
                    <a:pt x="113" y="17"/>
                  </a:lnTo>
                  <a:lnTo>
                    <a:pt x="111" y="18"/>
                  </a:lnTo>
                  <a:lnTo>
                    <a:pt x="110" y="20"/>
                  </a:lnTo>
                  <a:lnTo>
                    <a:pt x="110" y="21"/>
                  </a:lnTo>
                  <a:lnTo>
                    <a:pt x="109" y="23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5" y="26"/>
                  </a:lnTo>
                  <a:lnTo>
                    <a:pt x="104" y="27"/>
                  </a:lnTo>
                  <a:lnTo>
                    <a:pt x="105" y="29"/>
                  </a:lnTo>
                  <a:lnTo>
                    <a:pt x="106" y="29"/>
                  </a:lnTo>
                  <a:lnTo>
                    <a:pt x="106" y="31"/>
                  </a:lnTo>
                  <a:lnTo>
                    <a:pt x="105" y="33"/>
                  </a:lnTo>
                  <a:lnTo>
                    <a:pt x="105" y="34"/>
                  </a:lnTo>
                  <a:lnTo>
                    <a:pt x="105" y="36"/>
                  </a:lnTo>
                  <a:lnTo>
                    <a:pt x="104" y="37"/>
                  </a:lnTo>
                  <a:lnTo>
                    <a:pt x="105" y="40"/>
                  </a:lnTo>
                  <a:lnTo>
                    <a:pt x="105" y="41"/>
                  </a:lnTo>
                  <a:lnTo>
                    <a:pt x="104" y="42"/>
                  </a:lnTo>
                  <a:lnTo>
                    <a:pt x="104" y="44"/>
                  </a:lnTo>
                  <a:lnTo>
                    <a:pt x="104" y="45"/>
                  </a:lnTo>
                  <a:lnTo>
                    <a:pt x="104" y="46"/>
                  </a:lnTo>
                  <a:lnTo>
                    <a:pt x="103" y="48"/>
                  </a:lnTo>
                  <a:lnTo>
                    <a:pt x="104" y="49"/>
                  </a:lnTo>
                  <a:lnTo>
                    <a:pt x="104" y="51"/>
                  </a:lnTo>
                  <a:lnTo>
                    <a:pt x="105" y="52"/>
                  </a:lnTo>
                  <a:lnTo>
                    <a:pt x="105" y="54"/>
                  </a:lnTo>
                  <a:lnTo>
                    <a:pt x="106" y="55"/>
                  </a:lnTo>
                  <a:lnTo>
                    <a:pt x="107" y="57"/>
                  </a:lnTo>
                  <a:lnTo>
                    <a:pt x="107" y="58"/>
                  </a:lnTo>
                  <a:lnTo>
                    <a:pt x="106" y="60"/>
                  </a:lnTo>
                  <a:lnTo>
                    <a:pt x="106" y="61"/>
                  </a:lnTo>
                  <a:lnTo>
                    <a:pt x="104" y="64"/>
                  </a:lnTo>
                  <a:lnTo>
                    <a:pt x="103" y="64"/>
                  </a:lnTo>
                  <a:lnTo>
                    <a:pt x="101" y="65"/>
                  </a:lnTo>
                  <a:lnTo>
                    <a:pt x="100" y="66"/>
                  </a:lnTo>
                  <a:lnTo>
                    <a:pt x="99" y="67"/>
                  </a:lnTo>
                  <a:lnTo>
                    <a:pt x="98" y="68"/>
                  </a:lnTo>
                  <a:lnTo>
                    <a:pt x="97" y="69"/>
                  </a:lnTo>
                  <a:lnTo>
                    <a:pt x="96" y="71"/>
                  </a:lnTo>
                  <a:lnTo>
                    <a:pt x="96" y="73"/>
                  </a:lnTo>
                  <a:lnTo>
                    <a:pt x="96" y="75"/>
                  </a:lnTo>
                  <a:lnTo>
                    <a:pt x="96" y="77"/>
                  </a:lnTo>
                  <a:lnTo>
                    <a:pt x="96" y="78"/>
                  </a:lnTo>
                  <a:lnTo>
                    <a:pt x="93" y="79"/>
                  </a:lnTo>
                  <a:lnTo>
                    <a:pt x="93" y="82"/>
                  </a:lnTo>
                  <a:lnTo>
                    <a:pt x="91" y="81"/>
                  </a:lnTo>
                  <a:lnTo>
                    <a:pt x="89" y="78"/>
                  </a:lnTo>
                  <a:lnTo>
                    <a:pt x="87" y="78"/>
                  </a:lnTo>
                  <a:lnTo>
                    <a:pt x="84" y="77"/>
                  </a:lnTo>
                  <a:lnTo>
                    <a:pt x="82" y="76"/>
                  </a:lnTo>
                  <a:lnTo>
                    <a:pt x="80" y="76"/>
                  </a:lnTo>
                  <a:lnTo>
                    <a:pt x="77" y="75"/>
                  </a:lnTo>
                  <a:lnTo>
                    <a:pt x="75" y="75"/>
                  </a:lnTo>
                  <a:lnTo>
                    <a:pt x="75" y="73"/>
                  </a:lnTo>
                  <a:lnTo>
                    <a:pt x="74" y="74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69" y="72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7" y="76"/>
                  </a:lnTo>
                  <a:lnTo>
                    <a:pt x="67" y="77"/>
                  </a:lnTo>
                  <a:lnTo>
                    <a:pt x="66" y="78"/>
                  </a:lnTo>
                  <a:lnTo>
                    <a:pt x="63" y="79"/>
                  </a:lnTo>
                  <a:lnTo>
                    <a:pt x="62" y="80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49" y="82"/>
                  </a:lnTo>
                  <a:lnTo>
                    <a:pt x="43" y="80"/>
                  </a:lnTo>
                  <a:lnTo>
                    <a:pt x="40" y="81"/>
                  </a:lnTo>
                  <a:lnTo>
                    <a:pt x="38" y="76"/>
                  </a:lnTo>
                  <a:lnTo>
                    <a:pt x="35" y="72"/>
                  </a:lnTo>
                  <a:lnTo>
                    <a:pt x="35" y="70"/>
                  </a:lnTo>
                  <a:lnTo>
                    <a:pt x="29" y="66"/>
                  </a:lnTo>
                  <a:lnTo>
                    <a:pt x="21" y="57"/>
                  </a:lnTo>
                  <a:lnTo>
                    <a:pt x="15" y="57"/>
                  </a:lnTo>
                  <a:lnTo>
                    <a:pt x="11" y="59"/>
                  </a:lnTo>
                  <a:lnTo>
                    <a:pt x="9" y="60"/>
                  </a:lnTo>
                  <a:lnTo>
                    <a:pt x="8" y="62"/>
                  </a:lnTo>
                  <a:lnTo>
                    <a:pt x="9" y="63"/>
                  </a:lnTo>
                  <a:lnTo>
                    <a:pt x="11" y="65"/>
                  </a:lnTo>
                  <a:lnTo>
                    <a:pt x="12" y="66"/>
                  </a:lnTo>
                  <a:lnTo>
                    <a:pt x="11" y="70"/>
                  </a:lnTo>
                  <a:lnTo>
                    <a:pt x="4" y="67"/>
                  </a:lnTo>
                  <a:lnTo>
                    <a:pt x="0" y="70"/>
                  </a:lnTo>
                  <a:lnTo>
                    <a:pt x="4" y="70"/>
                  </a:lnTo>
                  <a:lnTo>
                    <a:pt x="7" y="72"/>
                  </a:lnTo>
                  <a:lnTo>
                    <a:pt x="8" y="73"/>
                  </a:lnTo>
                  <a:lnTo>
                    <a:pt x="7" y="75"/>
                  </a:lnTo>
                  <a:lnTo>
                    <a:pt x="11" y="78"/>
                  </a:lnTo>
                  <a:lnTo>
                    <a:pt x="15" y="81"/>
                  </a:lnTo>
                  <a:lnTo>
                    <a:pt x="16" y="82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9" y="86"/>
                  </a:lnTo>
                  <a:lnTo>
                    <a:pt x="21" y="87"/>
                  </a:lnTo>
                  <a:lnTo>
                    <a:pt x="24" y="87"/>
                  </a:lnTo>
                  <a:lnTo>
                    <a:pt x="24" y="88"/>
                  </a:lnTo>
                  <a:lnTo>
                    <a:pt x="25" y="90"/>
                  </a:lnTo>
                  <a:lnTo>
                    <a:pt x="27" y="90"/>
                  </a:lnTo>
                  <a:lnTo>
                    <a:pt x="29" y="90"/>
                  </a:lnTo>
                  <a:lnTo>
                    <a:pt x="30" y="90"/>
                  </a:lnTo>
                  <a:lnTo>
                    <a:pt x="32" y="92"/>
                  </a:lnTo>
                  <a:lnTo>
                    <a:pt x="33" y="94"/>
                  </a:lnTo>
                  <a:lnTo>
                    <a:pt x="36" y="94"/>
                  </a:lnTo>
                  <a:lnTo>
                    <a:pt x="39" y="93"/>
                  </a:lnTo>
                  <a:lnTo>
                    <a:pt x="41" y="94"/>
                  </a:lnTo>
                  <a:lnTo>
                    <a:pt x="45" y="94"/>
                  </a:lnTo>
                  <a:lnTo>
                    <a:pt x="48" y="95"/>
                  </a:lnTo>
                  <a:lnTo>
                    <a:pt x="50" y="96"/>
                  </a:lnTo>
                  <a:lnTo>
                    <a:pt x="54" y="99"/>
                  </a:lnTo>
                  <a:lnTo>
                    <a:pt x="57" y="101"/>
                  </a:lnTo>
                  <a:lnTo>
                    <a:pt x="59" y="102"/>
                  </a:lnTo>
                  <a:lnTo>
                    <a:pt x="59" y="105"/>
                  </a:lnTo>
                  <a:lnTo>
                    <a:pt x="60" y="106"/>
                  </a:lnTo>
                  <a:lnTo>
                    <a:pt x="62" y="106"/>
                  </a:lnTo>
                  <a:lnTo>
                    <a:pt x="63" y="108"/>
                  </a:lnTo>
                  <a:lnTo>
                    <a:pt x="65" y="111"/>
                  </a:lnTo>
                  <a:lnTo>
                    <a:pt x="67" y="111"/>
                  </a:lnTo>
                  <a:lnTo>
                    <a:pt x="69" y="112"/>
                  </a:lnTo>
                  <a:lnTo>
                    <a:pt x="71" y="114"/>
                  </a:lnTo>
                  <a:lnTo>
                    <a:pt x="71" y="115"/>
                  </a:lnTo>
                  <a:lnTo>
                    <a:pt x="69" y="117"/>
                  </a:lnTo>
                  <a:lnTo>
                    <a:pt x="68" y="119"/>
                  </a:lnTo>
                  <a:lnTo>
                    <a:pt x="68" y="124"/>
                  </a:lnTo>
                  <a:lnTo>
                    <a:pt x="69" y="127"/>
                  </a:lnTo>
                  <a:lnTo>
                    <a:pt x="69" y="128"/>
                  </a:lnTo>
                  <a:lnTo>
                    <a:pt x="71" y="130"/>
                  </a:lnTo>
                  <a:lnTo>
                    <a:pt x="71" y="131"/>
                  </a:lnTo>
                  <a:lnTo>
                    <a:pt x="69" y="133"/>
                  </a:lnTo>
                  <a:lnTo>
                    <a:pt x="69" y="134"/>
                  </a:lnTo>
                  <a:lnTo>
                    <a:pt x="69" y="136"/>
                  </a:lnTo>
                  <a:lnTo>
                    <a:pt x="69" y="137"/>
                  </a:lnTo>
                  <a:lnTo>
                    <a:pt x="71" y="138"/>
                  </a:lnTo>
                  <a:lnTo>
                    <a:pt x="72" y="137"/>
                  </a:lnTo>
                  <a:lnTo>
                    <a:pt x="75" y="137"/>
                  </a:lnTo>
                  <a:lnTo>
                    <a:pt x="77" y="139"/>
                  </a:lnTo>
                  <a:lnTo>
                    <a:pt x="77" y="140"/>
                  </a:lnTo>
                  <a:lnTo>
                    <a:pt x="77" y="142"/>
                  </a:lnTo>
                  <a:lnTo>
                    <a:pt x="77" y="144"/>
                  </a:lnTo>
                  <a:lnTo>
                    <a:pt x="77" y="145"/>
                  </a:lnTo>
                  <a:lnTo>
                    <a:pt x="75" y="146"/>
                  </a:lnTo>
                  <a:lnTo>
                    <a:pt x="74" y="147"/>
                  </a:lnTo>
                  <a:lnTo>
                    <a:pt x="74" y="149"/>
                  </a:lnTo>
                  <a:lnTo>
                    <a:pt x="75" y="149"/>
                  </a:lnTo>
                  <a:lnTo>
                    <a:pt x="74" y="151"/>
                  </a:lnTo>
                  <a:lnTo>
                    <a:pt x="75" y="153"/>
                  </a:lnTo>
                  <a:lnTo>
                    <a:pt x="77" y="155"/>
                  </a:lnTo>
                  <a:lnTo>
                    <a:pt x="80" y="158"/>
                  </a:lnTo>
                  <a:lnTo>
                    <a:pt x="83" y="161"/>
                  </a:lnTo>
                  <a:lnTo>
                    <a:pt x="84" y="164"/>
                  </a:lnTo>
                  <a:lnTo>
                    <a:pt x="86" y="167"/>
                  </a:lnTo>
                  <a:lnTo>
                    <a:pt x="85" y="168"/>
                  </a:lnTo>
                  <a:lnTo>
                    <a:pt x="84" y="170"/>
                  </a:lnTo>
                  <a:lnTo>
                    <a:pt x="84" y="173"/>
                  </a:lnTo>
                  <a:lnTo>
                    <a:pt x="84" y="176"/>
                  </a:lnTo>
                  <a:lnTo>
                    <a:pt x="84" y="179"/>
                  </a:lnTo>
                  <a:lnTo>
                    <a:pt x="84" y="181"/>
                  </a:lnTo>
                  <a:lnTo>
                    <a:pt x="83" y="183"/>
                  </a:lnTo>
                  <a:lnTo>
                    <a:pt x="81" y="185"/>
                  </a:lnTo>
                  <a:lnTo>
                    <a:pt x="82" y="188"/>
                  </a:lnTo>
                  <a:lnTo>
                    <a:pt x="81" y="191"/>
                  </a:lnTo>
                  <a:lnTo>
                    <a:pt x="83" y="194"/>
                  </a:lnTo>
                  <a:lnTo>
                    <a:pt x="85" y="197"/>
                  </a:lnTo>
                  <a:lnTo>
                    <a:pt x="88" y="199"/>
                  </a:lnTo>
                  <a:lnTo>
                    <a:pt x="89" y="200"/>
                  </a:lnTo>
                  <a:lnTo>
                    <a:pt x="91" y="203"/>
                  </a:lnTo>
                  <a:lnTo>
                    <a:pt x="93" y="206"/>
                  </a:lnTo>
                  <a:lnTo>
                    <a:pt x="93" y="208"/>
                  </a:lnTo>
                  <a:lnTo>
                    <a:pt x="95" y="209"/>
                  </a:lnTo>
                  <a:lnTo>
                    <a:pt x="95" y="210"/>
                  </a:lnTo>
                  <a:lnTo>
                    <a:pt x="96" y="212"/>
                  </a:lnTo>
                  <a:lnTo>
                    <a:pt x="95" y="215"/>
                  </a:lnTo>
                  <a:lnTo>
                    <a:pt x="98" y="217"/>
                  </a:lnTo>
                  <a:lnTo>
                    <a:pt x="98" y="216"/>
                  </a:lnTo>
                  <a:lnTo>
                    <a:pt x="98" y="215"/>
                  </a:lnTo>
                  <a:lnTo>
                    <a:pt x="97" y="215"/>
                  </a:lnTo>
                  <a:lnTo>
                    <a:pt x="97" y="214"/>
                  </a:lnTo>
                  <a:lnTo>
                    <a:pt x="98" y="214"/>
                  </a:lnTo>
                  <a:lnTo>
                    <a:pt x="99" y="215"/>
                  </a:lnTo>
                  <a:lnTo>
                    <a:pt x="101" y="216"/>
                  </a:lnTo>
                  <a:lnTo>
                    <a:pt x="102" y="216"/>
                  </a:lnTo>
                  <a:lnTo>
                    <a:pt x="103" y="215"/>
                  </a:lnTo>
                  <a:lnTo>
                    <a:pt x="104" y="214"/>
                  </a:lnTo>
                  <a:lnTo>
                    <a:pt x="104" y="213"/>
                  </a:lnTo>
                  <a:lnTo>
                    <a:pt x="104" y="212"/>
                  </a:lnTo>
                  <a:lnTo>
                    <a:pt x="105" y="210"/>
                  </a:lnTo>
                  <a:lnTo>
                    <a:pt x="105" y="209"/>
                  </a:lnTo>
                  <a:lnTo>
                    <a:pt x="105" y="208"/>
                  </a:lnTo>
                  <a:lnTo>
                    <a:pt x="106" y="208"/>
                  </a:lnTo>
                  <a:lnTo>
                    <a:pt x="106" y="206"/>
                  </a:lnTo>
                  <a:lnTo>
                    <a:pt x="106" y="205"/>
                  </a:lnTo>
                  <a:lnTo>
                    <a:pt x="107" y="203"/>
                  </a:lnTo>
                  <a:lnTo>
                    <a:pt x="107" y="205"/>
                  </a:lnTo>
                  <a:lnTo>
                    <a:pt x="108" y="206"/>
                  </a:lnTo>
                  <a:lnTo>
                    <a:pt x="108" y="207"/>
                  </a:lnTo>
                  <a:lnTo>
                    <a:pt x="108" y="209"/>
                  </a:lnTo>
                  <a:lnTo>
                    <a:pt x="107" y="210"/>
                  </a:lnTo>
                  <a:lnTo>
                    <a:pt x="107" y="211"/>
                  </a:lnTo>
                  <a:lnTo>
                    <a:pt x="107" y="212"/>
                  </a:lnTo>
                  <a:lnTo>
                    <a:pt x="107" y="213"/>
                  </a:lnTo>
                  <a:lnTo>
                    <a:pt x="107" y="214"/>
                  </a:lnTo>
                  <a:lnTo>
                    <a:pt x="106" y="215"/>
                  </a:lnTo>
                  <a:lnTo>
                    <a:pt x="106" y="216"/>
                  </a:lnTo>
                  <a:lnTo>
                    <a:pt x="105" y="217"/>
                  </a:lnTo>
                  <a:lnTo>
                    <a:pt x="105" y="218"/>
                  </a:lnTo>
                  <a:lnTo>
                    <a:pt x="106" y="218"/>
                  </a:lnTo>
                  <a:lnTo>
                    <a:pt x="106" y="220"/>
                  </a:lnTo>
                  <a:lnTo>
                    <a:pt x="107" y="218"/>
                  </a:lnTo>
                  <a:lnTo>
                    <a:pt x="108" y="219"/>
                  </a:lnTo>
                  <a:lnTo>
                    <a:pt x="108" y="221"/>
                  </a:lnTo>
                  <a:lnTo>
                    <a:pt x="109" y="222"/>
                  </a:lnTo>
                  <a:lnTo>
                    <a:pt x="110" y="220"/>
                  </a:lnTo>
                  <a:lnTo>
                    <a:pt x="110" y="221"/>
                  </a:lnTo>
                  <a:lnTo>
                    <a:pt x="111" y="221"/>
                  </a:lnTo>
                  <a:lnTo>
                    <a:pt x="114" y="221"/>
                  </a:lnTo>
                  <a:lnTo>
                    <a:pt x="115" y="221"/>
                  </a:lnTo>
                  <a:lnTo>
                    <a:pt x="117" y="221"/>
                  </a:lnTo>
                  <a:lnTo>
                    <a:pt x="117" y="222"/>
                  </a:lnTo>
                  <a:lnTo>
                    <a:pt x="118" y="223"/>
                  </a:lnTo>
                  <a:lnTo>
                    <a:pt x="119" y="224"/>
                  </a:lnTo>
                  <a:lnTo>
                    <a:pt x="120" y="224"/>
                  </a:lnTo>
                  <a:lnTo>
                    <a:pt x="121" y="224"/>
                  </a:lnTo>
                  <a:lnTo>
                    <a:pt x="121" y="225"/>
                  </a:lnTo>
                  <a:lnTo>
                    <a:pt x="123" y="226"/>
                  </a:lnTo>
                  <a:lnTo>
                    <a:pt x="123" y="227"/>
                  </a:lnTo>
                  <a:lnTo>
                    <a:pt x="124" y="228"/>
                  </a:lnTo>
                  <a:lnTo>
                    <a:pt x="125" y="229"/>
                  </a:lnTo>
                  <a:lnTo>
                    <a:pt x="126" y="230"/>
                  </a:lnTo>
                  <a:lnTo>
                    <a:pt x="126" y="231"/>
                  </a:lnTo>
                  <a:lnTo>
                    <a:pt x="125" y="231"/>
                  </a:lnTo>
                  <a:lnTo>
                    <a:pt x="124" y="231"/>
                  </a:lnTo>
                  <a:lnTo>
                    <a:pt x="123" y="233"/>
                  </a:lnTo>
                  <a:lnTo>
                    <a:pt x="124" y="233"/>
                  </a:lnTo>
                  <a:lnTo>
                    <a:pt x="125" y="233"/>
                  </a:lnTo>
                  <a:lnTo>
                    <a:pt x="125" y="234"/>
                  </a:lnTo>
                  <a:lnTo>
                    <a:pt x="126" y="234"/>
                  </a:lnTo>
                  <a:lnTo>
                    <a:pt x="126" y="235"/>
                  </a:lnTo>
                  <a:lnTo>
                    <a:pt x="126" y="236"/>
                  </a:lnTo>
                  <a:lnTo>
                    <a:pt x="124" y="235"/>
                  </a:lnTo>
                  <a:lnTo>
                    <a:pt x="124" y="236"/>
                  </a:lnTo>
                  <a:lnTo>
                    <a:pt x="125" y="236"/>
                  </a:lnTo>
                  <a:lnTo>
                    <a:pt x="126" y="237"/>
                  </a:lnTo>
                  <a:lnTo>
                    <a:pt x="124" y="238"/>
                  </a:lnTo>
                  <a:lnTo>
                    <a:pt x="126" y="238"/>
                  </a:lnTo>
                  <a:lnTo>
                    <a:pt x="126" y="239"/>
                  </a:lnTo>
                  <a:lnTo>
                    <a:pt x="126" y="240"/>
                  </a:lnTo>
                  <a:lnTo>
                    <a:pt x="126" y="241"/>
                  </a:lnTo>
                  <a:lnTo>
                    <a:pt x="125" y="242"/>
                  </a:lnTo>
                  <a:lnTo>
                    <a:pt x="125" y="243"/>
                  </a:lnTo>
                  <a:lnTo>
                    <a:pt x="125" y="244"/>
                  </a:lnTo>
                  <a:lnTo>
                    <a:pt x="125" y="245"/>
                  </a:lnTo>
                  <a:lnTo>
                    <a:pt x="128" y="246"/>
                  </a:lnTo>
                  <a:lnTo>
                    <a:pt x="129" y="247"/>
                  </a:lnTo>
                  <a:lnTo>
                    <a:pt x="129" y="248"/>
                  </a:lnTo>
                  <a:lnTo>
                    <a:pt x="130" y="249"/>
                  </a:lnTo>
                  <a:lnTo>
                    <a:pt x="129" y="251"/>
                  </a:lnTo>
                  <a:lnTo>
                    <a:pt x="130" y="251"/>
                  </a:lnTo>
                  <a:lnTo>
                    <a:pt x="131" y="251"/>
                  </a:lnTo>
                  <a:lnTo>
                    <a:pt x="132" y="251"/>
                  </a:lnTo>
                  <a:lnTo>
                    <a:pt x="132" y="252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2"/>
                  </a:lnTo>
                  <a:lnTo>
                    <a:pt x="129" y="252"/>
                  </a:lnTo>
                  <a:lnTo>
                    <a:pt x="127" y="252"/>
                  </a:lnTo>
                  <a:lnTo>
                    <a:pt x="127" y="251"/>
                  </a:lnTo>
                  <a:lnTo>
                    <a:pt x="126" y="252"/>
                  </a:lnTo>
                  <a:lnTo>
                    <a:pt x="125" y="253"/>
                  </a:lnTo>
                  <a:lnTo>
                    <a:pt x="126" y="254"/>
                  </a:lnTo>
                  <a:lnTo>
                    <a:pt x="127" y="255"/>
                  </a:lnTo>
                  <a:lnTo>
                    <a:pt x="129" y="255"/>
                  </a:lnTo>
                  <a:lnTo>
                    <a:pt x="129" y="256"/>
                  </a:lnTo>
                  <a:lnTo>
                    <a:pt x="130" y="256"/>
                  </a:lnTo>
                  <a:lnTo>
                    <a:pt x="130" y="257"/>
                  </a:lnTo>
                  <a:lnTo>
                    <a:pt x="130" y="258"/>
                  </a:lnTo>
                  <a:lnTo>
                    <a:pt x="130" y="259"/>
                  </a:lnTo>
                  <a:lnTo>
                    <a:pt x="129" y="259"/>
                  </a:lnTo>
                  <a:lnTo>
                    <a:pt x="129" y="260"/>
                  </a:lnTo>
                  <a:lnTo>
                    <a:pt x="128" y="259"/>
                  </a:lnTo>
                  <a:lnTo>
                    <a:pt x="128" y="258"/>
                  </a:lnTo>
                  <a:lnTo>
                    <a:pt x="127" y="257"/>
                  </a:lnTo>
                  <a:lnTo>
                    <a:pt x="127" y="258"/>
                  </a:lnTo>
                  <a:lnTo>
                    <a:pt x="126" y="257"/>
                  </a:lnTo>
                  <a:lnTo>
                    <a:pt x="126" y="256"/>
                  </a:lnTo>
                  <a:lnTo>
                    <a:pt x="125" y="257"/>
                  </a:lnTo>
                  <a:lnTo>
                    <a:pt x="124" y="257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256"/>
                  </a:lnTo>
                  <a:lnTo>
                    <a:pt x="121" y="257"/>
                  </a:lnTo>
                  <a:lnTo>
                    <a:pt x="121" y="258"/>
                  </a:lnTo>
                  <a:lnTo>
                    <a:pt x="119" y="258"/>
                  </a:lnTo>
                  <a:lnTo>
                    <a:pt x="118" y="258"/>
                  </a:lnTo>
                  <a:lnTo>
                    <a:pt x="115" y="259"/>
                  </a:lnTo>
                  <a:lnTo>
                    <a:pt x="115" y="260"/>
                  </a:lnTo>
                  <a:lnTo>
                    <a:pt x="115" y="261"/>
                  </a:lnTo>
                  <a:lnTo>
                    <a:pt x="115" y="263"/>
                  </a:lnTo>
                  <a:lnTo>
                    <a:pt x="114" y="261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3" y="265"/>
                  </a:lnTo>
                  <a:lnTo>
                    <a:pt x="113" y="266"/>
                  </a:lnTo>
                  <a:lnTo>
                    <a:pt x="113" y="267"/>
                  </a:lnTo>
                  <a:lnTo>
                    <a:pt x="113" y="268"/>
                  </a:lnTo>
                  <a:lnTo>
                    <a:pt x="111" y="269"/>
                  </a:lnTo>
                  <a:lnTo>
                    <a:pt x="110" y="270"/>
                  </a:lnTo>
                  <a:lnTo>
                    <a:pt x="110" y="272"/>
                  </a:lnTo>
                  <a:lnTo>
                    <a:pt x="110" y="273"/>
                  </a:lnTo>
                  <a:lnTo>
                    <a:pt x="110" y="275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8"/>
                  </a:lnTo>
                  <a:lnTo>
                    <a:pt x="109" y="278"/>
                  </a:lnTo>
                  <a:lnTo>
                    <a:pt x="108" y="277"/>
                  </a:lnTo>
                  <a:lnTo>
                    <a:pt x="107" y="278"/>
                  </a:lnTo>
                  <a:lnTo>
                    <a:pt x="108" y="279"/>
                  </a:lnTo>
                  <a:lnTo>
                    <a:pt x="107" y="280"/>
                  </a:lnTo>
                  <a:lnTo>
                    <a:pt x="106" y="281"/>
                  </a:lnTo>
                  <a:lnTo>
                    <a:pt x="105" y="282"/>
                  </a:lnTo>
                  <a:lnTo>
                    <a:pt x="105" y="284"/>
                  </a:lnTo>
                  <a:lnTo>
                    <a:pt x="104" y="284"/>
                  </a:lnTo>
                  <a:lnTo>
                    <a:pt x="103" y="284"/>
                  </a:lnTo>
                  <a:lnTo>
                    <a:pt x="103" y="285"/>
                  </a:lnTo>
                  <a:lnTo>
                    <a:pt x="103" y="286"/>
                  </a:lnTo>
                  <a:lnTo>
                    <a:pt x="102" y="287"/>
                  </a:lnTo>
                  <a:lnTo>
                    <a:pt x="102" y="288"/>
                  </a:lnTo>
                  <a:lnTo>
                    <a:pt x="102" y="290"/>
                  </a:lnTo>
                  <a:lnTo>
                    <a:pt x="101" y="291"/>
                  </a:lnTo>
                  <a:lnTo>
                    <a:pt x="100" y="290"/>
                  </a:lnTo>
                  <a:lnTo>
                    <a:pt x="100" y="292"/>
                  </a:lnTo>
                  <a:lnTo>
                    <a:pt x="99" y="293"/>
                  </a:lnTo>
                  <a:lnTo>
                    <a:pt x="99" y="294"/>
                  </a:lnTo>
                  <a:lnTo>
                    <a:pt x="98" y="294"/>
                  </a:lnTo>
                  <a:lnTo>
                    <a:pt x="97" y="294"/>
                  </a:lnTo>
                  <a:lnTo>
                    <a:pt x="97" y="295"/>
                  </a:lnTo>
                  <a:lnTo>
                    <a:pt x="98" y="295"/>
                  </a:lnTo>
                  <a:lnTo>
                    <a:pt x="98" y="297"/>
                  </a:lnTo>
                  <a:lnTo>
                    <a:pt x="96" y="299"/>
                  </a:lnTo>
                  <a:lnTo>
                    <a:pt x="96" y="300"/>
                  </a:lnTo>
                  <a:lnTo>
                    <a:pt x="95" y="302"/>
                  </a:lnTo>
                  <a:lnTo>
                    <a:pt x="95" y="303"/>
                  </a:lnTo>
                  <a:lnTo>
                    <a:pt x="96" y="302"/>
                  </a:lnTo>
                  <a:lnTo>
                    <a:pt x="96" y="303"/>
                  </a:lnTo>
                  <a:lnTo>
                    <a:pt x="95" y="304"/>
                  </a:lnTo>
                  <a:lnTo>
                    <a:pt x="94" y="304"/>
                  </a:lnTo>
                  <a:lnTo>
                    <a:pt x="93" y="304"/>
                  </a:lnTo>
                  <a:lnTo>
                    <a:pt x="92" y="303"/>
                  </a:lnTo>
                  <a:lnTo>
                    <a:pt x="91" y="305"/>
                  </a:lnTo>
                  <a:lnTo>
                    <a:pt x="92" y="307"/>
                  </a:lnTo>
                  <a:lnTo>
                    <a:pt x="91" y="309"/>
                  </a:lnTo>
                  <a:lnTo>
                    <a:pt x="92" y="310"/>
                  </a:lnTo>
                  <a:lnTo>
                    <a:pt x="91" y="311"/>
                  </a:lnTo>
                  <a:lnTo>
                    <a:pt x="88" y="312"/>
                  </a:lnTo>
                  <a:lnTo>
                    <a:pt x="87" y="312"/>
                  </a:lnTo>
                  <a:lnTo>
                    <a:pt x="86" y="313"/>
                  </a:lnTo>
                  <a:lnTo>
                    <a:pt x="84" y="314"/>
                  </a:lnTo>
                  <a:lnTo>
                    <a:pt x="83" y="315"/>
                  </a:lnTo>
                  <a:lnTo>
                    <a:pt x="81" y="316"/>
                  </a:lnTo>
                  <a:lnTo>
                    <a:pt x="79" y="316"/>
                  </a:lnTo>
                  <a:lnTo>
                    <a:pt x="77" y="318"/>
                  </a:lnTo>
                  <a:lnTo>
                    <a:pt x="76" y="320"/>
                  </a:lnTo>
                  <a:lnTo>
                    <a:pt x="76" y="324"/>
                  </a:lnTo>
                  <a:lnTo>
                    <a:pt x="75" y="324"/>
                  </a:lnTo>
                  <a:lnTo>
                    <a:pt x="74" y="326"/>
                  </a:lnTo>
                  <a:lnTo>
                    <a:pt x="74" y="327"/>
                  </a:lnTo>
                  <a:lnTo>
                    <a:pt x="73" y="328"/>
                  </a:lnTo>
                  <a:lnTo>
                    <a:pt x="72" y="330"/>
                  </a:lnTo>
                  <a:lnTo>
                    <a:pt x="73" y="330"/>
                  </a:lnTo>
                  <a:lnTo>
                    <a:pt x="73" y="331"/>
                  </a:lnTo>
                  <a:lnTo>
                    <a:pt x="73" y="333"/>
                  </a:lnTo>
                  <a:lnTo>
                    <a:pt x="72" y="334"/>
                  </a:lnTo>
                  <a:lnTo>
                    <a:pt x="72" y="335"/>
                  </a:lnTo>
                  <a:lnTo>
                    <a:pt x="71" y="334"/>
                  </a:lnTo>
                  <a:lnTo>
                    <a:pt x="71" y="333"/>
                  </a:lnTo>
                  <a:lnTo>
                    <a:pt x="71" y="332"/>
                  </a:lnTo>
                  <a:lnTo>
                    <a:pt x="70" y="331"/>
                  </a:lnTo>
                  <a:lnTo>
                    <a:pt x="69" y="332"/>
                  </a:lnTo>
                  <a:lnTo>
                    <a:pt x="69" y="334"/>
                  </a:lnTo>
                  <a:lnTo>
                    <a:pt x="69" y="335"/>
                  </a:lnTo>
                  <a:lnTo>
                    <a:pt x="71" y="336"/>
                  </a:lnTo>
                  <a:lnTo>
                    <a:pt x="71" y="337"/>
                  </a:lnTo>
                  <a:lnTo>
                    <a:pt x="70" y="337"/>
                  </a:lnTo>
                  <a:lnTo>
                    <a:pt x="69" y="336"/>
                  </a:lnTo>
                  <a:lnTo>
                    <a:pt x="67" y="336"/>
                  </a:lnTo>
                  <a:lnTo>
                    <a:pt x="66" y="337"/>
                  </a:lnTo>
                  <a:lnTo>
                    <a:pt x="68" y="339"/>
                  </a:lnTo>
                  <a:lnTo>
                    <a:pt x="69" y="340"/>
                  </a:lnTo>
                  <a:lnTo>
                    <a:pt x="71" y="341"/>
                  </a:lnTo>
                  <a:lnTo>
                    <a:pt x="71" y="343"/>
                  </a:lnTo>
                  <a:lnTo>
                    <a:pt x="72" y="343"/>
                  </a:lnTo>
                  <a:lnTo>
                    <a:pt x="71" y="345"/>
                  </a:lnTo>
                  <a:lnTo>
                    <a:pt x="70" y="344"/>
                  </a:lnTo>
                  <a:lnTo>
                    <a:pt x="69" y="343"/>
                  </a:lnTo>
                  <a:lnTo>
                    <a:pt x="67" y="343"/>
                  </a:lnTo>
                  <a:lnTo>
                    <a:pt x="66" y="343"/>
                  </a:lnTo>
                  <a:lnTo>
                    <a:pt x="65" y="343"/>
                  </a:lnTo>
                  <a:lnTo>
                    <a:pt x="65" y="345"/>
                  </a:lnTo>
                  <a:lnTo>
                    <a:pt x="65" y="346"/>
                  </a:lnTo>
                  <a:lnTo>
                    <a:pt x="65" y="348"/>
                  </a:lnTo>
                  <a:lnTo>
                    <a:pt x="66" y="347"/>
                  </a:lnTo>
                  <a:lnTo>
                    <a:pt x="67" y="348"/>
                  </a:lnTo>
                  <a:lnTo>
                    <a:pt x="66" y="349"/>
                  </a:lnTo>
                  <a:lnTo>
                    <a:pt x="65" y="348"/>
                  </a:lnTo>
                  <a:lnTo>
                    <a:pt x="64" y="349"/>
                  </a:lnTo>
                  <a:lnTo>
                    <a:pt x="63" y="348"/>
                  </a:lnTo>
                  <a:lnTo>
                    <a:pt x="62" y="349"/>
                  </a:lnTo>
                  <a:lnTo>
                    <a:pt x="61" y="348"/>
                  </a:lnTo>
                  <a:lnTo>
                    <a:pt x="59" y="348"/>
                  </a:lnTo>
                  <a:lnTo>
                    <a:pt x="57" y="349"/>
                  </a:lnTo>
                  <a:lnTo>
                    <a:pt x="56" y="351"/>
                  </a:lnTo>
                  <a:lnTo>
                    <a:pt x="55" y="351"/>
                  </a:lnTo>
                  <a:lnTo>
                    <a:pt x="54" y="351"/>
                  </a:lnTo>
                  <a:lnTo>
                    <a:pt x="53" y="349"/>
                  </a:lnTo>
                  <a:lnTo>
                    <a:pt x="53" y="348"/>
                  </a:lnTo>
                  <a:lnTo>
                    <a:pt x="52" y="349"/>
                  </a:lnTo>
                  <a:lnTo>
                    <a:pt x="52" y="351"/>
                  </a:lnTo>
                  <a:lnTo>
                    <a:pt x="52" y="352"/>
                  </a:lnTo>
                  <a:lnTo>
                    <a:pt x="53" y="352"/>
                  </a:lnTo>
                  <a:lnTo>
                    <a:pt x="52" y="353"/>
                  </a:lnTo>
                  <a:lnTo>
                    <a:pt x="52" y="355"/>
                  </a:lnTo>
                  <a:lnTo>
                    <a:pt x="53" y="355"/>
                  </a:lnTo>
                  <a:lnTo>
                    <a:pt x="53" y="356"/>
                  </a:lnTo>
                  <a:lnTo>
                    <a:pt x="54" y="357"/>
                  </a:lnTo>
                  <a:lnTo>
                    <a:pt x="54" y="358"/>
                  </a:lnTo>
                  <a:lnTo>
                    <a:pt x="53" y="359"/>
                  </a:lnTo>
                  <a:lnTo>
                    <a:pt x="52" y="359"/>
                  </a:lnTo>
                  <a:lnTo>
                    <a:pt x="51" y="358"/>
                  </a:lnTo>
                  <a:lnTo>
                    <a:pt x="50" y="359"/>
                  </a:lnTo>
                  <a:lnTo>
                    <a:pt x="50" y="360"/>
                  </a:lnTo>
                  <a:lnTo>
                    <a:pt x="49" y="361"/>
                  </a:lnTo>
                  <a:lnTo>
                    <a:pt x="50" y="362"/>
                  </a:lnTo>
                  <a:lnTo>
                    <a:pt x="51" y="362"/>
                  </a:lnTo>
                  <a:lnTo>
                    <a:pt x="53" y="361"/>
                  </a:lnTo>
                  <a:lnTo>
                    <a:pt x="53" y="363"/>
                  </a:lnTo>
                  <a:lnTo>
                    <a:pt x="53" y="364"/>
                  </a:lnTo>
                  <a:lnTo>
                    <a:pt x="52" y="364"/>
                  </a:lnTo>
                  <a:lnTo>
                    <a:pt x="51" y="366"/>
                  </a:lnTo>
                  <a:lnTo>
                    <a:pt x="50" y="365"/>
                  </a:lnTo>
                  <a:lnTo>
                    <a:pt x="50" y="366"/>
                  </a:lnTo>
                  <a:lnTo>
                    <a:pt x="50" y="367"/>
                  </a:lnTo>
                  <a:lnTo>
                    <a:pt x="51" y="367"/>
                  </a:lnTo>
                  <a:lnTo>
                    <a:pt x="51" y="368"/>
                  </a:lnTo>
                  <a:lnTo>
                    <a:pt x="50" y="369"/>
                  </a:lnTo>
                  <a:lnTo>
                    <a:pt x="48" y="369"/>
                  </a:lnTo>
                  <a:lnTo>
                    <a:pt x="47" y="368"/>
                  </a:lnTo>
                  <a:lnTo>
                    <a:pt x="47" y="367"/>
                  </a:lnTo>
                  <a:lnTo>
                    <a:pt x="46" y="366"/>
                  </a:lnTo>
                  <a:lnTo>
                    <a:pt x="45" y="364"/>
                  </a:lnTo>
                  <a:lnTo>
                    <a:pt x="45" y="363"/>
                  </a:lnTo>
                  <a:lnTo>
                    <a:pt x="44" y="363"/>
                  </a:lnTo>
                  <a:lnTo>
                    <a:pt x="44" y="364"/>
                  </a:lnTo>
                  <a:lnTo>
                    <a:pt x="45" y="366"/>
                  </a:lnTo>
                  <a:lnTo>
                    <a:pt x="45" y="367"/>
                  </a:lnTo>
                  <a:lnTo>
                    <a:pt x="46" y="369"/>
                  </a:lnTo>
                  <a:lnTo>
                    <a:pt x="47" y="369"/>
                  </a:lnTo>
                  <a:lnTo>
                    <a:pt x="47" y="370"/>
                  </a:lnTo>
                  <a:lnTo>
                    <a:pt x="47" y="371"/>
                  </a:lnTo>
                  <a:lnTo>
                    <a:pt x="47" y="372"/>
                  </a:lnTo>
                  <a:lnTo>
                    <a:pt x="47" y="373"/>
                  </a:lnTo>
                  <a:lnTo>
                    <a:pt x="46" y="373"/>
                  </a:lnTo>
                  <a:lnTo>
                    <a:pt x="46" y="372"/>
                  </a:lnTo>
                  <a:lnTo>
                    <a:pt x="45" y="373"/>
                  </a:lnTo>
                  <a:lnTo>
                    <a:pt x="45" y="375"/>
                  </a:lnTo>
                  <a:lnTo>
                    <a:pt x="46" y="376"/>
                  </a:lnTo>
                  <a:lnTo>
                    <a:pt x="47" y="376"/>
                  </a:lnTo>
                  <a:lnTo>
                    <a:pt x="46" y="377"/>
                  </a:lnTo>
                  <a:lnTo>
                    <a:pt x="45" y="378"/>
                  </a:lnTo>
                  <a:lnTo>
                    <a:pt x="45" y="379"/>
                  </a:lnTo>
                  <a:lnTo>
                    <a:pt x="45" y="381"/>
                  </a:lnTo>
                  <a:lnTo>
                    <a:pt x="45" y="383"/>
                  </a:lnTo>
                  <a:lnTo>
                    <a:pt x="45" y="382"/>
                  </a:lnTo>
                  <a:lnTo>
                    <a:pt x="46" y="381"/>
                  </a:lnTo>
                  <a:lnTo>
                    <a:pt x="47" y="382"/>
                  </a:lnTo>
                  <a:lnTo>
                    <a:pt x="47" y="383"/>
                  </a:lnTo>
                  <a:lnTo>
                    <a:pt x="47" y="384"/>
                  </a:lnTo>
                  <a:lnTo>
                    <a:pt x="46" y="385"/>
                  </a:lnTo>
                  <a:lnTo>
                    <a:pt x="46" y="386"/>
                  </a:lnTo>
                  <a:lnTo>
                    <a:pt x="47" y="388"/>
                  </a:lnTo>
                  <a:lnTo>
                    <a:pt x="47" y="389"/>
                  </a:lnTo>
                  <a:lnTo>
                    <a:pt x="48" y="390"/>
                  </a:lnTo>
                  <a:lnTo>
                    <a:pt x="49" y="391"/>
                  </a:lnTo>
                  <a:lnTo>
                    <a:pt x="49" y="390"/>
                  </a:lnTo>
                  <a:lnTo>
                    <a:pt x="49" y="391"/>
                  </a:lnTo>
                  <a:lnTo>
                    <a:pt x="49" y="392"/>
                  </a:lnTo>
                  <a:lnTo>
                    <a:pt x="49" y="394"/>
                  </a:lnTo>
                  <a:lnTo>
                    <a:pt x="49" y="395"/>
                  </a:lnTo>
                  <a:lnTo>
                    <a:pt x="50" y="395"/>
                  </a:lnTo>
                  <a:lnTo>
                    <a:pt x="50" y="394"/>
                  </a:lnTo>
                  <a:lnTo>
                    <a:pt x="50" y="392"/>
                  </a:lnTo>
                  <a:lnTo>
                    <a:pt x="51" y="391"/>
                  </a:lnTo>
                  <a:lnTo>
                    <a:pt x="51" y="389"/>
                  </a:lnTo>
                  <a:lnTo>
                    <a:pt x="51" y="388"/>
                  </a:lnTo>
                  <a:lnTo>
                    <a:pt x="51" y="389"/>
                  </a:lnTo>
                  <a:lnTo>
                    <a:pt x="51" y="391"/>
                  </a:lnTo>
                  <a:lnTo>
                    <a:pt x="51" y="393"/>
                  </a:lnTo>
                  <a:lnTo>
                    <a:pt x="52" y="395"/>
                  </a:lnTo>
                  <a:lnTo>
                    <a:pt x="52" y="394"/>
                  </a:lnTo>
                  <a:lnTo>
                    <a:pt x="53" y="394"/>
                  </a:lnTo>
                  <a:lnTo>
                    <a:pt x="53" y="396"/>
                  </a:lnTo>
                  <a:lnTo>
                    <a:pt x="52" y="396"/>
                  </a:lnTo>
                  <a:lnTo>
                    <a:pt x="52" y="398"/>
                  </a:lnTo>
                  <a:lnTo>
                    <a:pt x="53" y="398"/>
                  </a:lnTo>
                  <a:lnTo>
                    <a:pt x="53" y="397"/>
                  </a:lnTo>
                  <a:lnTo>
                    <a:pt x="53" y="398"/>
                  </a:lnTo>
                  <a:lnTo>
                    <a:pt x="53" y="399"/>
                  </a:lnTo>
                  <a:lnTo>
                    <a:pt x="53" y="400"/>
                  </a:lnTo>
                  <a:lnTo>
                    <a:pt x="53" y="399"/>
                  </a:lnTo>
                  <a:lnTo>
                    <a:pt x="54" y="400"/>
                  </a:lnTo>
                  <a:lnTo>
                    <a:pt x="54" y="401"/>
                  </a:lnTo>
                  <a:lnTo>
                    <a:pt x="54" y="402"/>
                  </a:lnTo>
                  <a:lnTo>
                    <a:pt x="53" y="404"/>
                  </a:lnTo>
                  <a:lnTo>
                    <a:pt x="53" y="406"/>
                  </a:lnTo>
                  <a:lnTo>
                    <a:pt x="53" y="407"/>
                  </a:lnTo>
                  <a:lnTo>
                    <a:pt x="53" y="408"/>
                  </a:lnTo>
                  <a:lnTo>
                    <a:pt x="53" y="410"/>
                  </a:lnTo>
                  <a:lnTo>
                    <a:pt x="53" y="413"/>
                  </a:lnTo>
                  <a:lnTo>
                    <a:pt x="54" y="413"/>
                  </a:lnTo>
                  <a:lnTo>
                    <a:pt x="54" y="414"/>
                  </a:lnTo>
                  <a:lnTo>
                    <a:pt x="55" y="41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7" name="Freeform 204"/>
            <p:cNvSpPr>
              <a:spLocks/>
            </p:cNvSpPr>
            <p:nvPr/>
          </p:nvSpPr>
          <p:spPr bwMode="auto">
            <a:xfrm>
              <a:off x="4107554" y="1311866"/>
              <a:ext cx="450295" cy="1061603"/>
            </a:xfrm>
            <a:custGeom>
              <a:avLst/>
              <a:gdLst>
                <a:gd name="T0" fmla="*/ 2147483647 w 174"/>
                <a:gd name="T1" fmla="*/ 2147483647 h 415"/>
                <a:gd name="T2" fmla="*/ 2147483647 w 174"/>
                <a:gd name="T3" fmla="*/ 0 h 415"/>
                <a:gd name="T4" fmla="*/ 2147483647 w 174"/>
                <a:gd name="T5" fmla="*/ 2147483647 h 415"/>
                <a:gd name="T6" fmla="*/ 2147483647 w 174"/>
                <a:gd name="T7" fmla="*/ 2147483647 h 415"/>
                <a:gd name="T8" fmla="*/ 2147483647 w 174"/>
                <a:gd name="T9" fmla="*/ 2147483647 h 415"/>
                <a:gd name="T10" fmla="*/ 2147483647 w 174"/>
                <a:gd name="T11" fmla="*/ 2147483647 h 415"/>
                <a:gd name="T12" fmla="*/ 2147483647 w 174"/>
                <a:gd name="T13" fmla="*/ 2147483647 h 415"/>
                <a:gd name="T14" fmla="*/ 2147483647 w 174"/>
                <a:gd name="T15" fmla="*/ 2147483647 h 415"/>
                <a:gd name="T16" fmla="*/ 2147483647 w 174"/>
                <a:gd name="T17" fmla="*/ 2147483647 h 415"/>
                <a:gd name="T18" fmla="*/ 2147483647 w 174"/>
                <a:gd name="T19" fmla="*/ 2147483647 h 415"/>
                <a:gd name="T20" fmla="*/ 2147483647 w 174"/>
                <a:gd name="T21" fmla="*/ 2147483647 h 415"/>
                <a:gd name="T22" fmla="*/ 2147483647 w 174"/>
                <a:gd name="T23" fmla="*/ 2147483647 h 415"/>
                <a:gd name="T24" fmla="*/ 2147483647 w 174"/>
                <a:gd name="T25" fmla="*/ 2147483647 h 415"/>
                <a:gd name="T26" fmla="*/ 2147483647 w 174"/>
                <a:gd name="T27" fmla="*/ 2147483647 h 415"/>
                <a:gd name="T28" fmla="*/ 2147483647 w 174"/>
                <a:gd name="T29" fmla="*/ 2147483647 h 415"/>
                <a:gd name="T30" fmla="*/ 2147483647 w 174"/>
                <a:gd name="T31" fmla="*/ 2147483647 h 415"/>
                <a:gd name="T32" fmla="*/ 2147483647 w 174"/>
                <a:gd name="T33" fmla="*/ 2147483647 h 415"/>
                <a:gd name="T34" fmla="*/ 2147483647 w 174"/>
                <a:gd name="T35" fmla="*/ 2147483647 h 415"/>
                <a:gd name="T36" fmla="*/ 2147483647 w 174"/>
                <a:gd name="T37" fmla="*/ 2147483647 h 415"/>
                <a:gd name="T38" fmla="*/ 2147483647 w 174"/>
                <a:gd name="T39" fmla="*/ 2147483647 h 415"/>
                <a:gd name="T40" fmla="*/ 2147483647 w 174"/>
                <a:gd name="T41" fmla="*/ 2147483647 h 415"/>
                <a:gd name="T42" fmla="*/ 2147483647 w 174"/>
                <a:gd name="T43" fmla="*/ 2147483647 h 415"/>
                <a:gd name="T44" fmla="*/ 2147483647 w 174"/>
                <a:gd name="T45" fmla="*/ 2147483647 h 415"/>
                <a:gd name="T46" fmla="*/ 2147483647 w 174"/>
                <a:gd name="T47" fmla="*/ 2147483647 h 415"/>
                <a:gd name="T48" fmla="*/ 2147483647 w 174"/>
                <a:gd name="T49" fmla="*/ 2147483647 h 415"/>
                <a:gd name="T50" fmla="*/ 2147483647 w 174"/>
                <a:gd name="T51" fmla="*/ 2147483647 h 415"/>
                <a:gd name="T52" fmla="*/ 2147483647 w 174"/>
                <a:gd name="T53" fmla="*/ 2147483647 h 415"/>
                <a:gd name="T54" fmla="*/ 2147483647 w 174"/>
                <a:gd name="T55" fmla="*/ 2147483647 h 415"/>
                <a:gd name="T56" fmla="*/ 2147483647 w 174"/>
                <a:gd name="T57" fmla="*/ 2147483647 h 415"/>
                <a:gd name="T58" fmla="*/ 2147483647 w 174"/>
                <a:gd name="T59" fmla="*/ 2147483647 h 415"/>
                <a:gd name="T60" fmla="*/ 2147483647 w 174"/>
                <a:gd name="T61" fmla="*/ 2147483647 h 415"/>
                <a:gd name="T62" fmla="*/ 2147483647 w 174"/>
                <a:gd name="T63" fmla="*/ 2147483647 h 415"/>
                <a:gd name="T64" fmla="*/ 2147483647 w 174"/>
                <a:gd name="T65" fmla="*/ 2147483647 h 415"/>
                <a:gd name="T66" fmla="*/ 2147483647 w 174"/>
                <a:gd name="T67" fmla="*/ 2147483647 h 415"/>
                <a:gd name="T68" fmla="*/ 2147483647 w 174"/>
                <a:gd name="T69" fmla="*/ 2147483647 h 415"/>
                <a:gd name="T70" fmla="*/ 2147483647 w 174"/>
                <a:gd name="T71" fmla="*/ 2147483647 h 415"/>
                <a:gd name="T72" fmla="*/ 2147483647 w 174"/>
                <a:gd name="T73" fmla="*/ 2147483647 h 415"/>
                <a:gd name="T74" fmla="*/ 2147483647 w 174"/>
                <a:gd name="T75" fmla="*/ 2147483647 h 415"/>
                <a:gd name="T76" fmla="*/ 2147483647 w 174"/>
                <a:gd name="T77" fmla="*/ 2147483647 h 415"/>
                <a:gd name="T78" fmla="*/ 2147483647 w 174"/>
                <a:gd name="T79" fmla="*/ 2147483647 h 415"/>
                <a:gd name="T80" fmla="*/ 2147483647 w 174"/>
                <a:gd name="T81" fmla="*/ 2147483647 h 415"/>
                <a:gd name="T82" fmla="*/ 2147483647 w 174"/>
                <a:gd name="T83" fmla="*/ 2147483647 h 415"/>
                <a:gd name="T84" fmla="*/ 2147483647 w 174"/>
                <a:gd name="T85" fmla="*/ 2147483647 h 415"/>
                <a:gd name="T86" fmla="*/ 2147483647 w 174"/>
                <a:gd name="T87" fmla="*/ 2147483647 h 415"/>
                <a:gd name="T88" fmla="*/ 2147483647 w 174"/>
                <a:gd name="T89" fmla="*/ 2147483647 h 415"/>
                <a:gd name="T90" fmla="*/ 2147483647 w 174"/>
                <a:gd name="T91" fmla="*/ 2147483647 h 415"/>
                <a:gd name="T92" fmla="*/ 2147483647 w 174"/>
                <a:gd name="T93" fmla="*/ 2147483647 h 415"/>
                <a:gd name="T94" fmla="*/ 2147483647 w 174"/>
                <a:gd name="T95" fmla="*/ 2147483647 h 415"/>
                <a:gd name="T96" fmla="*/ 2147483647 w 174"/>
                <a:gd name="T97" fmla="*/ 2147483647 h 415"/>
                <a:gd name="T98" fmla="*/ 2147483647 w 174"/>
                <a:gd name="T99" fmla="*/ 2147483647 h 415"/>
                <a:gd name="T100" fmla="*/ 2147483647 w 174"/>
                <a:gd name="T101" fmla="*/ 2147483647 h 415"/>
                <a:gd name="T102" fmla="*/ 2147483647 w 174"/>
                <a:gd name="T103" fmla="*/ 2147483647 h 415"/>
                <a:gd name="T104" fmla="*/ 2147483647 w 174"/>
                <a:gd name="T105" fmla="*/ 2147483647 h 415"/>
                <a:gd name="T106" fmla="*/ 2147483647 w 174"/>
                <a:gd name="T107" fmla="*/ 2147483647 h 415"/>
                <a:gd name="T108" fmla="*/ 2147483647 w 174"/>
                <a:gd name="T109" fmla="*/ 2147483647 h 415"/>
                <a:gd name="T110" fmla="*/ 2147483647 w 174"/>
                <a:gd name="T111" fmla="*/ 2147483647 h 415"/>
                <a:gd name="T112" fmla="*/ 2147483647 w 174"/>
                <a:gd name="T113" fmla="*/ 2147483647 h 415"/>
                <a:gd name="T114" fmla="*/ 2147483647 w 174"/>
                <a:gd name="T115" fmla="*/ 2147483647 h 415"/>
                <a:gd name="T116" fmla="*/ 2147483647 w 174"/>
                <a:gd name="T117" fmla="*/ 2147483647 h 4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4"/>
                <a:gd name="T178" fmla="*/ 0 h 415"/>
                <a:gd name="T179" fmla="*/ 174 w 174"/>
                <a:gd name="T180" fmla="*/ 415 h 4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4" h="415">
                  <a:moveTo>
                    <a:pt x="168" y="42"/>
                  </a:moveTo>
                  <a:lnTo>
                    <a:pt x="168" y="41"/>
                  </a:lnTo>
                  <a:lnTo>
                    <a:pt x="167" y="40"/>
                  </a:lnTo>
                  <a:lnTo>
                    <a:pt x="168" y="39"/>
                  </a:lnTo>
                  <a:lnTo>
                    <a:pt x="167" y="38"/>
                  </a:lnTo>
                  <a:lnTo>
                    <a:pt x="167" y="37"/>
                  </a:lnTo>
                  <a:lnTo>
                    <a:pt x="166" y="36"/>
                  </a:lnTo>
                  <a:lnTo>
                    <a:pt x="174" y="23"/>
                  </a:lnTo>
                  <a:lnTo>
                    <a:pt x="168" y="14"/>
                  </a:lnTo>
                  <a:lnTo>
                    <a:pt x="152" y="11"/>
                  </a:lnTo>
                  <a:lnTo>
                    <a:pt x="151" y="10"/>
                  </a:lnTo>
                  <a:lnTo>
                    <a:pt x="151" y="9"/>
                  </a:lnTo>
                  <a:lnTo>
                    <a:pt x="151" y="8"/>
                  </a:lnTo>
                  <a:lnTo>
                    <a:pt x="148" y="8"/>
                  </a:lnTo>
                  <a:lnTo>
                    <a:pt x="147" y="7"/>
                  </a:lnTo>
                  <a:lnTo>
                    <a:pt x="145" y="6"/>
                  </a:lnTo>
                  <a:lnTo>
                    <a:pt x="144" y="5"/>
                  </a:lnTo>
                  <a:lnTo>
                    <a:pt x="142" y="2"/>
                  </a:lnTo>
                  <a:lnTo>
                    <a:pt x="142" y="0"/>
                  </a:lnTo>
                  <a:lnTo>
                    <a:pt x="141" y="0"/>
                  </a:lnTo>
                  <a:lnTo>
                    <a:pt x="139" y="2"/>
                  </a:lnTo>
                  <a:lnTo>
                    <a:pt x="137" y="2"/>
                  </a:lnTo>
                  <a:lnTo>
                    <a:pt x="136" y="2"/>
                  </a:lnTo>
                  <a:lnTo>
                    <a:pt x="135" y="3"/>
                  </a:lnTo>
                  <a:lnTo>
                    <a:pt x="133" y="4"/>
                  </a:lnTo>
                  <a:lnTo>
                    <a:pt x="133" y="5"/>
                  </a:lnTo>
                  <a:lnTo>
                    <a:pt x="132" y="6"/>
                  </a:lnTo>
                  <a:lnTo>
                    <a:pt x="131" y="7"/>
                  </a:lnTo>
                  <a:lnTo>
                    <a:pt x="130" y="8"/>
                  </a:lnTo>
                  <a:lnTo>
                    <a:pt x="130" y="9"/>
                  </a:lnTo>
                  <a:lnTo>
                    <a:pt x="124" y="12"/>
                  </a:lnTo>
                  <a:lnTo>
                    <a:pt x="123" y="11"/>
                  </a:lnTo>
                  <a:lnTo>
                    <a:pt x="121" y="12"/>
                  </a:lnTo>
                  <a:lnTo>
                    <a:pt x="121" y="11"/>
                  </a:lnTo>
                  <a:lnTo>
                    <a:pt x="118" y="12"/>
                  </a:lnTo>
                  <a:lnTo>
                    <a:pt x="117" y="11"/>
                  </a:lnTo>
                  <a:lnTo>
                    <a:pt x="116" y="12"/>
                  </a:lnTo>
                  <a:lnTo>
                    <a:pt x="113" y="13"/>
                  </a:lnTo>
                  <a:lnTo>
                    <a:pt x="113" y="14"/>
                  </a:lnTo>
                  <a:lnTo>
                    <a:pt x="113" y="16"/>
                  </a:lnTo>
                  <a:lnTo>
                    <a:pt x="113" y="17"/>
                  </a:lnTo>
                  <a:lnTo>
                    <a:pt x="111" y="18"/>
                  </a:lnTo>
                  <a:lnTo>
                    <a:pt x="110" y="20"/>
                  </a:lnTo>
                  <a:lnTo>
                    <a:pt x="110" y="21"/>
                  </a:lnTo>
                  <a:lnTo>
                    <a:pt x="109" y="23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5" y="26"/>
                  </a:lnTo>
                  <a:lnTo>
                    <a:pt x="104" y="27"/>
                  </a:lnTo>
                  <a:lnTo>
                    <a:pt x="105" y="29"/>
                  </a:lnTo>
                  <a:lnTo>
                    <a:pt x="106" y="29"/>
                  </a:lnTo>
                  <a:lnTo>
                    <a:pt x="106" y="31"/>
                  </a:lnTo>
                  <a:lnTo>
                    <a:pt x="105" y="33"/>
                  </a:lnTo>
                  <a:lnTo>
                    <a:pt x="105" y="34"/>
                  </a:lnTo>
                  <a:lnTo>
                    <a:pt x="105" y="36"/>
                  </a:lnTo>
                  <a:lnTo>
                    <a:pt x="104" y="37"/>
                  </a:lnTo>
                  <a:lnTo>
                    <a:pt x="105" y="40"/>
                  </a:lnTo>
                  <a:lnTo>
                    <a:pt x="105" y="41"/>
                  </a:lnTo>
                  <a:lnTo>
                    <a:pt x="104" y="42"/>
                  </a:lnTo>
                  <a:lnTo>
                    <a:pt x="104" y="44"/>
                  </a:lnTo>
                  <a:lnTo>
                    <a:pt x="104" y="45"/>
                  </a:lnTo>
                  <a:lnTo>
                    <a:pt x="104" y="46"/>
                  </a:lnTo>
                  <a:lnTo>
                    <a:pt x="103" y="48"/>
                  </a:lnTo>
                  <a:lnTo>
                    <a:pt x="104" y="49"/>
                  </a:lnTo>
                  <a:lnTo>
                    <a:pt x="104" y="51"/>
                  </a:lnTo>
                  <a:lnTo>
                    <a:pt x="105" y="52"/>
                  </a:lnTo>
                  <a:lnTo>
                    <a:pt x="105" y="54"/>
                  </a:lnTo>
                  <a:lnTo>
                    <a:pt x="106" y="55"/>
                  </a:lnTo>
                  <a:lnTo>
                    <a:pt x="107" y="57"/>
                  </a:lnTo>
                  <a:lnTo>
                    <a:pt x="107" y="58"/>
                  </a:lnTo>
                  <a:lnTo>
                    <a:pt x="106" y="60"/>
                  </a:lnTo>
                  <a:lnTo>
                    <a:pt x="106" y="61"/>
                  </a:lnTo>
                  <a:lnTo>
                    <a:pt x="104" y="64"/>
                  </a:lnTo>
                  <a:lnTo>
                    <a:pt x="103" y="64"/>
                  </a:lnTo>
                  <a:lnTo>
                    <a:pt x="101" y="65"/>
                  </a:lnTo>
                  <a:lnTo>
                    <a:pt x="100" y="66"/>
                  </a:lnTo>
                  <a:lnTo>
                    <a:pt x="99" y="67"/>
                  </a:lnTo>
                  <a:lnTo>
                    <a:pt x="98" y="68"/>
                  </a:lnTo>
                  <a:lnTo>
                    <a:pt x="97" y="69"/>
                  </a:lnTo>
                  <a:lnTo>
                    <a:pt x="96" y="71"/>
                  </a:lnTo>
                  <a:lnTo>
                    <a:pt x="96" y="73"/>
                  </a:lnTo>
                  <a:lnTo>
                    <a:pt x="96" y="75"/>
                  </a:lnTo>
                  <a:lnTo>
                    <a:pt x="96" y="77"/>
                  </a:lnTo>
                  <a:lnTo>
                    <a:pt x="96" y="78"/>
                  </a:lnTo>
                  <a:lnTo>
                    <a:pt x="93" y="79"/>
                  </a:lnTo>
                  <a:lnTo>
                    <a:pt x="93" y="82"/>
                  </a:lnTo>
                  <a:lnTo>
                    <a:pt x="91" y="81"/>
                  </a:lnTo>
                  <a:lnTo>
                    <a:pt x="89" y="78"/>
                  </a:lnTo>
                  <a:lnTo>
                    <a:pt x="87" y="78"/>
                  </a:lnTo>
                  <a:lnTo>
                    <a:pt x="84" y="77"/>
                  </a:lnTo>
                  <a:lnTo>
                    <a:pt x="82" y="76"/>
                  </a:lnTo>
                  <a:lnTo>
                    <a:pt x="80" y="76"/>
                  </a:lnTo>
                  <a:lnTo>
                    <a:pt x="77" y="75"/>
                  </a:lnTo>
                  <a:lnTo>
                    <a:pt x="75" y="75"/>
                  </a:lnTo>
                  <a:lnTo>
                    <a:pt x="75" y="73"/>
                  </a:lnTo>
                  <a:lnTo>
                    <a:pt x="74" y="74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69" y="72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7" y="76"/>
                  </a:lnTo>
                  <a:lnTo>
                    <a:pt x="67" y="77"/>
                  </a:lnTo>
                  <a:lnTo>
                    <a:pt x="66" y="78"/>
                  </a:lnTo>
                  <a:lnTo>
                    <a:pt x="63" y="79"/>
                  </a:lnTo>
                  <a:lnTo>
                    <a:pt x="62" y="80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49" y="82"/>
                  </a:lnTo>
                  <a:lnTo>
                    <a:pt x="43" y="80"/>
                  </a:lnTo>
                  <a:lnTo>
                    <a:pt x="40" y="81"/>
                  </a:lnTo>
                  <a:lnTo>
                    <a:pt x="38" y="76"/>
                  </a:lnTo>
                  <a:lnTo>
                    <a:pt x="35" y="72"/>
                  </a:lnTo>
                  <a:lnTo>
                    <a:pt x="35" y="70"/>
                  </a:lnTo>
                  <a:lnTo>
                    <a:pt x="29" y="66"/>
                  </a:lnTo>
                  <a:lnTo>
                    <a:pt x="21" y="57"/>
                  </a:lnTo>
                  <a:lnTo>
                    <a:pt x="15" y="57"/>
                  </a:lnTo>
                  <a:lnTo>
                    <a:pt x="11" y="59"/>
                  </a:lnTo>
                  <a:lnTo>
                    <a:pt x="9" y="60"/>
                  </a:lnTo>
                  <a:lnTo>
                    <a:pt x="8" y="62"/>
                  </a:lnTo>
                  <a:lnTo>
                    <a:pt x="9" y="63"/>
                  </a:lnTo>
                  <a:lnTo>
                    <a:pt x="11" y="65"/>
                  </a:lnTo>
                  <a:lnTo>
                    <a:pt x="12" y="66"/>
                  </a:lnTo>
                  <a:lnTo>
                    <a:pt x="11" y="70"/>
                  </a:lnTo>
                  <a:lnTo>
                    <a:pt x="4" y="67"/>
                  </a:lnTo>
                  <a:lnTo>
                    <a:pt x="0" y="70"/>
                  </a:lnTo>
                  <a:lnTo>
                    <a:pt x="4" y="70"/>
                  </a:lnTo>
                  <a:lnTo>
                    <a:pt x="7" y="72"/>
                  </a:lnTo>
                  <a:lnTo>
                    <a:pt x="8" y="73"/>
                  </a:lnTo>
                  <a:lnTo>
                    <a:pt x="7" y="75"/>
                  </a:lnTo>
                  <a:lnTo>
                    <a:pt x="11" y="78"/>
                  </a:lnTo>
                  <a:lnTo>
                    <a:pt x="15" y="81"/>
                  </a:lnTo>
                  <a:lnTo>
                    <a:pt x="16" y="82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9" y="86"/>
                  </a:lnTo>
                  <a:lnTo>
                    <a:pt x="21" y="87"/>
                  </a:lnTo>
                  <a:lnTo>
                    <a:pt x="24" y="87"/>
                  </a:lnTo>
                  <a:lnTo>
                    <a:pt x="24" y="88"/>
                  </a:lnTo>
                  <a:lnTo>
                    <a:pt x="25" y="90"/>
                  </a:lnTo>
                  <a:lnTo>
                    <a:pt x="27" y="90"/>
                  </a:lnTo>
                  <a:lnTo>
                    <a:pt x="29" y="90"/>
                  </a:lnTo>
                  <a:lnTo>
                    <a:pt x="30" y="90"/>
                  </a:lnTo>
                  <a:lnTo>
                    <a:pt x="32" y="92"/>
                  </a:lnTo>
                  <a:lnTo>
                    <a:pt x="33" y="94"/>
                  </a:lnTo>
                  <a:lnTo>
                    <a:pt x="36" y="94"/>
                  </a:lnTo>
                  <a:lnTo>
                    <a:pt x="39" y="93"/>
                  </a:lnTo>
                  <a:lnTo>
                    <a:pt x="41" y="94"/>
                  </a:lnTo>
                  <a:lnTo>
                    <a:pt x="45" y="94"/>
                  </a:lnTo>
                  <a:lnTo>
                    <a:pt x="48" y="95"/>
                  </a:lnTo>
                  <a:lnTo>
                    <a:pt x="50" y="96"/>
                  </a:lnTo>
                  <a:lnTo>
                    <a:pt x="54" y="99"/>
                  </a:lnTo>
                  <a:lnTo>
                    <a:pt x="57" y="101"/>
                  </a:lnTo>
                  <a:lnTo>
                    <a:pt x="59" y="102"/>
                  </a:lnTo>
                  <a:lnTo>
                    <a:pt x="59" y="105"/>
                  </a:lnTo>
                  <a:lnTo>
                    <a:pt x="60" y="106"/>
                  </a:lnTo>
                  <a:lnTo>
                    <a:pt x="62" y="106"/>
                  </a:lnTo>
                  <a:lnTo>
                    <a:pt x="63" y="108"/>
                  </a:lnTo>
                  <a:lnTo>
                    <a:pt x="65" y="111"/>
                  </a:lnTo>
                  <a:lnTo>
                    <a:pt x="67" y="111"/>
                  </a:lnTo>
                  <a:lnTo>
                    <a:pt x="69" y="112"/>
                  </a:lnTo>
                  <a:lnTo>
                    <a:pt x="71" y="114"/>
                  </a:lnTo>
                  <a:lnTo>
                    <a:pt x="71" y="115"/>
                  </a:lnTo>
                  <a:lnTo>
                    <a:pt x="69" y="117"/>
                  </a:lnTo>
                  <a:lnTo>
                    <a:pt x="68" y="119"/>
                  </a:lnTo>
                  <a:lnTo>
                    <a:pt x="68" y="124"/>
                  </a:lnTo>
                  <a:lnTo>
                    <a:pt x="69" y="127"/>
                  </a:lnTo>
                  <a:lnTo>
                    <a:pt x="69" y="128"/>
                  </a:lnTo>
                  <a:lnTo>
                    <a:pt x="71" y="130"/>
                  </a:lnTo>
                  <a:lnTo>
                    <a:pt x="71" y="131"/>
                  </a:lnTo>
                  <a:lnTo>
                    <a:pt x="69" y="133"/>
                  </a:lnTo>
                  <a:lnTo>
                    <a:pt x="69" y="134"/>
                  </a:lnTo>
                  <a:lnTo>
                    <a:pt x="69" y="136"/>
                  </a:lnTo>
                  <a:lnTo>
                    <a:pt x="69" y="137"/>
                  </a:lnTo>
                  <a:lnTo>
                    <a:pt x="71" y="138"/>
                  </a:lnTo>
                  <a:lnTo>
                    <a:pt x="72" y="137"/>
                  </a:lnTo>
                  <a:lnTo>
                    <a:pt x="75" y="137"/>
                  </a:lnTo>
                  <a:lnTo>
                    <a:pt x="77" y="139"/>
                  </a:lnTo>
                  <a:lnTo>
                    <a:pt x="77" y="140"/>
                  </a:lnTo>
                  <a:lnTo>
                    <a:pt x="77" y="142"/>
                  </a:lnTo>
                  <a:lnTo>
                    <a:pt x="77" y="144"/>
                  </a:lnTo>
                  <a:lnTo>
                    <a:pt x="77" y="145"/>
                  </a:lnTo>
                  <a:lnTo>
                    <a:pt x="75" y="146"/>
                  </a:lnTo>
                  <a:lnTo>
                    <a:pt x="74" y="147"/>
                  </a:lnTo>
                  <a:lnTo>
                    <a:pt x="74" y="149"/>
                  </a:lnTo>
                  <a:lnTo>
                    <a:pt x="75" y="149"/>
                  </a:lnTo>
                  <a:lnTo>
                    <a:pt x="74" y="151"/>
                  </a:lnTo>
                  <a:lnTo>
                    <a:pt x="75" y="153"/>
                  </a:lnTo>
                  <a:lnTo>
                    <a:pt x="77" y="155"/>
                  </a:lnTo>
                  <a:lnTo>
                    <a:pt x="80" y="158"/>
                  </a:lnTo>
                  <a:lnTo>
                    <a:pt x="83" y="161"/>
                  </a:lnTo>
                  <a:lnTo>
                    <a:pt x="84" y="164"/>
                  </a:lnTo>
                  <a:lnTo>
                    <a:pt x="86" y="167"/>
                  </a:lnTo>
                  <a:lnTo>
                    <a:pt x="85" y="168"/>
                  </a:lnTo>
                  <a:lnTo>
                    <a:pt x="84" y="170"/>
                  </a:lnTo>
                  <a:lnTo>
                    <a:pt x="84" y="173"/>
                  </a:lnTo>
                  <a:lnTo>
                    <a:pt x="84" y="176"/>
                  </a:lnTo>
                  <a:lnTo>
                    <a:pt x="84" y="179"/>
                  </a:lnTo>
                  <a:lnTo>
                    <a:pt x="84" y="181"/>
                  </a:lnTo>
                  <a:lnTo>
                    <a:pt x="83" y="183"/>
                  </a:lnTo>
                  <a:lnTo>
                    <a:pt x="81" y="185"/>
                  </a:lnTo>
                  <a:lnTo>
                    <a:pt x="82" y="188"/>
                  </a:lnTo>
                  <a:lnTo>
                    <a:pt x="81" y="191"/>
                  </a:lnTo>
                  <a:lnTo>
                    <a:pt x="83" y="194"/>
                  </a:lnTo>
                  <a:lnTo>
                    <a:pt x="85" y="197"/>
                  </a:lnTo>
                  <a:lnTo>
                    <a:pt x="88" y="199"/>
                  </a:lnTo>
                  <a:lnTo>
                    <a:pt x="89" y="200"/>
                  </a:lnTo>
                  <a:lnTo>
                    <a:pt x="91" y="203"/>
                  </a:lnTo>
                  <a:lnTo>
                    <a:pt x="93" y="206"/>
                  </a:lnTo>
                  <a:lnTo>
                    <a:pt x="93" y="208"/>
                  </a:lnTo>
                  <a:lnTo>
                    <a:pt x="95" y="209"/>
                  </a:lnTo>
                  <a:lnTo>
                    <a:pt x="95" y="210"/>
                  </a:lnTo>
                  <a:lnTo>
                    <a:pt x="96" y="212"/>
                  </a:lnTo>
                  <a:lnTo>
                    <a:pt x="95" y="215"/>
                  </a:lnTo>
                  <a:lnTo>
                    <a:pt x="98" y="217"/>
                  </a:lnTo>
                  <a:lnTo>
                    <a:pt x="98" y="216"/>
                  </a:lnTo>
                  <a:lnTo>
                    <a:pt x="98" y="215"/>
                  </a:lnTo>
                  <a:lnTo>
                    <a:pt x="97" y="215"/>
                  </a:lnTo>
                  <a:lnTo>
                    <a:pt x="97" y="214"/>
                  </a:lnTo>
                  <a:lnTo>
                    <a:pt x="98" y="214"/>
                  </a:lnTo>
                  <a:lnTo>
                    <a:pt x="99" y="215"/>
                  </a:lnTo>
                  <a:lnTo>
                    <a:pt x="101" y="216"/>
                  </a:lnTo>
                  <a:lnTo>
                    <a:pt x="102" y="216"/>
                  </a:lnTo>
                  <a:lnTo>
                    <a:pt x="103" y="215"/>
                  </a:lnTo>
                  <a:lnTo>
                    <a:pt x="104" y="214"/>
                  </a:lnTo>
                  <a:lnTo>
                    <a:pt x="104" y="213"/>
                  </a:lnTo>
                  <a:lnTo>
                    <a:pt x="104" y="212"/>
                  </a:lnTo>
                  <a:lnTo>
                    <a:pt x="105" y="210"/>
                  </a:lnTo>
                  <a:lnTo>
                    <a:pt x="105" y="209"/>
                  </a:lnTo>
                  <a:lnTo>
                    <a:pt x="105" y="208"/>
                  </a:lnTo>
                  <a:lnTo>
                    <a:pt x="106" y="208"/>
                  </a:lnTo>
                  <a:lnTo>
                    <a:pt x="106" y="206"/>
                  </a:lnTo>
                  <a:lnTo>
                    <a:pt x="106" y="205"/>
                  </a:lnTo>
                  <a:lnTo>
                    <a:pt x="107" y="203"/>
                  </a:lnTo>
                  <a:lnTo>
                    <a:pt x="107" y="205"/>
                  </a:lnTo>
                  <a:lnTo>
                    <a:pt x="108" y="206"/>
                  </a:lnTo>
                  <a:lnTo>
                    <a:pt x="108" y="207"/>
                  </a:lnTo>
                  <a:lnTo>
                    <a:pt x="108" y="209"/>
                  </a:lnTo>
                  <a:lnTo>
                    <a:pt x="107" y="210"/>
                  </a:lnTo>
                  <a:lnTo>
                    <a:pt x="107" y="211"/>
                  </a:lnTo>
                  <a:lnTo>
                    <a:pt x="107" y="212"/>
                  </a:lnTo>
                  <a:lnTo>
                    <a:pt x="107" y="213"/>
                  </a:lnTo>
                  <a:lnTo>
                    <a:pt x="107" y="214"/>
                  </a:lnTo>
                  <a:lnTo>
                    <a:pt x="106" y="215"/>
                  </a:lnTo>
                  <a:lnTo>
                    <a:pt x="106" y="216"/>
                  </a:lnTo>
                  <a:lnTo>
                    <a:pt x="105" y="217"/>
                  </a:lnTo>
                  <a:lnTo>
                    <a:pt x="105" y="218"/>
                  </a:lnTo>
                  <a:lnTo>
                    <a:pt x="106" y="218"/>
                  </a:lnTo>
                  <a:lnTo>
                    <a:pt x="106" y="220"/>
                  </a:lnTo>
                  <a:lnTo>
                    <a:pt x="107" y="218"/>
                  </a:lnTo>
                  <a:lnTo>
                    <a:pt x="108" y="219"/>
                  </a:lnTo>
                  <a:lnTo>
                    <a:pt x="108" y="221"/>
                  </a:lnTo>
                  <a:lnTo>
                    <a:pt x="109" y="222"/>
                  </a:lnTo>
                  <a:lnTo>
                    <a:pt x="110" y="220"/>
                  </a:lnTo>
                  <a:lnTo>
                    <a:pt x="110" y="221"/>
                  </a:lnTo>
                  <a:lnTo>
                    <a:pt x="111" y="221"/>
                  </a:lnTo>
                  <a:lnTo>
                    <a:pt x="114" y="221"/>
                  </a:lnTo>
                  <a:lnTo>
                    <a:pt x="115" y="221"/>
                  </a:lnTo>
                  <a:lnTo>
                    <a:pt x="117" y="221"/>
                  </a:lnTo>
                  <a:lnTo>
                    <a:pt x="117" y="222"/>
                  </a:lnTo>
                  <a:lnTo>
                    <a:pt x="118" y="223"/>
                  </a:lnTo>
                  <a:lnTo>
                    <a:pt x="119" y="224"/>
                  </a:lnTo>
                  <a:lnTo>
                    <a:pt x="120" y="224"/>
                  </a:lnTo>
                  <a:lnTo>
                    <a:pt x="121" y="224"/>
                  </a:lnTo>
                  <a:lnTo>
                    <a:pt x="121" y="225"/>
                  </a:lnTo>
                  <a:lnTo>
                    <a:pt x="123" y="226"/>
                  </a:lnTo>
                  <a:lnTo>
                    <a:pt x="123" y="227"/>
                  </a:lnTo>
                  <a:lnTo>
                    <a:pt x="124" y="228"/>
                  </a:lnTo>
                  <a:lnTo>
                    <a:pt x="125" y="229"/>
                  </a:lnTo>
                  <a:lnTo>
                    <a:pt x="126" y="230"/>
                  </a:lnTo>
                  <a:lnTo>
                    <a:pt x="126" y="231"/>
                  </a:lnTo>
                  <a:lnTo>
                    <a:pt x="125" y="231"/>
                  </a:lnTo>
                  <a:lnTo>
                    <a:pt x="124" y="231"/>
                  </a:lnTo>
                  <a:lnTo>
                    <a:pt x="123" y="233"/>
                  </a:lnTo>
                  <a:lnTo>
                    <a:pt x="124" y="233"/>
                  </a:lnTo>
                  <a:lnTo>
                    <a:pt x="125" y="233"/>
                  </a:lnTo>
                  <a:lnTo>
                    <a:pt x="125" y="234"/>
                  </a:lnTo>
                  <a:lnTo>
                    <a:pt x="126" y="234"/>
                  </a:lnTo>
                  <a:lnTo>
                    <a:pt x="126" y="235"/>
                  </a:lnTo>
                  <a:lnTo>
                    <a:pt x="126" y="236"/>
                  </a:lnTo>
                  <a:lnTo>
                    <a:pt x="124" y="235"/>
                  </a:lnTo>
                  <a:lnTo>
                    <a:pt x="124" y="236"/>
                  </a:lnTo>
                  <a:lnTo>
                    <a:pt x="125" y="236"/>
                  </a:lnTo>
                  <a:lnTo>
                    <a:pt x="126" y="237"/>
                  </a:lnTo>
                  <a:lnTo>
                    <a:pt x="124" y="238"/>
                  </a:lnTo>
                  <a:lnTo>
                    <a:pt x="126" y="238"/>
                  </a:lnTo>
                  <a:lnTo>
                    <a:pt x="126" y="239"/>
                  </a:lnTo>
                  <a:lnTo>
                    <a:pt x="126" y="240"/>
                  </a:lnTo>
                  <a:lnTo>
                    <a:pt x="126" y="241"/>
                  </a:lnTo>
                  <a:lnTo>
                    <a:pt x="125" y="242"/>
                  </a:lnTo>
                  <a:lnTo>
                    <a:pt x="125" y="243"/>
                  </a:lnTo>
                  <a:lnTo>
                    <a:pt x="125" y="244"/>
                  </a:lnTo>
                  <a:lnTo>
                    <a:pt x="125" y="245"/>
                  </a:lnTo>
                  <a:lnTo>
                    <a:pt x="128" y="246"/>
                  </a:lnTo>
                  <a:lnTo>
                    <a:pt x="129" y="247"/>
                  </a:lnTo>
                  <a:lnTo>
                    <a:pt x="129" y="248"/>
                  </a:lnTo>
                  <a:lnTo>
                    <a:pt x="130" y="249"/>
                  </a:lnTo>
                  <a:lnTo>
                    <a:pt x="129" y="251"/>
                  </a:lnTo>
                  <a:lnTo>
                    <a:pt x="130" y="251"/>
                  </a:lnTo>
                  <a:lnTo>
                    <a:pt x="131" y="251"/>
                  </a:lnTo>
                  <a:lnTo>
                    <a:pt x="132" y="251"/>
                  </a:lnTo>
                  <a:lnTo>
                    <a:pt x="132" y="252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2"/>
                  </a:lnTo>
                  <a:lnTo>
                    <a:pt x="129" y="252"/>
                  </a:lnTo>
                  <a:lnTo>
                    <a:pt x="127" y="252"/>
                  </a:lnTo>
                  <a:lnTo>
                    <a:pt x="127" y="251"/>
                  </a:lnTo>
                  <a:lnTo>
                    <a:pt x="126" y="252"/>
                  </a:lnTo>
                  <a:lnTo>
                    <a:pt x="125" y="253"/>
                  </a:lnTo>
                  <a:lnTo>
                    <a:pt x="126" y="254"/>
                  </a:lnTo>
                  <a:lnTo>
                    <a:pt x="127" y="255"/>
                  </a:lnTo>
                  <a:lnTo>
                    <a:pt x="129" y="255"/>
                  </a:lnTo>
                  <a:lnTo>
                    <a:pt x="129" y="256"/>
                  </a:lnTo>
                  <a:lnTo>
                    <a:pt x="130" y="256"/>
                  </a:lnTo>
                  <a:lnTo>
                    <a:pt x="130" y="257"/>
                  </a:lnTo>
                  <a:lnTo>
                    <a:pt x="130" y="258"/>
                  </a:lnTo>
                  <a:lnTo>
                    <a:pt x="130" y="259"/>
                  </a:lnTo>
                  <a:lnTo>
                    <a:pt x="129" y="259"/>
                  </a:lnTo>
                  <a:lnTo>
                    <a:pt x="129" y="260"/>
                  </a:lnTo>
                  <a:lnTo>
                    <a:pt x="128" y="259"/>
                  </a:lnTo>
                  <a:lnTo>
                    <a:pt x="128" y="258"/>
                  </a:lnTo>
                  <a:lnTo>
                    <a:pt x="127" y="257"/>
                  </a:lnTo>
                  <a:lnTo>
                    <a:pt x="127" y="258"/>
                  </a:lnTo>
                  <a:lnTo>
                    <a:pt x="126" y="257"/>
                  </a:lnTo>
                  <a:lnTo>
                    <a:pt x="126" y="256"/>
                  </a:lnTo>
                  <a:lnTo>
                    <a:pt x="125" y="257"/>
                  </a:lnTo>
                  <a:lnTo>
                    <a:pt x="124" y="257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256"/>
                  </a:lnTo>
                  <a:lnTo>
                    <a:pt x="121" y="257"/>
                  </a:lnTo>
                  <a:lnTo>
                    <a:pt x="121" y="258"/>
                  </a:lnTo>
                  <a:lnTo>
                    <a:pt x="119" y="258"/>
                  </a:lnTo>
                  <a:lnTo>
                    <a:pt x="118" y="258"/>
                  </a:lnTo>
                  <a:lnTo>
                    <a:pt x="115" y="259"/>
                  </a:lnTo>
                  <a:lnTo>
                    <a:pt x="115" y="260"/>
                  </a:lnTo>
                  <a:lnTo>
                    <a:pt x="115" y="261"/>
                  </a:lnTo>
                  <a:lnTo>
                    <a:pt x="115" y="263"/>
                  </a:lnTo>
                  <a:lnTo>
                    <a:pt x="114" y="261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3" y="265"/>
                  </a:lnTo>
                  <a:lnTo>
                    <a:pt x="113" y="266"/>
                  </a:lnTo>
                  <a:lnTo>
                    <a:pt x="113" y="267"/>
                  </a:lnTo>
                  <a:lnTo>
                    <a:pt x="113" y="268"/>
                  </a:lnTo>
                  <a:lnTo>
                    <a:pt x="111" y="269"/>
                  </a:lnTo>
                  <a:lnTo>
                    <a:pt x="110" y="270"/>
                  </a:lnTo>
                  <a:lnTo>
                    <a:pt x="110" y="272"/>
                  </a:lnTo>
                  <a:lnTo>
                    <a:pt x="110" y="273"/>
                  </a:lnTo>
                  <a:lnTo>
                    <a:pt x="110" y="275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8"/>
                  </a:lnTo>
                  <a:lnTo>
                    <a:pt x="109" y="278"/>
                  </a:lnTo>
                  <a:lnTo>
                    <a:pt x="108" y="277"/>
                  </a:lnTo>
                  <a:lnTo>
                    <a:pt x="107" y="278"/>
                  </a:lnTo>
                  <a:lnTo>
                    <a:pt x="108" y="279"/>
                  </a:lnTo>
                  <a:lnTo>
                    <a:pt x="107" y="280"/>
                  </a:lnTo>
                  <a:lnTo>
                    <a:pt x="106" y="281"/>
                  </a:lnTo>
                  <a:lnTo>
                    <a:pt x="105" y="282"/>
                  </a:lnTo>
                  <a:lnTo>
                    <a:pt x="105" y="284"/>
                  </a:lnTo>
                  <a:lnTo>
                    <a:pt x="104" y="284"/>
                  </a:lnTo>
                  <a:lnTo>
                    <a:pt x="103" y="284"/>
                  </a:lnTo>
                  <a:lnTo>
                    <a:pt x="103" y="285"/>
                  </a:lnTo>
                  <a:lnTo>
                    <a:pt x="103" y="286"/>
                  </a:lnTo>
                  <a:lnTo>
                    <a:pt x="102" y="287"/>
                  </a:lnTo>
                  <a:lnTo>
                    <a:pt x="102" y="288"/>
                  </a:lnTo>
                  <a:lnTo>
                    <a:pt x="102" y="290"/>
                  </a:lnTo>
                  <a:lnTo>
                    <a:pt x="101" y="291"/>
                  </a:lnTo>
                  <a:lnTo>
                    <a:pt x="100" y="290"/>
                  </a:lnTo>
                  <a:lnTo>
                    <a:pt x="100" y="292"/>
                  </a:lnTo>
                  <a:lnTo>
                    <a:pt x="99" y="293"/>
                  </a:lnTo>
                  <a:lnTo>
                    <a:pt x="99" y="294"/>
                  </a:lnTo>
                  <a:lnTo>
                    <a:pt x="98" y="294"/>
                  </a:lnTo>
                  <a:lnTo>
                    <a:pt x="97" y="294"/>
                  </a:lnTo>
                  <a:lnTo>
                    <a:pt x="97" y="295"/>
                  </a:lnTo>
                  <a:lnTo>
                    <a:pt x="98" y="295"/>
                  </a:lnTo>
                  <a:lnTo>
                    <a:pt x="98" y="297"/>
                  </a:lnTo>
                  <a:lnTo>
                    <a:pt x="96" y="299"/>
                  </a:lnTo>
                  <a:lnTo>
                    <a:pt x="96" y="300"/>
                  </a:lnTo>
                  <a:lnTo>
                    <a:pt x="95" y="302"/>
                  </a:lnTo>
                  <a:lnTo>
                    <a:pt x="95" y="303"/>
                  </a:lnTo>
                  <a:lnTo>
                    <a:pt x="96" y="302"/>
                  </a:lnTo>
                  <a:lnTo>
                    <a:pt x="96" y="303"/>
                  </a:lnTo>
                  <a:lnTo>
                    <a:pt x="95" y="304"/>
                  </a:lnTo>
                  <a:lnTo>
                    <a:pt x="94" y="304"/>
                  </a:lnTo>
                  <a:lnTo>
                    <a:pt x="93" y="304"/>
                  </a:lnTo>
                  <a:lnTo>
                    <a:pt x="92" y="303"/>
                  </a:lnTo>
                  <a:lnTo>
                    <a:pt x="91" y="305"/>
                  </a:lnTo>
                  <a:lnTo>
                    <a:pt x="92" y="307"/>
                  </a:lnTo>
                  <a:lnTo>
                    <a:pt x="91" y="309"/>
                  </a:lnTo>
                  <a:lnTo>
                    <a:pt x="92" y="310"/>
                  </a:lnTo>
                  <a:lnTo>
                    <a:pt x="91" y="311"/>
                  </a:lnTo>
                  <a:lnTo>
                    <a:pt x="88" y="312"/>
                  </a:lnTo>
                  <a:lnTo>
                    <a:pt x="87" y="312"/>
                  </a:lnTo>
                  <a:lnTo>
                    <a:pt x="86" y="313"/>
                  </a:lnTo>
                  <a:lnTo>
                    <a:pt x="84" y="314"/>
                  </a:lnTo>
                  <a:lnTo>
                    <a:pt x="83" y="315"/>
                  </a:lnTo>
                  <a:lnTo>
                    <a:pt x="81" y="316"/>
                  </a:lnTo>
                  <a:lnTo>
                    <a:pt x="79" y="316"/>
                  </a:lnTo>
                  <a:lnTo>
                    <a:pt x="77" y="318"/>
                  </a:lnTo>
                  <a:lnTo>
                    <a:pt x="76" y="320"/>
                  </a:lnTo>
                  <a:lnTo>
                    <a:pt x="76" y="324"/>
                  </a:lnTo>
                  <a:lnTo>
                    <a:pt x="75" y="324"/>
                  </a:lnTo>
                  <a:lnTo>
                    <a:pt x="74" y="326"/>
                  </a:lnTo>
                  <a:lnTo>
                    <a:pt x="74" y="327"/>
                  </a:lnTo>
                  <a:lnTo>
                    <a:pt x="73" y="328"/>
                  </a:lnTo>
                  <a:lnTo>
                    <a:pt x="72" y="330"/>
                  </a:lnTo>
                  <a:lnTo>
                    <a:pt x="73" y="330"/>
                  </a:lnTo>
                  <a:lnTo>
                    <a:pt x="73" y="331"/>
                  </a:lnTo>
                  <a:lnTo>
                    <a:pt x="73" y="333"/>
                  </a:lnTo>
                  <a:lnTo>
                    <a:pt x="72" y="334"/>
                  </a:lnTo>
                  <a:lnTo>
                    <a:pt x="72" y="335"/>
                  </a:lnTo>
                  <a:lnTo>
                    <a:pt x="71" y="334"/>
                  </a:lnTo>
                  <a:lnTo>
                    <a:pt x="71" y="333"/>
                  </a:lnTo>
                  <a:lnTo>
                    <a:pt x="71" y="332"/>
                  </a:lnTo>
                  <a:lnTo>
                    <a:pt x="70" y="331"/>
                  </a:lnTo>
                  <a:lnTo>
                    <a:pt x="69" y="332"/>
                  </a:lnTo>
                  <a:lnTo>
                    <a:pt x="69" y="334"/>
                  </a:lnTo>
                  <a:lnTo>
                    <a:pt x="69" y="335"/>
                  </a:lnTo>
                  <a:lnTo>
                    <a:pt x="71" y="336"/>
                  </a:lnTo>
                  <a:lnTo>
                    <a:pt x="71" y="337"/>
                  </a:lnTo>
                  <a:lnTo>
                    <a:pt x="70" y="337"/>
                  </a:lnTo>
                  <a:lnTo>
                    <a:pt x="69" y="336"/>
                  </a:lnTo>
                  <a:lnTo>
                    <a:pt x="67" y="336"/>
                  </a:lnTo>
                  <a:lnTo>
                    <a:pt x="66" y="337"/>
                  </a:lnTo>
                  <a:lnTo>
                    <a:pt x="68" y="339"/>
                  </a:lnTo>
                  <a:lnTo>
                    <a:pt x="69" y="340"/>
                  </a:lnTo>
                  <a:lnTo>
                    <a:pt x="71" y="341"/>
                  </a:lnTo>
                  <a:lnTo>
                    <a:pt x="71" y="343"/>
                  </a:lnTo>
                  <a:lnTo>
                    <a:pt x="72" y="343"/>
                  </a:lnTo>
                  <a:lnTo>
                    <a:pt x="71" y="345"/>
                  </a:lnTo>
                  <a:lnTo>
                    <a:pt x="70" y="344"/>
                  </a:lnTo>
                  <a:lnTo>
                    <a:pt x="69" y="343"/>
                  </a:lnTo>
                  <a:lnTo>
                    <a:pt x="67" y="343"/>
                  </a:lnTo>
                  <a:lnTo>
                    <a:pt x="66" y="343"/>
                  </a:lnTo>
                  <a:lnTo>
                    <a:pt x="65" y="343"/>
                  </a:lnTo>
                  <a:lnTo>
                    <a:pt x="65" y="345"/>
                  </a:lnTo>
                  <a:lnTo>
                    <a:pt x="65" y="346"/>
                  </a:lnTo>
                  <a:lnTo>
                    <a:pt x="65" y="348"/>
                  </a:lnTo>
                  <a:lnTo>
                    <a:pt x="66" y="347"/>
                  </a:lnTo>
                  <a:lnTo>
                    <a:pt x="67" y="348"/>
                  </a:lnTo>
                  <a:lnTo>
                    <a:pt x="66" y="349"/>
                  </a:lnTo>
                  <a:lnTo>
                    <a:pt x="65" y="348"/>
                  </a:lnTo>
                  <a:lnTo>
                    <a:pt x="64" y="349"/>
                  </a:lnTo>
                  <a:lnTo>
                    <a:pt x="63" y="348"/>
                  </a:lnTo>
                  <a:lnTo>
                    <a:pt x="62" y="349"/>
                  </a:lnTo>
                  <a:lnTo>
                    <a:pt x="61" y="348"/>
                  </a:lnTo>
                  <a:lnTo>
                    <a:pt x="59" y="348"/>
                  </a:lnTo>
                  <a:lnTo>
                    <a:pt x="57" y="349"/>
                  </a:lnTo>
                  <a:lnTo>
                    <a:pt x="56" y="351"/>
                  </a:lnTo>
                  <a:lnTo>
                    <a:pt x="55" y="351"/>
                  </a:lnTo>
                  <a:lnTo>
                    <a:pt x="54" y="351"/>
                  </a:lnTo>
                  <a:lnTo>
                    <a:pt x="53" y="349"/>
                  </a:lnTo>
                  <a:lnTo>
                    <a:pt x="53" y="348"/>
                  </a:lnTo>
                  <a:lnTo>
                    <a:pt x="52" y="349"/>
                  </a:lnTo>
                  <a:lnTo>
                    <a:pt x="52" y="351"/>
                  </a:lnTo>
                  <a:lnTo>
                    <a:pt x="52" y="352"/>
                  </a:lnTo>
                  <a:lnTo>
                    <a:pt x="53" y="352"/>
                  </a:lnTo>
                  <a:lnTo>
                    <a:pt x="52" y="353"/>
                  </a:lnTo>
                  <a:lnTo>
                    <a:pt x="52" y="355"/>
                  </a:lnTo>
                  <a:lnTo>
                    <a:pt x="53" y="355"/>
                  </a:lnTo>
                  <a:lnTo>
                    <a:pt x="53" y="356"/>
                  </a:lnTo>
                  <a:lnTo>
                    <a:pt x="54" y="357"/>
                  </a:lnTo>
                  <a:lnTo>
                    <a:pt x="54" y="358"/>
                  </a:lnTo>
                  <a:lnTo>
                    <a:pt x="53" y="359"/>
                  </a:lnTo>
                  <a:lnTo>
                    <a:pt x="52" y="359"/>
                  </a:lnTo>
                  <a:lnTo>
                    <a:pt x="51" y="358"/>
                  </a:lnTo>
                  <a:lnTo>
                    <a:pt x="50" y="359"/>
                  </a:lnTo>
                  <a:lnTo>
                    <a:pt x="50" y="360"/>
                  </a:lnTo>
                  <a:lnTo>
                    <a:pt x="49" y="361"/>
                  </a:lnTo>
                  <a:lnTo>
                    <a:pt x="50" y="362"/>
                  </a:lnTo>
                  <a:lnTo>
                    <a:pt x="51" y="362"/>
                  </a:lnTo>
                  <a:lnTo>
                    <a:pt x="53" y="361"/>
                  </a:lnTo>
                  <a:lnTo>
                    <a:pt x="53" y="363"/>
                  </a:lnTo>
                  <a:lnTo>
                    <a:pt x="53" y="364"/>
                  </a:lnTo>
                  <a:lnTo>
                    <a:pt x="52" y="364"/>
                  </a:lnTo>
                  <a:lnTo>
                    <a:pt x="51" y="366"/>
                  </a:lnTo>
                  <a:lnTo>
                    <a:pt x="50" y="365"/>
                  </a:lnTo>
                  <a:lnTo>
                    <a:pt x="50" y="366"/>
                  </a:lnTo>
                  <a:lnTo>
                    <a:pt x="50" y="367"/>
                  </a:lnTo>
                  <a:lnTo>
                    <a:pt x="51" y="367"/>
                  </a:lnTo>
                  <a:lnTo>
                    <a:pt x="51" y="368"/>
                  </a:lnTo>
                  <a:lnTo>
                    <a:pt x="50" y="369"/>
                  </a:lnTo>
                  <a:lnTo>
                    <a:pt x="48" y="369"/>
                  </a:lnTo>
                  <a:lnTo>
                    <a:pt x="47" y="368"/>
                  </a:lnTo>
                  <a:lnTo>
                    <a:pt x="47" y="367"/>
                  </a:lnTo>
                  <a:lnTo>
                    <a:pt x="46" y="366"/>
                  </a:lnTo>
                  <a:lnTo>
                    <a:pt x="45" y="364"/>
                  </a:lnTo>
                  <a:lnTo>
                    <a:pt x="45" y="363"/>
                  </a:lnTo>
                  <a:lnTo>
                    <a:pt x="44" y="363"/>
                  </a:lnTo>
                  <a:lnTo>
                    <a:pt x="44" y="364"/>
                  </a:lnTo>
                  <a:lnTo>
                    <a:pt x="45" y="366"/>
                  </a:lnTo>
                  <a:lnTo>
                    <a:pt x="45" y="367"/>
                  </a:lnTo>
                  <a:lnTo>
                    <a:pt x="46" y="369"/>
                  </a:lnTo>
                  <a:lnTo>
                    <a:pt x="47" y="369"/>
                  </a:lnTo>
                  <a:lnTo>
                    <a:pt x="47" y="370"/>
                  </a:lnTo>
                  <a:lnTo>
                    <a:pt x="47" y="371"/>
                  </a:lnTo>
                  <a:lnTo>
                    <a:pt x="47" y="372"/>
                  </a:lnTo>
                  <a:lnTo>
                    <a:pt x="47" y="373"/>
                  </a:lnTo>
                  <a:lnTo>
                    <a:pt x="46" y="373"/>
                  </a:lnTo>
                  <a:lnTo>
                    <a:pt x="46" y="372"/>
                  </a:lnTo>
                  <a:lnTo>
                    <a:pt x="45" y="373"/>
                  </a:lnTo>
                  <a:lnTo>
                    <a:pt x="45" y="375"/>
                  </a:lnTo>
                  <a:lnTo>
                    <a:pt x="46" y="376"/>
                  </a:lnTo>
                  <a:lnTo>
                    <a:pt x="47" y="376"/>
                  </a:lnTo>
                  <a:lnTo>
                    <a:pt x="46" y="377"/>
                  </a:lnTo>
                  <a:lnTo>
                    <a:pt x="45" y="378"/>
                  </a:lnTo>
                  <a:lnTo>
                    <a:pt x="45" y="379"/>
                  </a:lnTo>
                  <a:lnTo>
                    <a:pt x="45" y="381"/>
                  </a:lnTo>
                  <a:lnTo>
                    <a:pt x="45" y="383"/>
                  </a:lnTo>
                  <a:lnTo>
                    <a:pt x="45" y="382"/>
                  </a:lnTo>
                  <a:lnTo>
                    <a:pt x="46" y="381"/>
                  </a:lnTo>
                  <a:lnTo>
                    <a:pt x="47" y="382"/>
                  </a:lnTo>
                  <a:lnTo>
                    <a:pt x="47" y="383"/>
                  </a:lnTo>
                  <a:lnTo>
                    <a:pt x="47" y="384"/>
                  </a:lnTo>
                  <a:lnTo>
                    <a:pt x="46" y="385"/>
                  </a:lnTo>
                  <a:lnTo>
                    <a:pt x="46" y="386"/>
                  </a:lnTo>
                  <a:lnTo>
                    <a:pt x="47" y="388"/>
                  </a:lnTo>
                  <a:lnTo>
                    <a:pt x="47" y="389"/>
                  </a:lnTo>
                  <a:lnTo>
                    <a:pt x="48" y="390"/>
                  </a:lnTo>
                  <a:lnTo>
                    <a:pt x="49" y="391"/>
                  </a:lnTo>
                  <a:lnTo>
                    <a:pt x="49" y="390"/>
                  </a:lnTo>
                  <a:lnTo>
                    <a:pt x="49" y="391"/>
                  </a:lnTo>
                  <a:lnTo>
                    <a:pt x="49" y="392"/>
                  </a:lnTo>
                  <a:lnTo>
                    <a:pt x="49" y="394"/>
                  </a:lnTo>
                  <a:lnTo>
                    <a:pt x="49" y="395"/>
                  </a:lnTo>
                  <a:lnTo>
                    <a:pt x="50" y="395"/>
                  </a:lnTo>
                  <a:lnTo>
                    <a:pt x="50" y="394"/>
                  </a:lnTo>
                  <a:lnTo>
                    <a:pt x="50" y="392"/>
                  </a:lnTo>
                  <a:lnTo>
                    <a:pt x="51" y="391"/>
                  </a:lnTo>
                  <a:lnTo>
                    <a:pt x="51" y="389"/>
                  </a:lnTo>
                  <a:lnTo>
                    <a:pt x="51" y="388"/>
                  </a:lnTo>
                  <a:lnTo>
                    <a:pt x="51" y="389"/>
                  </a:lnTo>
                  <a:lnTo>
                    <a:pt x="51" y="391"/>
                  </a:lnTo>
                  <a:lnTo>
                    <a:pt x="51" y="393"/>
                  </a:lnTo>
                  <a:lnTo>
                    <a:pt x="52" y="395"/>
                  </a:lnTo>
                  <a:lnTo>
                    <a:pt x="52" y="394"/>
                  </a:lnTo>
                  <a:lnTo>
                    <a:pt x="53" y="394"/>
                  </a:lnTo>
                  <a:lnTo>
                    <a:pt x="53" y="396"/>
                  </a:lnTo>
                  <a:lnTo>
                    <a:pt x="52" y="396"/>
                  </a:lnTo>
                  <a:lnTo>
                    <a:pt x="52" y="398"/>
                  </a:lnTo>
                  <a:lnTo>
                    <a:pt x="53" y="398"/>
                  </a:lnTo>
                  <a:lnTo>
                    <a:pt x="53" y="397"/>
                  </a:lnTo>
                  <a:lnTo>
                    <a:pt x="53" y="398"/>
                  </a:lnTo>
                  <a:lnTo>
                    <a:pt x="53" y="399"/>
                  </a:lnTo>
                  <a:lnTo>
                    <a:pt x="53" y="400"/>
                  </a:lnTo>
                  <a:lnTo>
                    <a:pt x="53" y="399"/>
                  </a:lnTo>
                  <a:lnTo>
                    <a:pt x="54" y="400"/>
                  </a:lnTo>
                  <a:lnTo>
                    <a:pt x="54" y="401"/>
                  </a:lnTo>
                  <a:lnTo>
                    <a:pt x="54" y="402"/>
                  </a:lnTo>
                  <a:lnTo>
                    <a:pt x="53" y="404"/>
                  </a:lnTo>
                  <a:lnTo>
                    <a:pt x="53" y="406"/>
                  </a:lnTo>
                  <a:lnTo>
                    <a:pt x="53" y="407"/>
                  </a:lnTo>
                  <a:lnTo>
                    <a:pt x="53" y="408"/>
                  </a:lnTo>
                  <a:lnTo>
                    <a:pt x="53" y="410"/>
                  </a:lnTo>
                  <a:lnTo>
                    <a:pt x="53" y="413"/>
                  </a:lnTo>
                  <a:lnTo>
                    <a:pt x="54" y="413"/>
                  </a:lnTo>
                  <a:lnTo>
                    <a:pt x="54" y="414"/>
                  </a:lnTo>
                  <a:lnTo>
                    <a:pt x="55" y="415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8" name="Freeform 205"/>
            <p:cNvSpPr>
              <a:spLocks/>
            </p:cNvSpPr>
            <p:nvPr/>
          </p:nvSpPr>
          <p:spPr bwMode="auto">
            <a:xfrm>
              <a:off x="4249888" y="1419306"/>
              <a:ext cx="615921" cy="1225320"/>
            </a:xfrm>
            <a:custGeom>
              <a:avLst/>
              <a:gdLst>
                <a:gd name="T0" fmla="*/ 2147483647 w 238"/>
                <a:gd name="T1" fmla="*/ 2147483647 h 479"/>
                <a:gd name="T2" fmla="*/ 2147483647 w 238"/>
                <a:gd name="T3" fmla="*/ 2147483647 h 479"/>
                <a:gd name="T4" fmla="*/ 2147483647 w 238"/>
                <a:gd name="T5" fmla="*/ 2147483647 h 479"/>
                <a:gd name="T6" fmla="*/ 2147483647 w 238"/>
                <a:gd name="T7" fmla="*/ 2147483647 h 479"/>
                <a:gd name="T8" fmla="*/ 2147483647 w 238"/>
                <a:gd name="T9" fmla="*/ 2147483647 h 479"/>
                <a:gd name="T10" fmla="*/ 2147483647 w 238"/>
                <a:gd name="T11" fmla="*/ 2147483647 h 479"/>
                <a:gd name="T12" fmla="*/ 2147483647 w 238"/>
                <a:gd name="T13" fmla="*/ 2147483647 h 479"/>
                <a:gd name="T14" fmla="*/ 2147483647 w 238"/>
                <a:gd name="T15" fmla="*/ 2147483647 h 479"/>
                <a:gd name="T16" fmla="*/ 2147483647 w 238"/>
                <a:gd name="T17" fmla="*/ 2147483647 h 479"/>
                <a:gd name="T18" fmla="*/ 2147483647 w 238"/>
                <a:gd name="T19" fmla="*/ 2147483647 h 479"/>
                <a:gd name="T20" fmla="*/ 2147483647 w 238"/>
                <a:gd name="T21" fmla="*/ 2147483647 h 479"/>
                <a:gd name="T22" fmla="*/ 2147483647 w 238"/>
                <a:gd name="T23" fmla="*/ 2147483647 h 479"/>
                <a:gd name="T24" fmla="*/ 2147483647 w 238"/>
                <a:gd name="T25" fmla="*/ 2147483647 h 479"/>
                <a:gd name="T26" fmla="*/ 2147483647 w 238"/>
                <a:gd name="T27" fmla="*/ 2147483647 h 479"/>
                <a:gd name="T28" fmla="*/ 2147483647 w 238"/>
                <a:gd name="T29" fmla="*/ 2147483647 h 479"/>
                <a:gd name="T30" fmla="*/ 2147483647 w 238"/>
                <a:gd name="T31" fmla="*/ 2147483647 h 479"/>
                <a:gd name="T32" fmla="*/ 2147483647 w 238"/>
                <a:gd name="T33" fmla="*/ 2147483647 h 479"/>
                <a:gd name="T34" fmla="*/ 2147483647 w 238"/>
                <a:gd name="T35" fmla="*/ 2147483647 h 479"/>
                <a:gd name="T36" fmla="*/ 2147483647 w 238"/>
                <a:gd name="T37" fmla="*/ 2147483647 h 479"/>
                <a:gd name="T38" fmla="*/ 2147483647 w 238"/>
                <a:gd name="T39" fmla="*/ 2147483647 h 479"/>
                <a:gd name="T40" fmla="*/ 2147483647 w 238"/>
                <a:gd name="T41" fmla="*/ 2147483647 h 479"/>
                <a:gd name="T42" fmla="*/ 2147483647 w 238"/>
                <a:gd name="T43" fmla="*/ 2147483647 h 479"/>
                <a:gd name="T44" fmla="*/ 2147483647 w 238"/>
                <a:gd name="T45" fmla="*/ 2147483647 h 479"/>
                <a:gd name="T46" fmla="*/ 2147483647 w 238"/>
                <a:gd name="T47" fmla="*/ 2147483647 h 479"/>
                <a:gd name="T48" fmla="*/ 2147483647 w 238"/>
                <a:gd name="T49" fmla="*/ 2147483647 h 479"/>
                <a:gd name="T50" fmla="*/ 2147483647 w 238"/>
                <a:gd name="T51" fmla="*/ 2147483647 h 479"/>
                <a:gd name="T52" fmla="*/ 2147483647 w 238"/>
                <a:gd name="T53" fmla="*/ 2147483647 h 479"/>
                <a:gd name="T54" fmla="*/ 2147483647 w 238"/>
                <a:gd name="T55" fmla="*/ 2147483647 h 479"/>
                <a:gd name="T56" fmla="*/ 2147483647 w 238"/>
                <a:gd name="T57" fmla="*/ 2147483647 h 479"/>
                <a:gd name="T58" fmla="*/ 2147483647 w 238"/>
                <a:gd name="T59" fmla="*/ 2147483647 h 479"/>
                <a:gd name="T60" fmla="*/ 2147483647 w 238"/>
                <a:gd name="T61" fmla="*/ 2147483647 h 479"/>
                <a:gd name="T62" fmla="*/ 2147483647 w 238"/>
                <a:gd name="T63" fmla="*/ 2147483647 h 479"/>
                <a:gd name="T64" fmla="*/ 2147483647 w 238"/>
                <a:gd name="T65" fmla="*/ 2147483647 h 479"/>
                <a:gd name="T66" fmla="*/ 2147483647 w 238"/>
                <a:gd name="T67" fmla="*/ 2147483647 h 479"/>
                <a:gd name="T68" fmla="*/ 2147483647 w 238"/>
                <a:gd name="T69" fmla="*/ 2147483647 h 479"/>
                <a:gd name="T70" fmla="*/ 2147483647 w 238"/>
                <a:gd name="T71" fmla="*/ 2147483647 h 479"/>
                <a:gd name="T72" fmla="*/ 2147483647 w 238"/>
                <a:gd name="T73" fmla="*/ 2147483647 h 479"/>
                <a:gd name="T74" fmla="*/ 2147483647 w 238"/>
                <a:gd name="T75" fmla="*/ 2147483647 h 479"/>
                <a:gd name="T76" fmla="*/ 2147483647 w 238"/>
                <a:gd name="T77" fmla="*/ 2147483647 h 479"/>
                <a:gd name="T78" fmla="*/ 2147483647 w 238"/>
                <a:gd name="T79" fmla="*/ 2147483647 h 479"/>
                <a:gd name="T80" fmla="*/ 2147483647 w 238"/>
                <a:gd name="T81" fmla="*/ 2147483647 h 479"/>
                <a:gd name="T82" fmla="*/ 2147483647 w 238"/>
                <a:gd name="T83" fmla="*/ 2147483647 h 479"/>
                <a:gd name="T84" fmla="*/ 2147483647 w 238"/>
                <a:gd name="T85" fmla="*/ 2147483647 h 479"/>
                <a:gd name="T86" fmla="*/ 2147483647 w 238"/>
                <a:gd name="T87" fmla="*/ 2147483647 h 479"/>
                <a:gd name="T88" fmla="*/ 2147483647 w 238"/>
                <a:gd name="T89" fmla="*/ 2147483647 h 479"/>
                <a:gd name="T90" fmla="*/ 2147483647 w 238"/>
                <a:gd name="T91" fmla="*/ 2147483647 h 479"/>
                <a:gd name="T92" fmla="*/ 2147483647 w 238"/>
                <a:gd name="T93" fmla="*/ 2147483647 h 479"/>
                <a:gd name="T94" fmla="*/ 2147483647 w 238"/>
                <a:gd name="T95" fmla="*/ 2147483647 h 479"/>
                <a:gd name="T96" fmla="*/ 2147483647 w 238"/>
                <a:gd name="T97" fmla="*/ 2147483647 h 479"/>
                <a:gd name="T98" fmla="*/ 2147483647 w 238"/>
                <a:gd name="T99" fmla="*/ 2147483647 h 479"/>
                <a:gd name="T100" fmla="*/ 2147483647 w 238"/>
                <a:gd name="T101" fmla="*/ 2147483647 h 479"/>
                <a:gd name="T102" fmla="*/ 2147483647 w 238"/>
                <a:gd name="T103" fmla="*/ 2147483647 h 479"/>
                <a:gd name="T104" fmla="*/ 2147483647 w 238"/>
                <a:gd name="T105" fmla="*/ 2147483647 h 479"/>
                <a:gd name="T106" fmla="*/ 2147483647 w 238"/>
                <a:gd name="T107" fmla="*/ 2147483647 h 479"/>
                <a:gd name="T108" fmla="*/ 2147483647 w 238"/>
                <a:gd name="T109" fmla="*/ 2147483647 h 479"/>
                <a:gd name="T110" fmla="*/ 2147483647 w 238"/>
                <a:gd name="T111" fmla="*/ 2147483647 h 479"/>
                <a:gd name="T112" fmla="*/ 2147483647 w 238"/>
                <a:gd name="T113" fmla="*/ 2147483647 h 479"/>
                <a:gd name="T114" fmla="*/ 2147483647 w 238"/>
                <a:gd name="T115" fmla="*/ 2147483647 h 479"/>
                <a:gd name="T116" fmla="*/ 2147483647 w 238"/>
                <a:gd name="T117" fmla="*/ 2147483647 h 479"/>
                <a:gd name="T118" fmla="*/ 2147483647 w 238"/>
                <a:gd name="T119" fmla="*/ 2147483647 h 479"/>
                <a:gd name="T120" fmla="*/ 2147483647 w 238"/>
                <a:gd name="T121" fmla="*/ 2147483647 h 4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8"/>
                <a:gd name="T184" fmla="*/ 0 h 479"/>
                <a:gd name="T185" fmla="*/ 238 w 238"/>
                <a:gd name="T186" fmla="*/ 479 h 4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8" h="479">
                  <a:moveTo>
                    <a:pt x="0" y="373"/>
                  </a:moveTo>
                  <a:lnTo>
                    <a:pt x="2" y="374"/>
                  </a:lnTo>
                  <a:lnTo>
                    <a:pt x="2" y="375"/>
                  </a:lnTo>
                  <a:lnTo>
                    <a:pt x="2" y="376"/>
                  </a:lnTo>
                  <a:lnTo>
                    <a:pt x="3" y="377"/>
                  </a:lnTo>
                  <a:lnTo>
                    <a:pt x="4" y="379"/>
                  </a:lnTo>
                  <a:lnTo>
                    <a:pt x="5" y="379"/>
                  </a:lnTo>
                  <a:lnTo>
                    <a:pt x="5" y="380"/>
                  </a:lnTo>
                  <a:lnTo>
                    <a:pt x="5" y="381"/>
                  </a:lnTo>
                  <a:lnTo>
                    <a:pt x="4" y="381"/>
                  </a:lnTo>
                  <a:lnTo>
                    <a:pt x="4" y="380"/>
                  </a:lnTo>
                  <a:lnTo>
                    <a:pt x="3" y="380"/>
                  </a:lnTo>
                  <a:lnTo>
                    <a:pt x="2" y="380"/>
                  </a:lnTo>
                  <a:lnTo>
                    <a:pt x="4" y="382"/>
                  </a:lnTo>
                  <a:lnTo>
                    <a:pt x="5" y="382"/>
                  </a:lnTo>
                  <a:lnTo>
                    <a:pt x="6" y="383"/>
                  </a:lnTo>
                  <a:lnTo>
                    <a:pt x="7" y="383"/>
                  </a:lnTo>
                  <a:lnTo>
                    <a:pt x="7" y="385"/>
                  </a:lnTo>
                  <a:lnTo>
                    <a:pt x="8" y="385"/>
                  </a:lnTo>
                  <a:lnTo>
                    <a:pt x="7" y="384"/>
                  </a:lnTo>
                  <a:lnTo>
                    <a:pt x="6" y="385"/>
                  </a:lnTo>
                  <a:lnTo>
                    <a:pt x="6" y="386"/>
                  </a:lnTo>
                  <a:lnTo>
                    <a:pt x="7" y="387"/>
                  </a:lnTo>
                  <a:lnTo>
                    <a:pt x="7" y="388"/>
                  </a:lnTo>
                  <a:lnTo>
                    <a:pt x="8" y="389"/>
                  </a:lnTo>
                  <a:lnTo>
                    <a:pt x="9" y="391"/>
                  </a:lnTo>
                  <a:lnTo>
                    <a:pt x="10" y="391"/>
                  </a:lnTo>
                  <a:lnTo>
                    <a:pt x="10" y="392"/>
                  </a:lnTo>
                  <a:lnTo>
                    <a:pt x="11" y="393"/>
                  </a:lnTo>
                  <a:lnTo>
                    <a:pt x="10" y="393"/>
                  </a:lnTo>
                  <a:lnTo>
                    <a:pt x="8" y="392"/>
                  </a:lnTo>
                  <a:lnTo>
                    <a:pt x="7" y="392"/>
                  </a:lnTo>
                  <a:lnTo>
                    <a:pt x="7" y="391"/>
                  </a:lnTo>
                  <a:lnTo>
                    <a:pt x="5" y="391"/>
                  </a:lnTo>
                  <a:lnTo>
                    <a:pt x="5" y="392"/>
                  </a:lnTo>
                  <a:lnTo>
                    <a:pt x="5" y="393"/>
                  </a:lnTo>
                  <a:lnTo>
                    <a:pt x="6" y="394"/>
                  </a:lnTo>
                  <a:lnTo>
                    <a:pt x="7" y="394"/>
                  </a:lnTo>
                  <a:lnTo>
                    <a:pt x="8" y="395"/>
                  </a:lnTo>
                  <a:lnTo>
                    <a:pt x="7" y="395"/>
                  </a:lnTo>
                  <a:lnTo>
                    <a:pt x="7" y="396"/>
                  </a:lnTo>
                  <a:lnTo>
                    <a:pt x="6" y="396"/>
                  </a:lnTo>
                  <a:lnTo>
                    <a:pt x="7" y="397"/>
                  </a:lnTo>
                  <a:lnTo>
                    <a:pt x="8" y="398"/>
                  </a:lnTo>
                  <a:lnTo>
                    <a:pt x="8" y="399"/>
                  </a:lnTo>
                  <a:lnTo>
                    <a:pt x="7" y="400"/>
                  </a:lnTo>
                  <a:lnTo>
                    <a:pt x="6" y="400"/>
                  </a:lnTo>
                  <a:lnTo>
                    <a:pt x="7" y="401"/>
                  </a:lnTo>
                  <a:lnTo>
                    <a:pt x="8" y="401"/>
                  </a:lnTo>
                  <a:lnTo>
                    <a:pt x="8" y="403"/>
                  </a:lnTo>
                  <a:lnTo>
                    <a:pt x="9" y="404"/>
                  </a:lnTo>
                  <a:lnTo>
                    <a:pt x="8" y="406"/>
                  </a:lnTo>
                  <a:lnTo>
                    <a:pt x="8" y="407"/>
                  </a:lnTo>
                  <a:lnTo>
                    <a:pt x="7" y="407"/>
                  </a:lnTo>
                  <a:lnTo>
                    <a:pt x="10" y="409"/>
                  </a:lnTo>
                  <a:lnTo>
                    <a:pt x="8" y="410"/>
                  </a:lnTo>
                  <a:lnTo>
                    <a:pt x="8" y="412"/>
                  </a:lnTo>
                  <a:lnTo>
                    <a:pt x="7" y="412"/>
                  </a:lnTo>
                  <a:lnTo>
                    <a:pt x="7" y="413"/>
                  </a:lnTo>
                  <a:lnTo>
                    <a:pt x="7" y="415"/>
                  </a:lnTo>
                  <a:lnTo>
                    <a:pt x="7" y="416"/>
                  </a:lnTo>
                  <a:lnTo>
                    <a:pt x="8" y="418"/>
                  </a:lnTo>
                  <a:lnTo>
                    <a:pt x="7" y="418"/>
                  </a:lnTo>
                  <a:lnTo>
                    <a:pt x="5" y="418"/>
                  </a:lnTo>
                  <a:lnTo>
                    <a:pt x="7" y="418"/>
                  </a:lnTo>
                  <a:lnTo>
                    <a:pt x="7" y="419"/>
                  </a:lnTo>
                  <a:lnTo>
                    <a:pt x="5" y="418"/>
                  </a:lnTo>
                  <a:lnTo>
                    <a:pt x="4" y="418"/>
                  </a:lnTo>
                  <a:lnTo>
                    <a:pt x="4" y="419"/>
                  </a:lnTo>
                  <a:lnTo>
                    <a:pt x="5" y="419"/>
                  </a:lnTo>
                  <a:lnTo>
                    <a:pt x="4" y="421"/>
                  </a:lnTo>
                  <a:lnTo>
                    <a:pt x="5" y="421"/>
                  </a:lnTo>
                  <a:lnTo>
                    <a:pt x="6" y="422"/>
                  </a:lnTo>
                  <a:lnTo>
                    <a:pt x="8" y="424"/>
                  </a:lnTo>
                  <a:lnTo>
                    <a:pt x="8" y="426"/>
                  </a:lnTo>
                  <a:lnTo>
                    <a:pt x="9" y="426"/>
                  </a:lnTo>
                  <a:lnTo>
                    <a:pt x="7" y="426"/>
                  </a:lnTo>
                  <a:lnTo>
                    <a:pt x="7" y="425"/>
                  </a:lnTo>
                  <a:lnTo>
                    <a:pt x="4" y="422"/>
                  </a:lnTo>
                  <a:lnTo>
                    <a:pt x="2" y="423"/>
                  </a:lnTo>
                  <a:lnTo>
                    <a:pt x="4" y="424"/>
                  </a:lnTo>
                  <a:lnTo>
                    <a:pt x="5" y="426"/>
                  </a:lnTo>
                  <a:lnTo>
                    <a:pt x="4" y="426"/>
                  </a:lnTo>
                  <a:lnTo>
                    <a:pt x="3" y="427"/>
                  </a:lnTo>
                  <a:lnTo>
                    <a:pt x="4" y="428"/>
                  </a:lnTo>
                  <a:lnTo>
                    <a:pt x="5" y="428"/>
                  </a:lnTo>
                  <a:lnTo>
                    <a:pt x="7" y="427"/>
                  </a:lnTo>
                  <a:lnTo>
                    <a:pt x="6" y="426"/>
                  </a:lnTo>
                  <a:lnTo>
                    <a:pt x="7" y="427"/>
                  </a:lnTo>
                  <a:lnTo>
                    <a:pt x="8" y="427"/>
                  </a:lnTo>
                  <a:lnTo>
                    <a:pt x="8" y="428"/>
                  </a:lnTo>
                  <a:lnTo>
                    <a:pt x="7" y="428"/>
                  </a:lnTo>
                  <a:lnTo>
                    <a:pt x="5" y="429"/>
                  </a:lnTo>
                  <a:lnTo>
                    <a:pt x="6" y="430"/>
                  </a:lnTo>
                  <a:lnTo>
                    <a:pt x="7" y="431"/>
                  </a:lnTo>
                  <a:lnTo>
                    <a:pt x="8" y="432"/>
                  </a:lnTo>
                  <a:lnTo>
                    <a:pt x="8" y="433"/>
                  </a:lnTo>
                  <a:lnTo>
                    <a:pt x="8" y="434"/>
                  </a:lnTo>
                  <a:lnTo>
                    <a:pt x="9" y="435"/>
                  </a:lnTo>
                  <a:lnTo>
                    <a:pt x="10" y="435"/>
                  </a:lnTo>
                  <a:lnTo>
                    <a:pt x="9" y="435"/>
                  </a:lnTo>
                  <a:lnTo>
                    <a:pt x="10" y="436"/>
                  </a:lnTo>
                  <a:lnTo>
                    <a:pt x="10" y="437"/>
                  </a:lnTo>
                  <a:lnTo>
                    <a:pt x="9" y="437"/>
                  </a:lnTo>
                  <a:lnTo>
                    <a:pt x="8" y="437"/>
                  </a:lnTo>
                  <a:lnTo>
                    <a:pt x="7" y="437"/>
                  </a:lnTo>
                  <a:lnTo>
                    <a:pt x="7" y="438"/>
                  </a:lnTo>
                  <a:lnTo>
                    <a:pt x="8" y="439"/>
                  </a:lnTo>
                  <a:lnTo>
                    <a:pt x="9" y="440"/>
                  </a:lnTo>
                  <a:lnTo>
                    <a:pt x="10" y="440"/>
                  </a:lnTo>
                  <a:lnTo>
                    <a:pt x="10" y="441"/>
                  </a:lnTo>
                  <a:lnTo>
                    <a:pt x="10" y="442"/>
                  </a:lnTo>
                  <a:lnTo>
                    <a:pt x="10" y="443"/>
                  </a:lnTo>
                  <a:lnTo>
                    <a:pt x="11" y="444"/>
                  </a:lnTo>
                  <a:lnTo>
                    <a:pt x="10" y="444"/>
                  </a:lnTo>
                  <a:lnTo>
                    <a:pt x="8" y="443"/>
                  </a:lnTo>
                  <a:lnTo>
                    <a:pt x="8" y="442"/>
                  </a:lnTo>
                  <a:lnTo>
                    <a:pt x="7" y="441"/>
                  </a:lnTo>
                  <a:lnTo>
                    <a:pt x="6" y="440"/>
                  </a:lnTo>
                  <a:lnTo>
                    <a:pt x="5" y="439"/>
                  </a:lnTo>
                  <a:lnTo>
                    <a:pt x="5" y="440"/>
                  </a:lnTo>
                  <a:lnTo>
                    <a:pt x="4" y="441"/>
                  </a:lnTo>
                  <a:lnTo>
                    <a:pt x="5" y="443"/>
                  </a:lnTo>
                  <a:lnTo>
                    <a:pt x="6" y="443"/>
                  </a:lnTo>
                  <a:lnTo>
                    <a:pt x="6" y="444"/>
                  </a:lnTo>
                  <a:lnTo>
                    <a:pt x="7" y="446"/>
                  </a:lnTo>
                  <a:lnTo>
                    <a:pt x="8" y="449"/>
                  </a:lnTo>
                  <a:lnTo>
                    <a:pt x="8" y="448"/>
                  </a:lnTo>
                  <a:lnTo>
                    <a:pt x="8" y="447"/>
                  </a:lnTo>
                  <a:lnTo>
                    <a:pt x="9" y="447"/>
                  </a:lnTo>
                  <a:lnTo>
                    <a:pt x="10" y="447"/>
                  </a:lnTo>
                  <a:lnTo>
                    <a:pt x="11" y="449"/>
                  </a:lnTo>
                  <a:lnTo>
                    <a:pt x="12" y="448"/>
                  </a:lnTo>
                  <a:lnTo>
                    <a:pt x="12" y="447"/>
                  </a:lnTo>
                  <a:lnTo>
                    <a:pt x="13" y="447"/>
                  </a:lnTo>
                  <a:lnTo>
                    <a:pt x="14" y="447"/>
                  </a:lnTo>
                  <a:lnTo>
                    <a:pt x="16" y="446"/>
                  </a:lnTo>
                  <a:lnTo>
                    <a:pt x="16" y="445"/>
                  </a:lnTo>
                  <a:lnTo>
                    <a:pt x="16" y="444"/>
                  </a:lnTo>
                  <a:lnTo>
                    <a:pt x="16" y="443"/>
                  </a:lnTo>
                  <a:lnTo>
                    <a:pt x="17" y="441"/>
                  </a:lnTo>
                  <a:lnTo>
                    <a:pt x="18" y="441"/>
                  </a:lnTo>
                  <a:lnTo>
                    <a:pt x="19" y="441"/>
                  </a:lnTo>
                  <a:lnTo>
                    <a:pt x="19" y="443"/>
                  </a:lnTo>
                  <a:lnTo>
                    <a:pt x="18" y="444"/>
                  </a:lnTo>
                  <a:lnTo>
                    <a:pt x="17" y="447"/>
                  </a:lnTo>
                  <a:lnTo>
                    <a:pt x="17" y="449"/>
                  </a:lnTo>
                  <a:lnTo>
                    <a:pt x="18" y="449"/>
                  </a:lnTo>
                  <a:lnTo>
                    <a:pt x="19" y="449"/>
                  </a:lnTo>
                  <a:lnTo>
                    <a:pt x="20" y="447"/>
                  </a:lnTo>
                  <a:lnTo>
                    <a:pt x="20" y="448"/>
                  </a:lnTo>
                  <a:lnTo>
                    <a:pt x="20" y="449"/>
                  </a:lnTo>
                  <a:lnTo>
                    <a:pt x="20" y="451"/>
                  </a:lnTo>
                  <a:lnTo>
                    <a:pt x="20" y="453"/>
                  </a:lnTo>
                  <a:lnTo>
                    <a:pt x="19" y="453"/>
                  </a:lnTo>
                  <a:lnTo>
                    <a:pt x="20" y="454"/>
                  </a:lnTo>
                  <a:lnTo>
                    <a:pt x="21" y="453"/>
                  </a:lnTo>
                  <a:lnTo>
                    <a:pt x="22" y="453"/>
                  </a:lnTo>
                  <a:lnTo>
                    <a:pt x="23" y="453"/>
                  </a:lnTo>
                  <a:lnTo>
                    <a:pt x="24" y="453"/>
                  </a:lnTo>
                  <a:lnTo>
                    <a:pt x="25" y="453"/>
                  </a:lnTo>
                  <a:lnTo>
                    <a:pt x="26" y="453"/>
                  </a:lnTo>
                  <a:lnTo>
                    <a:pt x="25" y="452"/>
                  </a:lnTo>
                  <a:lnTo>
                    <a:pt x="25" y="450"/>
                  </a:lnTo>
                  <a:lnTo>
                    <a:pt x="26" y="449"/>
                  </a:lnTo>
                  <a:lnTo>
                    <a:pt x="27" y="449"/>
                  </a:lnTo>
                  <a:lnTo>
                    <a:pt x="28" y="449"/>
                  </a:lnTo>
                  <a:lnTo>
                    <a:pt x="29" y="449"/>
                  </a:lnTo>
                  <a:lnTo>
                    <a:pt x="31" y="450"/>
                  </a:lnTo>
                  <a:lnTo>
                    <a:pt x="32" y="450"/>
                  </a:lnTo>
                  <a:lnTo>
                    <a:pt x="33" y="451"/>
                  </a:lnTo>
                  <a:lnTo>
                    <a:pt x="34" y="451"/>
                  </a:lnTo>
                  <a:lnTo>
                    <a:pt x="34" y="454"/>
                  </a:lnTo>
                  <a:lnTo>
                    <a:pt x="32" y="454"/>
                  </a:lnTo>
                  <a:lnTo>
                    <a:pt x="31" y="455"/>
                  </a:lnTo>
                  <a:lnTo>
                    <a:pt x="29" y="455"/>
                  </a:lnTo>
                  <a:lnTo>
                    <a:pt x="28" y="458"/>
                  </a:lnTo>
                  <a:lnTo>
                    <a:pt x="31" y="458"/>
                  </a:lnTo>
                  <a:lnTo>
                    <a:pt x="31" y="457"/>
                  </a:lnTo>
                  <a:lnTo>
                    <a:pt x="32" y="457"/>
                  </a:lnTo>
                  <a:lnTo>
                    <a:pt x="32" y="458"/>
                  </a:lnTo>
                  <a:lnTo>
                    <a:pt x="32" y="459"/>
                  </a:lnTo>
                  <a:lnTo>
                    <a:pt x="31" y="461"/>
                  </a:lnTo>
                  <a:lnTo>
                    <a:pt x="34" y="462"/>
                  </a:lnTo>
                  <a:lnTo>
                    <a:pt x="34" y="461"/>
                  </a:lnTo>
                  <a:lnTo>
                    <a:pt x="35" y="459"/>
                  </a:lnTo>
                  <a:lnTo>
                    <a:pt x="35" y="457"/>
                  </a:lnTo>
                  <a:lnTo>
                    <a:pt x="36" y="456"/>
                  </a:lnTo>
                  <a:lnTo>
                    <a:pt x="37" y="458"/>
                  </a:lnTo>
                  <a:lnTo>
                    <a:pt x="38" y="455"/>
                  </a:lnTo>
                  <a:lnTo>
                    <a:pt x="38" y="454"/>
                  </a:lnTo>
                  <a:lnTo>
                    <a:pt x="39" y="453"/>
                  </a:lnTo>
                  <a:lnTo>
                    <a:pt x="37" y="453"/>
                  </a:lnTo>
                  <a:lnTo>
                    <a:pt x="38" y="452"/>
                  </a:lnTo>
                  <a:lnTo>
                    <a:pt x="40" y="452"/>
                  </a:lnTo>
                  <a:lnTo>
                    <a:pt x="41" y="450"/>
                  </a:lnTo>
                  <a:lnTo>
                    <a:pt x="40" y="452"/>
                  </a:lnTo>
                  <a:lnTo>
                    <a:pt x="40" y="454"/>
                  </a:lnTo>
                  <a:lnTo>
                    <a:pt x="38" y="456"/>
                  </a:lnTo>
                  <a:lnTo>
                    <a:pt x="38" y="458"/>
                  </a:lnTo>
                  <a:lnTo>
                    <a:pt x="40" y="458"/>
                  </a:lnTo>
                  <a:lnTo>
                    <a:pt x="41" y="456"/>
                  </a:lnTo>
                  <a:lnTo>
                    <a:pt x="41" y="457"/>
                  </a:lnTo>
                  <a:lnTo>
                    <a:pt x="40" y="459"/>
                  </a:lnTo>
                  <a:lnTo>
                    <a:pt x="38" y="461"/>
                  </a:lnTo>
                  <a:lnTo>
                    <a:pt x="38" y="462"/>
                  </a:lnTo>
                  <a:lnTo>
                    <a:pt x="40" y="462"/>
                  </a:lnTo>
                  <a:lnTo>
                    <a:pt x="43" y="462"/>
                  </a:lnTo>
                  <a:lnTo>
                    <a:pt x="40" y="463"/>
                  </a:lnTo>
                  <a:lnTo>
                    <a:pt x="38" y="464"/>
                  </a:lnTo>
                  <a:lnTo>
                    <a:pt x="39" y="465"/>
                  </a:lnTo>
                  <a:lnTo>
                    <a:pt x="38" y="466"/>
                  </a:lnTo>
                  <a:lnTo>
                    <a:pt x="37" y="467"/>
                  </a:lnTo>
                  <a:lnTo>
                    <a:pt x="37" y="468"/>
                  </a:lnTo>
                  <a:lnTo>
                    <a:pt x="37" y="471"/>
                  </a:lnTo>
                  <a:lnTo>
                    <a:pt x="38" y="473"/>
                  </a:lnTo>
                  <a:lnTo>
                    <a:pt x="39" y="474"/>
                  </a:lnTo>
                  <a:lnTo>
                    <a:pt x="41" y="473"/>
                  </a:lnTo>
                  <a:lnTo>
                    <a:pt x="43" y="473"/>
                  </a:lnTo>
                  <a:lnTo>
                    <a:pt x="44" y="473"/>
                  </a:lnTo>
                  <a:lnTo>
                    <a:pt x="46" y="472"/>
                  </a:lnTo>
                  <a:lnTo>
                    <a:pt x="47" y="470"/>
                  </a:lnTo>
                  <a:lnTo>
                    <a:pt x="49" y="469"/>
                  </a:lnTo>
                  <a:lnTo>
                    <a:pt x="48" y="467"/>
                  </a:lnTo>
                  <a:lnTo>
                    <a:pt x="48" y="465"/>
                  </a:lnTo>
                  <a:lnTo>
                    <a:pt x="48" y="464"/>
                  </a:lnTo>
                  <a:lnTo>
                    <a:pt x="49" y="463"/>
                  </a:lnTo>
                  <a:lnTo>
                    <a:pt x="48" y="460"/>
                  </a:lnTo>
                  <a:lnTo>
                    <a:pt x="50" y="462"/>
                  </a:lnTo>
                  <a:lnTo>
                    <a:pt x="52" y="462"/>
                  </a:lnTo>
                  <a:lnTo>
                    <a:pt x="50" y="465"/>
                  </a:lnTo>
                  <a:lnTo>
                    <a:pt x="52" y="464"/>
                  </a:lnTo>
                  <a:lnTo>
                    <a:pt x="52" y="465"/>
                  </a:lnTo>
                  <a:lnTo>
                    <a:pt x="53" y="466"/>
                  </a:lnTo>
                  <a:lnTo>
                    <a:pt x="52" y="468"/>
                  </a:lnTo>
                  <a:lnTo>
                    <a:pt x="52" y="470"/>
                  </a:lnTo>
                  <a:lnTo>
                    <a:pt x="50" y="471"/>
                  </a:lnTo>
                  <a:lnTo>
                    <a:pt x="52" y="473"/>
                  </a:lnTo>
                  <a:lnTo>
                    <a:pt x="53" y="474"/>
                  </a:lnTo>
                  <a:lnTo>
                    <a:pt x="55" y="473"/>
                  </a:lnTo>
                  <a:lnTo>
                    <a:pt x="57" y="473"/>
                  </a:lnTo>
                  <a:lnTo>
                    <a:pt x="58" y="471"/>
                  </a:lnTo>
                  <a:lnTo>
                    <a:pt x="59" y="470"/>
                  </a:lnTo>
                  <a:lnTo>
                    <a:pt x="60" y="472"/>
                  </a:lnTo>
                  <a:lnTo>
                    <a:pt x="58" y="474"/>
                  </a:lnTo>
                  <a:lnTo>
                    <a:pt x="56" y="476"/>
                  </a:lnTo>
                  <a:lnTo>
                    <a:pt x="54" y="477"/>
                  </a:lnTo>
                  <a:lnTo>
                    <a:pt x="53" y="479"/>
                  </a:lnTo>
                  <a:lnTo>
                    <a:pt x="56" y="477"/>
                  </a:lnTo>
                  <a:lnTo>
                    <a:pt x="59" y="477"/>
                  </a:lnTo>
                  <a:lnTo>
                    <a:pt x="60" y="476"/>
                  </a:lnTo>
                  <a:lnTo>
                    <a:pt x="61" y="475"/>
                  </a:lnTo>
                  <a:lnTo>
                    <a:pt x="63" y="473"/>
                  </a:lnTo>
                  <a:lnTo>
                    <a:pt x="63" y="472"/>
                  </a:lnTo>
                  <a:lnTo>
                    <a:pt x="65" y="471"/>
                  </a:lnTo>
                  <a:lnTo>
                    <a:pt x="69" y="470"/>
                  </a:lnTo>
                  <a:lnTo>
                    <a:pt x="71" y="470"/>
                  </a:lnTo>
                  <a:lnTo>
                    <a:pt x="73" y="468"/>
                  </a:lnTo>
                  <a:lnTo>
                    <a:pt x="75" y="467"/>
                  </a:lnTo>
                  <a:lnTo>
                    <a:pt x="78" y="464"/>
                  </a:lnTo>
                  <a:lnTo>
                    <a:pt x="80" y="463"/>
                  </a:lnTo>
                  <a:lnTo>
                    <a:pt x="81" y="464"/>
                  </a:lnTo>
                  <a:lnTo>
                    <a:pt x="83" y="464"/>
                  </a:lnTo>
                  <a:lnTo>
                    <a:pt x="84" y="463"/>
                  </a:lnTo>
                  <a:lnTo>
                    <a:pt x="86" y="462"/>
                  </a:lnTo>
                  <a:lnTo>
                    <a:pt x="87" y="461"/>
                  </a:lnTo>
                  <a:lnTo>
                    <a:pt x="86" y="461"/>
                  </a:lnTo>
                  <a:lnTo>
                    <a:pt x="88" y="460"/>
                  </a:lnTo>
                  <a:lnTo>
                    <a:pt x="87" y="461"/>
                  </a:lnTo>
                  <a:lnTo>
                    <a:pt x="88" y="462"/>
                  </a:lnTo>
                  <a:lnTo>
                    <a:pt x="88" y="464"/>
                  </a:lnTo>
                  <a:lnTo>
                    <a:pt x="90" y="464"/>
                  </a:lnTo>
                  <a:lnTo>
                    <a:pt x="90" y="462"/>
                  </a:lnTo>
                  <a:lnTo>
                    <a:pt x="90" y="461"/>
                  </a:lnTo>
                  <a:lnTo>
                    <a:pt x="90" y="462"/>
                  </a:lnTo>
                  <a:lnTo>
                    <a:pt x="90" y="465"/>
                  </a:lnTo>
                  <a:lnTo>
                    <a:pt x="91" y="465"/>
                  </a:lnTo>
                  <a:lnTo>
                    <a:pt x="92" y="463"/>
                  </a:lnTo>
                  <a:lnTo>
                    <a:pt x="93" y="461"/>
                  </a:lnTo>
                  <a:lnTo>
                    <a:pt x="95" y="459"/>
                  </a:lnTo>
                  <a:lnTo>
                    <a:pt x="95" y="458"/>
                  </a:lnTo>
                  <a:lnTo>
                    <a:pt x="97" y="456"/>
                  </a:lnTo>
                  <a:lnTo>
                    <a:pt x="101" y="454"/>
                  </a:lnTo>
                  <a:lnTo>
                    <a:pt x="102" y="454"/>
                  </a:lnTo>
                  <a:lnTo>
                    <a:pt x="104" y="452"/>
                  </a:lnTo>
                  <a:lnTo>
                    <a:pt x="106" y="450"/>
                  </a:lnTo>
                  <a:lnTo>
                    <a:pt x="107" y="450"/>
                  </a:lnTo>
                  <a:lnTo>
                    <a:pt x="107" y="448"/>
                  </a:lnTo>
                  <a:lnTo>
                    <a:pt x="108" y="447"/>
                  </a:lnTo>
                  <a:lnTo>
                    <a:pt x="110" y="447"/>
                  </a:lnTo>
                  <a:lnTo>
                    <a:pt x="112" y="447"/>
                  </a:lnTo>
                  <a:lnTo>
                    <a:pt x="114" y="447"/>
                  </a:lnTo>
                  <a:lnTo>
                    <a:pt x="115" y="447"/>
                  </a:lnTo>
                  <a:lnTo>
                    <a:pt x="116" y="445"/>
                  </a:lnTo>
                  <a:lnTo>
                    <a:pt x="116" y="443"/>
                  </a:lnTo>
                  <a:lnTo>
                    <a:pt x="116" y="442"/>
                  </a:lnTo>
                  <a:lnTo>
                    <a:pt x="118" y="441"/>
                  </a:lnTo>
                  <a:lnTo>
                    <a:pt x="119" y="440"/>
                  </a:lnTo>
                  <a:lnTo>
                    <a:pt x="119" y="441"/>
                  </a:lnTo>
                  <a:lnTo>
                    <a:pt x="119" y="443"/>
                  </a:lnTo>
                  <a:lnTo>
                    <a:pt x="120" y="444"/>
                  </a:lnTo>
                  <a:lnTo>
                    <a:pt x="122" y="446"/>
                  </a:lnTo>
                  <a:lnTo>
                    <a:pt x="124" y="446"/>
                  </a:lnTo>
                  <a:lnTo>
                    <a:pt x="126" y="444"/>
                  </a:lnTo>
                  <a:lnTo>
                    <a:pt x="128" y="444"/>
                  </a:lnTo>
                  <a:lnTo>
                    <a:pt x="129" y="443"/>
                  </a:lnTo>
                  <a:lnTo>
                    <a:pt x="131" y="443"/>
                  </a:lnTo>
                  <a:lnTo>
                    <a:pt x="131" y="440"/>
                  </a:lnTo>
                  <a:lnTo>
                    <a:pt x="132" y="439"/>
                  </a:lnTo>
                  <a:lnTo>
                    <a:pt x="134" y="437"/>
                  </a:lnTo>
                  <a:lnTo>
                    <a:pt x="139" y="434"/>
                  </a:lnTo>
                  <a:lnTo>
                    <a:pt x="143" y="434"/>
                  </a:lnTo>
                  <a:lnTo>
                    <a:pt x="143" y="433"/>
                  </a:lnTo>
                  <a:lnTo>
                    <a:pt x="144" y="432"/>
                  </a:lnTo>
                  <a:lnTo>
                    <a:pt x="146" y="431"/>
                  </a:lnTo>
                  <a:lnTo>
                    <a:pt x="148" y="429"/>
                  </a:lnTo>
                  <a:lnTo>
                    <a:pt x="150" y="429"/>
                  </a:lnTo>
                  <a:lnTo>
                    <a:pt x="152" y="431"/>
                  </a:lnTo>
                  <a:lnTo>
                    <a:pt x="153" y="433"/>
                  </a:lnTo>
                  <a:lnTo>
                    <a:pt x="153" y="432"/>
                  </a:lnTo>
                  <a:lnTo>
                    <a:pt x="153" y="430"/>
                  </a:lnTo>
                  <a:lnTo>
                    <a:pt x="152" y="428"/>
                  </a:lnTo>
                  <a:lnTo>
                    <a:pt x="152" y="427"/>
                  </a:lnTo>
                  <a:lnTo>
                    <a:pt x="153" y="425"/>
                  </a:lnTo>
                  <a:lnTo>
                    <a:pt x="155" y="425"/>
                  </a:lnTo>
                  <a:lnTo>
                    <a:pt x="156" y="424"/>
                  </a:lnTo>
                  <a:lnTo>
                    <a:pt x="158" y="425"/>
                  </a:lnTo>
                  <a:lnTo>
                    <a:pt x="159" y="425"/>
                  </a:lnTo>
                  <a:lnTo>
                    <a:pt x="161" y="425"/>
                  </a:lnTo>
                  <a:lnTo>
                    <a:pt x="162" y="426"/>
                  </a:lnTo>
                  <a:lnTo>
                    <a:pt x="164" y="426"/>
                  </a:lnTo>
                  <a:lnTo>
                    <a:pt x="163" y="425"/>
                  </a:lnTo>
                  <a:lnTo>
                    <a:pt x="164" y="424"/>
                  </a:lnTo>
                  <a:lnTo>
                    <a:pt x="165" y="425"/>
                  </a:lnTo>
                  <a:lnTo>
                    <a:pt x="167" y="425"/>
                  </a:lnTo>
                  <a:lnTo>
                    <a:pt x="166" y="425"/>
                  </a:lnTo>
                  <a:lnTo>
                    <a:pt x="166" y="424"/>
                  </a:lnTo>
                  <a:lnTo>
                    <a:pt x="167" y="423"/>
                  </a:lnTo>
                  <a:lnTo>
                    <a:pt x="167" y="425"/>
                  </a:lnTo>
                  <a:lnTo>
                    <a:pt x="168" y="425"/>
                  </a:lnTo>
                  <a:lnTo>
                    <a:pt x="169" y="424"/>
                  </a:lnTo>
                  <a:lnTo>
                    <a:pt x="170" y="422"/>
                  </a:lnTo>
                  <a:lnTo>
                    <a:pt x="169" y="421"/>
                  </a:lnTo>
                  <a:lnTo>
                    <a:pt x="169" y="420"/>
                  </a:lnTo>
                  <a:lnTo>
                    <a:pt x="170" y="420"/>
                  </a:lnTo>
                  <a:lnTo>
                    <a:pt x="171" y="419"/>
                  </a:lnTo>
                  <a:lnTo>
                    <a:pt x="174" y="413"/>
                  </a:lnTo>
                  <a:lnTo>
                    <a:pt x="176" y="410"/>
                  </a:lnTo>
                  <a:lnTo>
                    <a:pt x="177" y="406"/>
                  </a:lnTo>
                  <a:lnTo>
                    <a:pt x="179" y="404"/>
                  </a:lnTo>
                  <a:lnTo>
                    <a:pt x="181" y="401"/>
                  </a:lnTo>
                  <a:lnTo>
                    <a:pt x="183" y="399"/>
                  </a:lnTo>
                  <a:lnTo>
                    <a:pt x="184" y="397"/>
                  </a:lnTo>
                  <a:lnTo>
                    <a:pt x="187" y="395"/>
                  </a:lnTo>
                  <a:lnTo>
                    <a:pt x="188" y="394"/>
                  </a:lnTo>
                  <a:lnTo>
                    <a:pt x="189" y="391"/>
                  </a:lnTo>
                  <a:lnTo>
                    <a:pt x="189" y="389"/>
                  </a:lnTo>
                  <a:lnTo>
                    <a:pt x="191" y="387"/>
                  </a:lnTo>
                  <a:lnTo>
                    <a:pt x="193" y="385"/>
                  </a:lnTo>
                  <a:lnTo>
                    <a:pt x="195" y="382"/>
                  </a:lnTo>
                  <a:lnTo>
                    <a:pt x="196" y="380"/>
                  </a:lnTo>
                  <a:lnTo>
                    <a:pt x="197" y="379"/>
                  </a:lnTo>
                  <a:lnTo>
                    <a:pt x="198" y="377"/>
                  </a:lnTo>
                  <a:lnTo>
                    <a:pt x="200" y="374"/>
                  </a:lnTo>
                  <a:lnTo>
                    <a:pt x="201" y="371"/>
                  </a:lnTo>
                  <a:lnTo>
                    <a:pt x="202" y="369"/>
                  </a:lnTo>
                  <a:lnTo>
                    <a:pt x="204" y="366"/>
                  </a:lnTo>
                  <a:lnTo>
                    <a:pt x="204" y="364"/>
                  </a:lnTo>
                  <a:lnTo>
                    <a:pt x="206" y="363"/>
                  </a:lnTo>
                  <a:lnTo>
                    <a:pt x="207" y="361"/>
                  </a:lnTo>
                  <a:lnTo>
                    <a:pt x="208" y="359"/>
                  </a:lnTo>
                  <a:lnTo>
                    <a:pt x="209" y="356"/>
                  </a:lnTo>
                  <a:lnTo>
                    <a:pt x="210" y="354"/>
                  </a:lnTo>
                  <a:lnTo>
                    <a:pt x="211" y="351"/>
                  </a:lnTo>
                  <a:lnTo>
                    <a:pt x="213" y="349"/>
                  </a:lnTo>
                  <a:lnTo>
                    <a:pt x="214" y="347"/>
                  </a:lnTo>
                  <a:lnTo>
                    <a:pt x="214" y="346"/>
                  </a:lnTo>
                  <a:lnTo>
                    <a:pt x="214" y="343"/>
                  </a:lnTo>
                  <a:lnTo>
                    <a:pt x="216" y="342"/>
                  </a:lnTo>
                  <a:lnTo>
                    <a:pt x="217" y="339"/>
                  </a:lnTo>
                  <a:lnTo>
                    <a:pt x="219" y="336"/>
                  </a:lnTo>
                  <a:lnTo>
                    <a:pt x="220" y="333"/>
                  </a:lnTo>
                  <a:lnTo>
                    <a:pt x="221" y="330"/>
                  </a:lnTo>
                  <a:lnTo>
                    <a:pt x="222" y="327"/>
                  </a:lnTo>
                  <a:lnTo>
                    <a:pt x="224" y="324"/>
                  </a:lnTo>
                  <a:lnTo>
                    <a:pt x="226" y="320"/>
                  </a:lnTo>
                  <a:lnTo>
                    <a:pt x="229" y="317"/>
                  </a:lnTo>
                  <a:lnTo>
                    <a:pt x="228" y="315"/>
                  </a:lnTo>
                  <a:lnTo>
                    <a:pt x="229" y="314"/>
                  </a:lnTo>
                  <a:lnTo>
                    <a:pt x="230" y="312"/>
                  </a:lnTo>
                  <a:lnTo>
                    <a:pt x="233" y="307"/>
                  </a:lnTo>
                  <a:lnTo>
                    <a:pt x="232" y="306"/>
                  </a:lnTo>
                  <a:lnTo>
                    <a:pt x="234" y="303"/>
                  </a:lnTo>
                  <a:lnTo>
                    <a:pt x="234" y="301"/>
                  </a:lnTo>
                  <a:lnTo>
                    <a:pt x="238" y="284"/>
                  </a:lnTo>
                  <a:lnTo>
                    <a:pt x="234" y="279"/>
                  </a:lnTo>
                  <a:lnTo>
                    <a:pt x="233" y="278"/>
                  </a:lnTo>
                  <a:lnTo>
                    <a:pt x="227" y="274"/>
                  </a:lnTo>
                  <a:lnTo>
                    <a:pt x="225" y="270"/>
                  </a:lnTo>
                  <a:lnTo>
                    <a:pt x="222" y="268"/>
                  </a:lnTo>
                  <a:lnTo>
                    <a:pt x="220" y="268"/>
                  </a:lnTo>
                  <a:lnTo>
                    <a:pt x="219" y="267"/>
                  </a:lnTo>
                  <a:lnTo>
                    <a:pt x="216" y="265"/>
                  </a:lnTo>
                  <a:lnTo>
                    <a:pt x="214" y="265"/>
                  </a:lnTo>
                  <a:lnTo>
                    <a:pt x="213" y="263"/>
                  </a:lnTo>
                  <a:lnTo>
                    <a:pt x="205" y="262"/>
                  </a:lnTo>
                  <a:lnTo>
                    <a:pt x="202" y="259"/>
                  </a:lnTo>
                  <a:lnTo>
                    <a:pt x="200" y="258"/>
                  </a:lnTo>
                  <a:lnTo>
                    <a:pt x="190" y="249"/>
                  </a:lnTo>
                  <a:lnTo>
                    <a:pt x="192" y="247"/>
                  </a:lnTo>
                  <a:lnTo>
                    <a:pt x="193" y="246"/>
                  </a:lnTo>
                  <a:lnTo>
                    <a:pt x="195" y="244"/>
                  </a:lnTo>
                  <a:lnTo>
                    <a:pt x="196" y="242"/>
                  </a:lnTo>
                  <a:lnTo>
                    <a:pt x="196" y="240"/>
                  </a:lnTo>
                  <a:lnTo>
                    <a:pt x="196" y="238"/>
                  </a:lnTo>
                  <a:lnTo>
                    <a:pt x="198" y="236"/>
                  </a:lnTo>
                  <a:lnTo>
                    <a:pt x="198" y="234"/>
                  </a:lnTo>
                  <a:lnTo>
                    <a:pt x="199" y="231"/>
                  </a:lnTo>
                  <a:lnTo>
                    <a:pt x="199" y="228"/>
                  </a:lnTo>
                  <a:lnTo>
                    <a:pt x="198" y="227"/>
                  </a:lnTo>
                  <a:lnTo>
                    <a:pt x="196" y="225"/>
                  </a:lnTo>
                  <a:lnTo>
                    <a:pt x="196" y="224"/>
                  </a:lnTo>
                  <a:lnTo>
                    <a:pt x="196" y="222"/>
                  </a:lnTo>
                  <a:lnTo>
                    <a:pt x="195" y="222"/>
                  </a:lnTo>
                  <a:lnTo>
                    <a:pt x="193" y="222"/>
                  </a:lnTo>
                  <a:lnTo>
                    <a:pt x="192" y="221"/>
                  </a:lnTo>
                  <a:lnTo>
                    <a:pt x="190" y="219"/>
                  </a:lnTo>
                  <a:lnTo>
                    <a:pt x="188" y="219"/>
                  </a:lnTo>
                  <a:lnTo>
                    <a:pt x="186" y="219"/>
                  </a:lnTo>
                  <a:lnTo>
                    <a:pt x="185" y="219"/>
                  </a:lnTo>
                  <a:lnTo>
                    <a:pt x="184" y="217"/>
                  </a:lnTo>
                  <a:lnTo>
                    <a:pt x="184" y="215"/>
                  </a:lnTo>
                  <a:lnTo>
                    <a:pt x="183" y="214"/>
                  </a:lnTo>
                  <a:lnTo>
                    <a:pt x="182" y="211"/>
                  </a:lnTo>
                  <a:lnTo>
                    <a:pt x="182" y="210"/>
                  </a:lnTo>
                  <a:lnTo>
                    <a:pt x="182" y="209"/>
                  </a:lnTo>
                  <a:lnTo>
                    <a:pt x="183" y="207"/>
                  </a:lnTo>
                  <a:lnTo>
                    <a:pt x="183" y="206"/>
                  </a:lnTo>
                  <a:lnTo>
                    <a:pt x="183" y="204"/>
                  </a:lnTo>
                  <a:lnTo>
                    <a:pt x="182" y="203"/>
                  </a:lnTo>
                  <a:lnTo>
                    <a:pt x="180" y="202"/>
                  </a:lnTo>
                  <a:lnTo>
                    <a:pt x="181" y="201"/>
                  </a:lnTo>
                  <a:lnTo>
                    <a:pt x="181" y="200"/>
                  </a:lnTo>
                  <a:lnTo>
                    <a:pt x="180" y="199"/>
                  </a:lnTo>
                  <a:lnTo>
                    <a:pt x="179" y="199"/>
                  </a:lnTo>
                  <a:lnTo>
                    <a:pt x="176" y="200"/>
                  </a:lnTo>
                  <a:lnTo>
                    <a:pt x="174" y="200"/>
                  </a:lnTo>
                  <a:lnTo>
                    <a:pt x="173" y="200"/>
                  </a:lnTo>
                  <a:lnTo>
                    <a:pt x="171" y="198"/>
                  </a:lnTo>
                  <a:lnTo>
                    <a:pt x="170" y="195"/>
                  </a:lnTo>
                  <a:lnTo>
                    <a:pt x="169" y="193"/>
                  </a:lnTo>
                  <a:lnTo>
                    <a:pt x="168" y="192"/>
                  </a:lnTo>
                  <a:lnTo>
                    <a:pt x="168" y="189"/>
                  </a:lnTo>
                  <a:lnTo>
                    <a:pt x="168" y="188"/>
                  </a:lnTo>
                  <a:lnTo>
                    <a:pt x="168" y="187"/>
                  </a:lnTo>
                  <a:lnTo>
                    <a:pt x="170" y="186"/>
                  </a:lnTo>
                  <a:lnTo>
                    <a:pt x="172" y="185"/>
                  </a:lnTo>
                  <a:lnTo>
                    <a:pt x="173" y="185"/>
                  </a:lnTo>
                  <a:lnTo>
                    <a:pt x="173" y="184"/>
                  </a:lnTo>
                  <a:lnTo>
                    <a:pt x="172" y="183"/>
                  </a:lnTo>
                  <a:lnTo>
                    <a:pt x="173" y="182"/>
                  </a:lnTo>
                  <a:lnTo>
                    <a:pt x="173" y="180"/>
                  </a:lnTo>
                  <a:lnTo>
                    <a:pt x="171" y="179"/>
                  </a:lnTo>
                  <a:lnTo>
                    <a:pt x="170" y="179"/>
                  </a:lnTo>
                  <a:lnTo>
                    <a:pt x="168" y="180"/>
                  </a:lnTo>
                  <a:lnTo>
                    <a:pt x="167" y="180"/>
                  </a:lnTo>
                  <a:lnTo>
                    <a:pt x="166" y="179"/>
                  </a:lnTo>
                  <a:lnTo>
                    <a:pt x="167" y="177"/>
                  </a:lnTo>
                  <a:lnTo>
                    <a:pt x="168" y="175"/>
                  </a:lnTo>
                  <a:lnTo>
                    <a:pt x="168" y="173"/>
                  </a:lnTo>
                  <a:lnTo>
                    <a:pt x="168" y="172"/>
                  </a:lnTo>
                  <a:lnTo>
                    <a:pt x="167" y="170"/>
                  </a:lnTo>
                  <a:lnTo>
                    <a:pt x="167" y="168"/>
                  </a:lnTo>
                  <a:lnTo>
                    <a:pt x="167" y="167"/>
                  </a:lnTo>
                  <a:lnTo>
                    <a:pt x="168" y="165"/>
                  </a:lnTo>
                  <a:lnTo>
                    <a:pt x="168" y="164"/>
                  </a:lnTo>
                  <a:lnTo>
                    <a:pt x="169" y="163"/>
                  </a:lnTo>
                  <a:lnTo>
                    <a:pt x="168" y="161"/>
                  </a:lnTo>
                  <a:lnTo>
                    <a:pt x="166" y="161"/>
                  </a:lnTo>
                  <a:lnTo>
                    <a:pt x="165" y="159"/>
                  </a:lnTo>
                  <a:lnTo>
                    <a:pt x="168" y="157"/>
                  </a:lnTo>
                  <a:lnTo>
                    <a:pt x="170" y="156"/>
                  </a:lnTo>
                  <a:lnTo>
                    <a:pt x="171" y="155"/>
                  </a:lnTo>
                  <a:lnTo>
                    <a:pt x="173" y="155"/>
                  </a:lnTo>
                  <a:lnTo>
                    <a:pt x="174" y="155"/>
                  </a:lnTo>
                  <a:lnTo>
                    <a:pt x="173" y="153"/>
                  </a:lnTo>
                  <a:lnTo>
                    <a:pt x="171" y="149"/>
                  </a:lnTo>
                  <a:lnTo>
                    <a:pt x="171" y="146"/>
                  </a:lnTo>
                  <a:lnTo>
                    <a:pt x="168" y="142"/>
                  </a:lnTo>
                  <a:lnTo>
                    <a:pt x="167" y="139"/>
                  </a:lnTo>
                  <a:lnTo>
                    <a:pt x="165" y="136"/>
                  </a:lnTo>
                  <a:lnTo>
                    <a:pt x="164" y="133"/>
                  </a:lnTo>
                  <a:lnTo>
                    <a:pt x="161" y="131"/>
                  </a:lnTo>
                  <a:lnTo>
                    <a:pt x="158" y="128"/>
                  </a:lnTo>
                  <a:lnTo>
                    <a:pt x="158" y="127"/>
                  </a:lnTo>
                  <a:lnTo>
                    <a:pt x="156" y="125"/>
                  </a:lnTo>
                  <a:lnTo>
                    <a:pt x="155" y="123"/>
                  </a:lnTo>
                  <a:lnTo>
                    <a:pt x="154" y="122"/>
                  </a:lnTo>
                  <a:lnTo>
                    <a:pt x="152" y="119"/>
                  </a:lnTo>
                  <a:lnTo>
                    <a:pt x="149" y="116"/>
                  </a:lnTo>
                  <a:lnTo>
                    <a:pt x="144" y="112"/>
                  </a:lnTo>
                  <a:lnTo>
                    <a:pt x="140" y="107"/>
                  </a:lnTo>
                  <a:lnTo>
                    <a:pt x="138" y="104"/>
                  </a:lnTo>
                  <a:lnTo>
                    <a:pt x="137" y="101"/>
                  </a:lnTo>
                  <a:lnTo>
                    <a:pt x="137" y="100"/>
                  </a:lnTo>
                  <a:lnTo>
                    <a:pt x="144" y="82"/>
                  </a:lnTo>
                  <a:lnTo>
                    <a:pt x="147" y="79"/>
                  </a:lnTo>
                  <a:lnTo>
                    <a:pt x="146" y="79"/>
                  </a:lnTo>
                  <a:lnTo>
                    <a:pt x="150" y="69"/>
                  </a:lnTo>
                  <a:lnTo>
                    <a:pt x="150" y="62"/>
                  </a:lnTo>
                  <a:lnTo>
                    <a:pt x="142" y="57"/>
                  </a:lnTo>
                  <a:lnTo>
                    <a:pt x="132" y="46"/>
                  </a:lnTo>
                  <a:lnTo>
                    <a:pt x="117" y="43"/>
                  </a:lnTo>
                  <a:lnTo>
                    <a:pt x="110" y="27"/>
                  </a:lnTo>
                  <a:lnTo>
                    <a:pt x="114" y="17"/>
                  </a:lnTo>
                  <a:lnTo>
                    <a:pt x="114" y="10"/>
                  </a:lnTo>
                  <a:lnTo>
                    <a:pt x="111" y="10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15" y="1"/>
                  </a:lnTo>
                  <a:lnTo>
                    <a:pt x="113" y="0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799" name="Freeform 209"/>
            <p:cNvSpPr>
              <a:spLocks/>
            </p:cNvSpPr>
            <p:nvPr/>
          </p:nvSpPr>
          <p:spPr bwMode="auto">
            <a:xfrm>
              <a:off x="4148959" y="2583231"/>
              <a:ext cx="59523" cy="58837"/>
            </a:xfrm>
            <a:custGeom>
              <a:avLst/>
              <a:gdLst>
                <a:gd name="T0" fmla="*/ 2147483647 w 23"/>
                <a:gd name="T1" fmla="*/ 2147483647 h 23"/>
                <a:gd name="T2" fmla="*/ 2147483647 w 23"/>
                <a:gd name="T3" fmla="*/ 2147483647 h 23"/>
                <a:gd name="T4" fmla="*/ 2147483647 w 23"/>
                <a:gd name="T5" fmla="*/ 2147483647 h 23"/>
                <a:gd name="T6" fmla="*/ 2147483647 w 23"/>
                <a:gd name="T7" fmla="*/ 2147483647 h 23"/>
                <a:gd name="T8" fmla="*/ 2147483647 w 23"/>
                <a:gd name="T9" fmla="*/ 2147483647 h 23"/>
                <a:gd name="T10" fmla="*/ 2147483647 w 23"/>
                <a:gd name="T11" fmla="*/ 2147483647 h 23"/>
                <a:gd name="T12" fmla="*/ 2147483647 w 23"/>
                <a:gd name="T13" fmla="*/ 2147483647 h 23"/>
                <a:gd name="T14" fmla="*/ 2147483647 w 23"/>
                <a:gd name="T15" fmla="*/ 2147483647 h 23"/>
                <a:gd name="T16" fmla="*/ 2147483647 w 23"/>
                <a:gd name="T17" fmla="*/ 2147483647 h 23"/>
                <a:gd name="T18" fmla="*/ 2147483647 w 23"/>
                <a:gd name="T19" fmla="*/ 2147483647 h 23"/>
                <a:gd name="T20" fmla="*/ 2147483647 w 23"/>
                <a:gd name="T21" fmla="*/ 2147483647 h 23"/>
                <a:gd name="T22" fmla="*/ 2147483647 w 23"/>
                <a:gd name="T23" fmla="*/ 2147483647 h 23"/>
                <a:gd name="T24" fmla="*/ 2147483647 w 23"/>
                <a:gd name="T25" fmla="*/ 2147483647 h 23"/>
                <a:gd name="T26" fmla="*/ 2147483647 w 23"/>
                <a:gd name="T27" fmla="*/ 2147483647 h 23"/>
                <a:gd name="T28" fmla="*/ 2147483647 w 23"/>
                <a:gd name="T29" fmla="*/ 2147483647 h 23"/>
                <a:gd name="T30" fmla="*/ 2147483647 w 23"/>
                <a:gd name="T31" fmla="*/ 2147483647 h 23"/>
                <a:gd name="T32" fmla="*/ 2147483647 w 23"/>
                <a:gd name="T33" fmla="*/ 2147483647 h 23"/>
                <a:gd name="T34" fmla="*/ 2147483647 w 23"/>
                <a:gd name="T35" fmla="*/ 2147483647 h 23"/>
                <a:gd name="T36" fmla="*/ 2147483647 w 23"/>
                <a:gd name="T37" fmla="*/ 2147483647 h 23"/>
                <a:gd name="T38" fmla="*/ 2147483647 w 23"/>
                <a:gd name="T39" fmla="*/ 2147483647 h 23"/>
                <a:gd name="T40" fmla="*/ 2147483647 w 23"/>
                <a:gd name="T41" fmla="*/ 2147483647 h 23"/>
                <a:gd name="T42" fmla="*/ 2147483647 w 23"/>
                <a:gd name="T43" fmla="*/ 2147483647 h 23"/>
                <a:gd name="T44" fmla="*/ 2147483647 w 23"/>
                <a:gd name="T45" fmla="*/ 2147483647 h 23"/>
                <a:gd name="T46" fmla="*/ 2147483647 w 23"/>
                <a:gd name="T47" fmla="*/ 2147483647 h 23"/>
                <a:gd name="T48" fmla="*/ 2147483647 w 23"/>
                <a:gd name="T49" fmla="*/ 2147483647 h 23"/>
                <a:gd name="T50" fmla="*/ 2147483647 w 23"/>
                <a:gd name="T51" fmla="*/ 2147483647 h 23"/>
                <a:gd name="T52" fmla="*/ 2147483647 w 23"/>
                <a:gd name="T53" fmla="*/ 2147483647 h 23"/>
                <a:gd name="T54" fmla="*/ 2147483647 w 23"/>
                <a:gd name="T55" fmla="*/ 2147483647 h 23"/>
                <a:gd name="T56" fmla="*/ 2147483647 w 23"/>
                <a:gd name="T57" fmla="*/ 2147483647 h 23"/>
                <a:gd name="T58" fmla="*/ 2147483647 w 23"/>
                <a:gd name="T59" fmla="*/ 2147483647 h 23"/>
                <a:gd name="T60" fmla="*/ 2147483647 w 23"/>
                <a:gd name="T61" fmla="*/ 2147483647 h 23"/>
                <a:gd name="T62" fmla="*/ 2147483647 w 23"/>
                <a:gd name="T63" fmla="*/ 2147483647 h 23"/>
                <a:gd name="T64" fmla="*/ 2147483647 w 23"/>
                <a:gd name="T65" fmla="*/ 2147483647 h 23"/>
                <a:gd name="T66" fmla="*/ 2147483647 w 23"/>
                <a:gd name="T67" fmla="*/ 2147483647 h 23"/>
                <a:gd name="T68" fmla="*/ 2147483647 w 23"/>
                <a:gd name="T69" fmla="*/ 2147483647 h 23"/>
                <a:gd name="T70" fmla="*/ 2147483647 w 23"/>
                <a:gd name="T71" fmla="*/ 2147483647 h 23"/>
                <a:gd name="T72" fmla="*/ 2147483647 w 23"/>
                <a:gd name="T73" fmla="*/ 2147483647 h 23"/>
                <a:gd name="T74" fmla="*/ 2147483647 w 23"/>
                <a:gd name="T75" fmla="*/ 2147483647 h 23"/>
                <a:gd name="T76" fmla="*/ 2147483647 w 23"/>
                <a:gd name="T77" fmla="*/ 2147483647 h 23"/>
                <a:gd name="T78" fmla="*/ 2147483647 w 23"/>
                <a:gd name="T79" fmla="*/ 2147483647 h 23"/>
                <a:gd name="T80" fmla="*/ 2147483647 w 23"/>
                <a:gd name="T81" fmla="*/ 2147483647 h 23"/>
                <a:gd name="T82" fmla="*/ 2147483647 w 23"/>
                <a:gd name="T83" fmla="*/ 2147483647 h 23"/>
                <a:gd name="T84" fmla="*/ 2147483647 w 23"/>
                <a:gd name="T85" fmla="*/ 2147483647 h 23"/>
                <a:gd name="T86" fmla="*/ 2147483647 w 23"/>
                <a:gd name="T87" fmla="*/ 2147483647 h 23"/>
                <a:gd name="T88" fmla="*/ 2147483647 w 23"/>
                <a:gd name="T89" fmla="*/ 2147483647 h 23"/>
                <a:gd name="T90" fmla="*/ 2147483647 w 23"/>
                <a:gd name="T91" fmla="*/ 2147483647 h 23"/>
                <a:gd name="T92" fmla="*/ 2147483647 w 23"/>
                <a:gd name="T93" fmla="*/ 2147483647 h 23"/>
                <a:gd name="T94" fmla="*/ 2147483647 w 23"/>
                <a:gd name="T95" fmla="*/ 2147483647 h 23"/>
                <a:gd name="T96" fmla="*/ 2147483647 w 23"/>
                <a:gd name="T97" fmla="*/ 2147483647 h 23"/>
                <a:gd name="T98" fmla="*/ 2147483647 w 23"/>
                <a:gd name="T99" fmla="*/ 2147483647 h 23"/>
                <a:gd name="T100" fmla="*/ 2147483647 w 23"/>
                <a:gd name="T101" fmla="*/ 2147483647 h 23"/>
                <a:gd name="T102" fmla="*/ 2147483647 w 23"/>
                <a:gd name="T103" fmla="*/ 2147483647 h 23"/>
                <a:gd name="T104" fmla="*/ 2147483647 w 23"/>
                <a:gd name="T105" fmla="*/ 2147483647 h 23"/>
                <a:gd name="T106" fmla="*/ 0 w 23"/>
                <a:gd name="T107" fmla="*/ 2147483647 h 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"/>
                <a:gd name="T163" fmla="*/ 0 h 23"/>
                <a:gd name="T164" fmla="*/ 23 w 23"/>
                <a:gd name="T165" fmla="*/ 23 h 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" h="23">
                  <a:moveTo>
                    <a:pt x="0" y="10"/>
                  </a:moveTo>
                  <a:lnTo>
                    <a:pt x="2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8" y="18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19"/>
                  </a:lnTo>
                  <a:lnTo>
                    <a:pt x="22" y="21"/>
                  </a:lnTo>
                  <a:lnTo>
                    <a:pt x="21" y="22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4" y="19"/>
                  </a:lnTo>
                  <a:lnTo>
                    <a:pt x="13" y="18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0" name="Freeform 210"/>
            <p:cNvSpPr>
              <a:spLocks/>
            </p:cNvSpPr>
            <p:nvPr/>
          </p:nvSpPr>
          <p:spPr bwMode="auto">
            <a:xfrm>
              <a:off x="4213657" y="2202078"/>
              <a:ext cx="23292" cy="17907"/>
            </a:xfrm>
            <a:custGeom>
              <a:avLst/>
              <a:gdLst>
                <a:gd name="T0" fmla="*/ 0 w 9"/>
                <a:gd name="T1" fmla="*/ 2147483647 h 7"/>
                <a:gd name="T2" fmla="*/ 0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0 h 7"/>
                <a:gd name="T12" fmla="*/ 2147483647 w 9"/>
                <a:gd name="T13" fmla="*/ 0 h 7"/>
                <a:gd name="T14" fmla="*/ 2147483647 w 9"/>
                <a:gd name="T15" fmla="*/ 0 h 7"/>
                <a:gd name="T16" fmla="*/ 2147483647 w 9"/>
                <a:gd name="T17" fmla="*/ 0 h 7"/>
                <a:gd name="T18" fmla="*/ 2147483647 w 9"/>
                <a:gd name="T19" fmla="*/ 2147483647 h 7"/>
                <a:gd name="T20" fmla="*/ 2147483647 w 9"/>
                <a:gd name="T21" fmla="*/ 2147483647 h 7"/>
                <a:gd name="T22" fmla="*/ 2147483647 w 9"/>
                <a:gd name="T23" fmla="*/ 2147483647 h 7"/>
                <a:gd name="T24" fmla="*/ 2147483647 w 9"/>
                <a:gd name="T25" fmla="*/ 2147483647 h 7"/>
                <a:gd name="T26" fmla="*/ 2147483647 w 9"/>
                <a:gd name="T27" fmla="*/ 2147483647 h 7"/>
                <a:gd name="T28" fmla="*/ 2147483647 w 9"/>
                <a:gd name="T29" fmla="*/ 2147483647 h 7"/>
                <a:gd name="T30" fmla="*/ 2147483647 w 9"/>
                <a:gd name="T31" fmla="*/ 2147483647 h 7"/>
                <a:gd name="T32" fmla="*/ 2147483647 w 9"/>
                <a:gd name="T33" fmla="*/ 2147483647 h 7"/>
                <a:gd name="T34" fmla="*/ 2147483647 w 9"/>
                <a:gd name="T35" fmla="*/ 2147483647 h 7"/>
                <a:gd name="T36" fmla="*/ 2147483647 w 9"/>
                <a:gd name="T37" fmla="*/ 0 h 7"/>
                <a:gd name="T38" fmla="*/ 2147483647 w 9"/>
                <a:gd name="T39" fmla="*/ 2147483647 h 7"/>
                <a:gd name="T40" fmla="*/ 2147483647 w 9"/>
                <a:gd name="T41" fmla="*/ 2147483647 h 7"/>
                <a:gd name="T42" fmla="*/ 2147483647 w 9"/>
                <a:gd name="T43" fmla="*/ 2147483647 h 7"/>
                <a:gd name="T44" fmla="*/ 2147483647 w 9"/>
                <a:gd name="T45" fmla="*/ 2147483647 h 7"/>
                <a:gd name="T46" fmla="*/ 2147483647 w 9"/>
                <a:gd name="T47" fmla="*/ 2147483647 h 7"/>
                <a:gd name="T48" fmla="*/ 2147483647 w 9"/>
                <a:gd name="T49" fmla="*/ 2147483647 h 7"/>
                <a:gd name="T50" fmla="*/ 2147483647 w 9"/>
                <a:gd name="T51" fmla="*/ 2147483647 h 7"/>
                <a:gd name="T52" fmla="*/ 2147483647 w 9"/>
                <a:gd name="T53" fmla="*/ 2147483647 h 7"/>
                <a:gd name="T54" fmla="*/ 2147483647 w 9"/>
                <a:gd name="T55" fmla="*/ 2147483647 h 7"/>
                <a:gd name="T56" fmla="*/ 2147483647 w 9"/>
                <a:gd name="T57" fmla="*/ 2147483647 h 7"/>
                <a:gd name="T58" fmla="*/ 2147483647 w 9"/>
                <a:gd name="T59" fmla="*/ 2147483647 h 7"/>
                <a:gd name="T60" fmla="*/ 2147483647 w 9"/>
                <a:gd name="T61" fmla="*/ 2147483647 h 7"/>
                <a:gd name="T62" fmla="*/ 2147483647 w 9"/>
                <a:gd name="T63" fmla="*/ 2147483647 h 7"/>
                <a:gd name="T64" fmla="*/ 2147483647 w 9"/>
                <a:gd name="T65" fmla="*/ 2147483647 h 7"/>
                <a:gd name="T66" fmla="*/ 2147483647 w 9"/>
                <a:gd name="T67" fmla="*/ 2147483647 h 7"/>
                <a:gd name="T68" fmla="*/ 2147483647 w 9"/>
                <a:gd name="T69" fmla="*/ 2147483647 h 7"/>
                <a:gd name="T70" fmla="*/ 2147483647 w 9"/>
                <a:gd name="T71" fmla="*/ 2147483647 h 7"/>
                <a:gd name="T72" fmla="*/ 2147483647 w 9"/>
                <a:gd name="T73" fmla="*/ 2147483647 h 7"/>
                <a:gd name="T74" fmla="*/ 2147483647 w 9"/>
                <a:gd name="T75" fmla="*/ 2147483647 h 7"/>
                <a:gd name="T76" fmla="*/ 2147483647 w 9"/>
                <a:gd name="T77" fmla="*/ 2147483647 h 7"/>
                <a:gd name="T78" fmla="*/ 2147483647 w 9"/>
                <a:gd name="T79" fmla="*/ 2147483647 h 7"/>
                <a:gd name="T80" fmla="*/ 2147483647 w 9"/>
                <a:gd name="T81" fmla="*/ 2147483647 h 7"/>
                <a:gd name="T82" fmla="*/ 2147483647 w 9"/>
                <a:gd name="T83" fmla="*/ 2147483647 h 7"/>
                <a:gd name="T84" fmla="*/ 2147483647 w 9"/>
                <a:gd name="T85" fmla="*/ 2147483647 h 7"/>
                <a:gd name="T86" fmla="*/ 2147483647 w 9"/>
                <a:gd name="T87" fmla="*/ 2147483647 h 7"/>
                <a:gd name="T88" fmla="*/ 0 w 9"/>
                <a:gd name="T89" fmla="*/ 2147483647 h 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7"/>
                <a:gd name="T137" fmla="*/ 9 w 9"/>
                <a:gd name="T138" fmla="*/ 7 h 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7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1" name="Freeform 211"/>
            <p:cNvSpPr>
              <a:spLocks/>
            </p:cNvSpPr>
            <p:nvPr/>
          </p:nvSpPr>
          <p:spPr bwMode="auto">
            <a:xfrm>
              <a:off x="4299057" y="2596022"/>
              <a:ext cx="25879" cy="15348"/>
            </a:xfrm>
            <a:custGeom>
              <a:avLst/>
              <a:gdLst>
                <a:gd name="T0" fmla="*/ 0 w 10"/>
                <a:gd name="T1" fmla="*/ 2147483647 h 6"/>
                <a:gd name="T2" fmla="*/ 2147483647 w 10"/>
                <a:gd name="T3" fmla="*/ 2147483647 h 6"/>
                <a:gd name="T4" fmla="*/ 2147483647 w 10"/>
                <a:gd name="T5" fmla="*/ 2147483647 h 6"/>
                <a:gd name="T6" fmla="*/ 0 w 10"/>
                <a:gd name="T7" fmla="*/ 2147483647 h 6"/>
                <a:gd name="T8" fmla="*/ 2147483647 w 10"/>
                <a:gd name="T9" fmla="*/ 2147483647 h 6"/>
                <a:gd name="T10" fmla="*/ 2147483647 w 10"/>
                <a:gd name="T11" fmla="*/ 2147483647 h 6"/>
                <a:gd name="T12" fmla="*/ 2147483647 w 10"/>
                <a:gd name="T13" fmla="*/ 2147483647 h 6"/>
                <a:gd name="T14" fmla="*/ 2147483647 w 10"/>
                <a:gd name="T15" fmla="*/ 2147483647 h 6"/>
                <a:gd name="T16" fmla="*/ 2147483647 w 10"/>
                <a:gd name="T17" fmla="*/ 2147483647 h 6"/>
                <a:gd name="T18" fmla="*/ 2147483647 w 10"/>
                <a:gd name="T19" fmla="*/ 2147483647 h 6"/>
                <a:gd name="T20" fmla="*/ 2147483647 w 10"/>
                <a:gd name="T21" fmla="*/ 2147483647 h 6"/>
                <a:gd name="T22" fmla="*/ 2147483647 w 10"/>
                <a:gd name="T23" fmla="*/ 0 h 6"/>
                <a:gd name="T24" fmla="*/ 2147483647 w 10"/>
                <a:gd name="T25" fmla="*/ 0 h 6"/>
                <a:gd name="T26" fmla="*/ 2147483647 w 10"/>
                <a:gd name="T27" fmla="*/ 2147483647 h 6"/>
                <a:gd name="T28" fmla="*/ 2147483647 w 10"/>
                <a:gd name="T29" fmla="*/ 2147483647 h 6"/>
                <a:gd name="T30" fmla="*/ 2147483647 w 10"/>
                <a:gd name="T31" fmla="*/ 2147483647 h 6"/>
                <a:gd name="T32" fmla="*/ 2147483647 w 10"/>
                <a:gd name="T33" fmla="*/ 2147483647 h 6"/>
                <a:gd name="T34" fmla="*/ 2147483647 w 10"/>
                <a:gd name="T35" fmla="*/ 2147483647 h 6"/>
                <a:gd name="T36" fmla="*/ 2147483647 w 10"/>
                <a:gd name="T37" fmla="*/ 2147483647 h 6"/>
                <a:gd name="T38" fmla="*/ 2147483647 w 10"/>
                <a:gd name="T39" fmla="*/ 2147483647 h 6"/>
                <a:gd name="T40" fmla="*/ 2147483647 w 10"/>
                <a:gd name="T41" fmla="*/ 2147483647 h 6"/>
                <a:gd name="T42" fmla="*/ 2147483647 w 10"/>
                <a:gd name="T43" fmla="*/ 2147483647 h 6"/>
                <a:gd name="T44" fmla="*/ 2147483647 w 10"/>
                <a:gd name="T45" fmla="*/ 2147483647 h 6"/>
                <a:gd name="T46" fmla="*/ 2147483647 w 10"/>
                <a:gd name="T47" fmla="*/ 2147483647 h 6"/>
                <a:gd name="T48" fmla="*/ 2147483647 w 10"/>
                <a:gd name="T49" fmla="*/ 2147483647 h 6"/>
                <a:gd name="T50" fmla="*/ 0 w 10"/>
                <a:gd name="T51" fmla="*/ 2147483647 h 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"/>
                <a:gd name="T79" fmla="*/ 0 h 6"/>
                <a:gd name="T80" fmla="*/ 10 w 10"/>
                <a:gd name="T81" fmla="*/ 6 h 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" h="6">
                  <a:moveTo>
                    <a:pt x="0" y="6"/>
                  </a:move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2" name="Freeform 212"/>
            <p:cNvSpPr>
              <a:spLocks/>
            </p:cNvSpPr>
            <p:nvPr/>
          </p:nvSpPr>
          <p:spPr bwMode="auto">
            <a:xfrm>
              <a:off x="4286118" y="2606254"/>
              <a:ext cx="12940" cy="7675"/>
            </a:xfrm>
            <a:custGeom>
              <a:avLst/>
              <a:gdLst>
                <a:gd name="T0" fmla="*/ 0 w 5"/>
                <a:gd name="T1" fmla="*/ 2147483647 h 3"/>
                <a:gd name="T2" fmla="*/ 2147483647 w 5"/>
                <a:gd name="T3" fmla="*/ 2147483647 h 3"/>
                <a:gd name="T4" fmla="*/ 2147483647 w 5"/>
                <a:gd name="T5" fmla="*/ 2147483647 h 3"/>
                <a:gd name="T6" fmla="*/ 2147483647 w 5"/>
                <a:gd name="T7" fmla="*/ 2147483647 h 3"/>
                <a:gd name="T8" fmla="*/ 2147483647 w 5"/>
                <a:gd name="T9" fmla="*/ 2147483647 h 3"/>
                <a:gd name="T10" fmla="*/ 0 w 5"/>
                <a:gd name="T11" fmla="*/ 2147483647 h 3"/>
                <a:gd name="T12" fmla="*/ 0 w 5"/>
                <a:gd name="T13" fmla="*/ 2147483647 h 3"/>
                <a:gd name="T14" fmla="*/ 2147483647 w 5"/>
                <a:gd name="T15" fmla="*/ 2147483647 h 3"/>
                <a:gd name="T16" fmla="*/ 2147483647 w 5"/>
                <a:gd name="T17" fmla="*/ 2147483647 h 3"/>
                <a:gd name="T18" fmla="*/ 2147483647 w 5"/>
                <a:gd name="T19" fmla="*/ 2147483647 h 3"/>
                <a:gd name="T20" fmla="*/ 2147483647 w 5"/>
                <a:gd name="T21" fmla="*/ 2147483647 h 3"/>
                <a:gd name="T22" fmla="*/ 2147483647 w 5"/>
                <a:gd name="T23" fmla="*/ 2147483647 h 3"/>
                <a:gd name="T24" fmla="*/ 2147483647 w 5"/>
                <a:gd name="T25" fmla="*/ 2147483647 h 3"/>
                <a:gd name="T26" fmla="*/ 2147483647 w 5"/>
                <a:gd name="T27" fmla="*/ 0 h 3"/>
                <a:gd name="T28" fmla="*/ 2147483647 w 5"/>
                <a:gd name="T29" fmla="*/ 0 h 3"/>
                <a:gd name="T30" fmla="*/ 2147483647 w 5"/>
                <a:gd name="T31" fmla="*/ 0 h 3"/>
                <a:gd name="T32" fmla="*/ 2147483647 w 5"/>
                <a:gd name="T33" fmla="*/ 0 h 3"/>
                <a:gd name="T34" fmla="*/ 0 w 5"/>
                <a:gd name="T35" fmla="*/ 2147483647 h 3"/>
                <a:gd name="T36" fmla="*/ 0 w 5"/>
                <a:gd name="T37" fmla="*/ 2147483647 h 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"/>
                <a:gd name="T58" fmla="*/ 0 h 3"/>
                <a:gd name="T59" fmla="*/ 5 w 5"/>
                <a:gd name="T60" fmla="*/ 3 h 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" h="3">
                  <a:moveTo>
                    <a:pt x="0" y="2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3" name="Freeform 213"/>
            <p:cNvSpPr>
              <a:spLocks/>
            </p:cNvSpPr>
            <p:nvPr/>
          </p:nvSpPr>
          <p:spPr bwMode="auto">
            <a:xfrm>
              <a:off x="4203306" y="2601138"/>
              <a:ext cx="10352" cy="12791"/>
            </a:xfrm>
            <a:custGeom>
              <a:avLst/>
              <a:gdLst>
                <a:gd name="T0" fmla="*/ 0 w 4"/>
                <a:gd name="T1" fmla="*/ 2147483647 h 5"/>
                <a:gd name="T2" fmla="*/ 2147483647 w 4"/>
                <a:gd name="T3" fmla="*/ 2147483647 h 5"/>
                <a:gd name="T4" fmla="*/ 2147483647 w 4"/>
                <a:gd name="T5" fmla="*/ 2147483647 h 5"/>
                <a:gd name="T6" fmla="*/ 2147483647 w 4"/>
                <a:gd name="T7" fmla="*/ 2147483647 h 5"/>
                <a:gd name="T8" fmla="*/ 2147483647 w 4"/>
                <a:gd name="T9" fmla="*/ 2147483647 h 5"/>
                <a:gd name="T10" fmla="*/ 2147483647 w 4"/>
                <a:gd name="T11" fmla="*/ 0 h 5"/>
                <a:gd name="T12" fmla="*/ 2147483647 w 4"/>
                <a:gd name="T13" fmla="*/ 0 h 5"/>
                <a:gd name="T14" fmla="*/ 2147483647 w 4"/>
                <a:gd name="T15" fmla="*/ 0 h 5"/>
                <a:gd name="T16" fmla="*/ 2147483647 w 4"/>
                <a:gd name="T17" fmla="*/ 2147483647 h 5"/>
                <a:gd name="T18" fmla="*/ 2147483647 w 4"/>
                <a:gd name="T19" fmla="*/ 2147483647 h 5"/>
                <a:gd name="T20" fmla="*/ 2147483647 w 4"/>
                <a:gd name="T21" fmla="*/ 2147483647 h 5"/>
                <a:gd name="T22" fmla="*/ 2147483647 w 4"/>
                <a:gd name="T23" fmla="*/ 2147483647 h 5"/>
                <a:gd name="T24" fmla="*/ 2147483647 w 4"/>
                <a:gd name="T25" fmla="*/ 2147483647 h 5"/>
                <a:gd name="T26" fmla="*/ 2147483647 w 4"/>
                <a:gd name="T27" fmla="*/ 2147483647 h 5"/>
                <a:gd name="T28" fmla="*/ 2147483647 w 4"/>
                <a:gd name="T29" fmla="*/ 2147483647 h 5"/>
                <a:gd name="T30" fmla="*/ 2147483647 w 4"/>
                <a:gd name="T31" fmla="*/ 2147483647 h 5"/>
                <a:gd name="T32" fmla="*/ 2147483647 w 4"/>
                <a:gd name="T33" fmla="*/ 2147483647 h 5"/>
                <a:gd name="T34" fmla="*/ 0 w 4"/>
                <a:gd name="T35" fmla="*/ 2147483647 h 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"/>
                <a:gd name="T55" fmla="*/ 0 h 5"/>
                <a:gd name="T56" fmla="*/ 4 w 4"/>
                <a:gd name="T57" fmla="*/ 5 h 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" h="5">
                  <a:moveTo>
                    <a:pt x="0" y="5"/>
                  </a:move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4" name="Freeform 214"/>
            <p:cNvSpPr>
              <a:spLocks/>
            </p:cNvSpPr>
            <p:nvPr/>
          </p:nvSpPr>
          <p:spPr bwMode="auto">
            <a:xfrm>
              <a:off x="4208481" y="2636951"/>
              <a:ext cx="10352" cy="5116"/>
            </a:xfrm>
            <a:custGeom>
              <a:avLst/>
              <a:gdLst>
                <a:gd name="T0" fmla="*/ 0 w 4"/>
                <a:gd name="T1" fmla="*/ 2147483647 h 2"/>
                <a:gd name="T2" fmla="*/ 0 w 4"/>
                <a:gd name="T3" fmla="*/ 2147483647 h 2"/>
                <a:gd name="T4" fmla="*/ 2147483647 w 4"/>
                <a:gd name="T5" fmla="*/ 0 h 2"/>
                <a:gd name="T6" fmla="*/ 2147483647 w 4"/>
                <a:gd name="T7" fmla="*/ 0 h 2"/>
                <a:gd name="T8" fmla="*/ 2147483647 w 4"/>
                <a:gd name="T9" fmla="*/ 0 h 2"/>
                <a:gd name="T10" fmla="*/ 2147483647 w 4"/>
                <a:gd name="T11" fmla="*/ 0 h 2"/>
                <a:gd name="T12" fmla="*/ 2147483647 w 4"/>
                <a:gd name="T13" fmla="*/ 0 h 2"/>
                <a:gd name="T14" fmla="*/ 2147483647 w 4"/>
                <a:gd name="T15" fmla="*/ 0 h 2"/>
                <a:gd name="T16" fmla="*/ 2147483647 w 4"/>
                <a:gd name="T17" fmla="*/ 2147483647 h 2"/>
                <a:gd name="T18" fmla="*/ 2147483647 w 4"/>
                <a:gd name="T19" fmla="*/ 2147483647 h 2"/>
                <a:gd name="T20" fmla="*/ 2147483647 w 4"/>
                <a:gd name="T21" fmla="*/ 2147483647 h 2"/>
                <a:gd name="T22" fmla="*/ 2147483647 w 4"/>
                <a:gd name="T23" fmla="*/ 2147483647 h 2"/>
                <a:gd name="T24" fmla="*/ 0 w 4"/>
                <a:gd name="T25" fmla="*/ 2147483647 h 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"/>
                <a:gd name="T40" fmla="*/ 0 h 2"/>
                <a:gd name="T41" fmla="*/ 4 w 4"/>
                <a:gd name="T42" fmla="*/ 2 h 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5" name="Freeform 215"/>
            <p:cNvSpPr>
              <a:spLocks/>
            </p:cNvSpPr>
            <p:nvPr/>
          </p:nvSpPr>
          <p:spPr bwMode="auto">
            <a:xfrm>
              <a:off x="4221420" y="2629276"/>
              <a:ext cx="7765" cy="7675"/>
            </a:xfrm>
            <a:custGeom>
              <a:avLst/>
              <a:gdLst>
                <a:gd name="T0" fmla="*/ 0 w 3"/>
                <a:gd name="T1" fmla="*/ 2147483647 h 3"/>
                <a:gd name="T2" fmla="*/ 2147483647 w 3"/>
                <a:gd name="T3" fmla="*/ 2147483647 h 3"/>
                <a:gd name="T4" fmla="*/ 2147483647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2147483647 h 3"/>
                <a:gd name="T10" fmla="*/ 2147483647 w 3"/>
                <a:gd name="T11" fmla="*/ 2147483647 h 3"/>
                <a:gd name="T12" fmla="*/ 2147483647 w 3"/>
                <a:gd name="T13" fmla="*/ 0 h 3"/>
                <a:gd name="T14" fmla="*/ 2147483647 w 3"/>
                <a:gd name="T15" fmla="*/ 0 h 3"/>
                <a:gd name="T16" fmla="*/ 2147483647 w 3"/>
                <a:gd name="T17" fmla="*/ 0 h 3"/>
                <a:gd name="T18" fmla="*/ 2147483647 w 3"/>
                <a:gd name="T19" fmla="*/ 2147483647 h 3"/>
                <a:gd name="T20" fmla="*/ 0 w 3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3"/>
                <a:gd name="T35" fmla="*/ 3 w 3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3">
                  <a:moveTo>
                    <a:pt x="0" y="2"/>
                  </a:moveTo>
                  <a:lnTo>
                    <a:pt x="1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6" name="Freeform 216"/>
            <p:cNvSpPr>
              <a:spLocks/>
            </p:cNvSpPr>
            <p:nvPr/>
          </p:nvSpPr>
          <p:spPr bwMode="auto">
            <a:xfrm>
              <a:off x="4234360" y="2596022"/>
              <a:ext cx="5176" cy="10232"/>
            </a:xfrm>
            <a:custGeom>
              <a:avLst/>
              <a:gdLst>
                <a:gd name="T0" fmla="*/ 0 w 2"/>
                <a:gd name="T1" fmla="*/ 2147483647 h 4"/>
                <a:gd name="T2" fmla="*/ 2147483647 w 2"/>
                <a:gd name="T3" fmla="*/ 0 h 4"/>
                <a:gd name="T4" fmla="*/ 2147483647 w 2"/>
                <a:gd name="T5" fmla="*/ 0 h 4"/>
                <a:gd name="T6" fmla="*/ 2147483647 w 2"/>
                <a:gd name="T7" fmla="*/ 2147483647 h 4"/>
                <a:gd name="T8" fmla="*/ 2147483647 w 2"/>
                <a:gd name="T9" fmla="*/ 2147483647 h 4"/>
                <a:gd name="T10" fmla="*/ 2147483647 w 2"/>
                <a:gd name="T11" fmla="*/ 2147483647 h 4"/>
                <a:gd name="T12" fmla="*/ 2147483647 w 2"/>
                <a:gd name="T13" fmla="*/ 2147483647 h 4"/>
                <a:gd name="T14" fmla="*/ 2147483647 w 2"/>
                <a:gd name="T15" fmla="*/ 2147483647 h 4"/>
                <a:gd name="T16" fmla="*/ 2147483647 w 2"/>
                <a:gd name="T17" fmla="*/ 2147483647 h 4"/>
                <a:gd name="T18" fmla="*/ 2147483647 w 2"/>
                <a:gd name="T19" fmla="*/ 2147483647 h 4"/>
                <a:gd name="T20" fmla="*/ 2147483647 w 2"/>
                <a:gd name="T21" fmla="*/ 2147483647 h 4"/>
                <a:gd name="T22" fmla="*/ 2147483647 w 2"/>
                <a:gd name="T23" fmla="*/ 2147483647 h 4"/>
                <a:gd name="T24" fmla="*/ 0 w 2"/>
                <a:gd name="T25" fmla="*/ 2147483647 h 4"/>
                <a:gd name="T26" fmla="*/ 0 w 2"/>
                <a:gd name="T27" fmla="*/ 2147483647 h 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"/>
                <a:gd name="T43" fmla="*/ 0 h 4"/>
                <a:gd name="T44" fmla="*/ 2 w 2"/>
                <a:gd name="T45" fmla="*/ 4 h 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" h="4">
                  <a:moveTo>
                    <a:pt x="0" y="1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7" name="Freeform 217"/>
            <p:cNvSpPr>
              <a:spLocks/>
            </p:cNvSpPr>
            <p:nvPr/>
          </p:nvSpPr>
          <p:spPr bwMode="auto">
            <a:xfrm>
              <a:off x="4218833" y="2629276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0 w 2"/>
                <a:gd name="T3" fmla="*/ 2147483647 h 2"/>
                <a:gd name="T4" fmla="*/ 2147483647 w 2"/>
                <a:gd name="T5" fmla="*/ 0 h 2"/>
                <a:gd name="T6" fmla="*/ 2147483647 w 2"/>
                <a:gd name="T7" fmla="*/ 0 h 2"/>
                <a:gd name="T8" fmla="*/ 2147483647 w 2"/>
                <a:gd name="T9" fmla="*/ 0 h 2"/>
                <a:gd name="T10" fmla="*/ 2147483647 w 2"/>
                <a:gd name="T11" fmla="*/ 2147483647 h 2"/>
                <a:gd name="T12" fmla="*/ 0 w 2"/>
                <a:gd name="T13" fmla="*/ 2147483647 h 2"/>
                <a:gd name="T14" fmla="*/ 0 w 2"/>
                <a:gd name="T15" fmla="*/ 2147483647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2"/>
                <a:gd name="T26" fmla="*/ 2 w 2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8" name="Freeform 218"/>
            <p:cNvSpPr>
              <a:spLocks/>
            </p:cNvSpPr>
            <p:nvPr/>
          </p:nvSpPr>
          <p:spPr bwMode="auto">
            <a:xfrm>
              <a:off x="4213657" y="2629276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2147483647 h 2"/>
                <a:gd name="T4" fmla="*/ 2147483647 w 2"/>
                <a:gd name="T5" fmla="*/ 2147483647 h 2"/>
                <a:gd name="T6" fmla="*/ 2147483647 w 2"/>
                <a:gd name="T7" fmla="*/ 0 h 2"/>
                <a:gd name="T8" fmla="*/ 2147483647 w 2"/>
                <a:gd name="T9" fmla="*/ 0 h 2"/>
                <a:gd name="T10" fmla="*/ 2147483647 w 2"/>
                <a:gd name="T11" fmla="*/ 0 h 2"/>
                <a:gd name="T12" fmla="*/ 2147483647 w 2"/>
                <a:gd name="T13" fmla="*/ 2147483647 h 2"/>
                <a:gd name="T14" fmla="*/ 2147483647 w 2"/>
                <a:gd name="T15" fmla="*/ 2147483647 h 2"/>
                <a:gd name="T16" fmla="*/ 2147483647 w 2"/>
                <a:gd name="T17" fmla="*/ 2147483647 h 2"/>
                <a:gd name="T18" fmla="*/ 0 w 2"/>
                <a:gd name="T19" fmla="*/ 2147483647 h 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2"/>
                <a:gd name="T32" fmla="*/ 2 w 2"/>
                <a:gd name="T33" fmla="*/ 2 h 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09" name="Freeform 219"/>
            <p:cNvSpPr>
              <a:spLocks/>
            </p:cNvSpPr>
            <p:nvPr/>
          </p:nvSpPr>
          <p:spPr bwMode="auto">
            <a:xfrm>
              <a:off x="4229185" y="2606254"/>
              <a:ext cx="5176" cy="2559"/>
            </a:xfrm>
            <a:custGeom>
              <a:avLst/>
              <a:gdLst>
                <a:gd name="T0" fmla="*/ 0 w 2"/>
                <a:gd name="T1" fmla="*/ 2147483647 h 1"/>
                <a:gd name="T2" fmla="*/ 2147483647 w 2"/>
                <a:gd name="T3" fmla="*/ 0 h 1"/>
                <a:gd name="T4" fmla="*/ 2147483647 w 2"/>
                <a:gd name="T5" fmla="*/ 0 h 1"/>
                <a:gd name="T6" fmla="*/ 2147483647 w 2"/>
                <a:gd name="T7" fmla="*/ 0 h 1"/>
                <a:gd name="T8" fmla="*/ 2147483647 w 2"/>
                <a:gd name="T9" fmla="*/ 0 h 1"/>
                <a:gd name="T10" fmla="*/ 2147483647 w 2"/>
                <a:gd name="T11" fmla="*/ 0 h 1"/>
                <a:gd name="T12" fmla="*/ 2147483647 w 2"/>
                <a:gd name="T13" fmla="*/ 2147483647 h 1"/>
                <a:gd name="T14" fmla="*/ 2147483647 w 2"/>
                <a:gd name="T15" fmla="*/ 2147483647 h 1"/>
                <a:gd name="T16" fmla="*/ 0 w 2"/>
                <a:gd name="T17" fmla="*/ 2147483647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1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0" name="Freeform 220"/>
            <p:cNvSpPr>
              <a:spLocks/>
            </p:cNvSpPr>
            <p:nvPr/>
          </p:nvSpPr>
          <p:spPr bwMode="auto">
            <a:xfrm>
              <a:off x="3183672" y="1196752"/>
              <a:ext cx="1451814" cy="1726704"/>
            </a:xfrm>
            <a:custGeom>
              <a:avLst/>
              <a:gdLst>
                <a:gd name="T0" fmla="*/ 2147483647 w 561"/>
                <a:gd name="T1" fmla="*/ 2147483647 h 675"/>
                <a:gd name="T2" fmla="*/ 2147483647 w 561"/>
                <a:gd name="T3" fmla="*/ 2147483647 h 675"/>
                <a:gd name="T4" fmla="*/ 2147483647 w 561"/>
                <a:gd name="T5" fmla="*/ 2147483647 h 675"/>
                <a:gd name="T6" fmla="*/ 2147483647 w 561"/>
                <a:gd name="T7" fmla="*/ 2147483647 h 675"/>
                <a:gd name="T8" fmla="*/ 2147483647 w 561"/>
                <a:gd name="T9" fmla="*/ 2147483647 h 675"/>
                <a:gd name="T10" fmla="*/ 2147483647 w 561"/>
                <a:gd name="T11" fmla="*/ 2147483647 h 675"/>
                <a:gd name="T12" fmla="*/ 2147483647 w 561"/>
                <a:gd name="T13" fmla="*/ 2147483647 h 675"/>
                <a:gd name="T14" fmla="*/ 2147483647 w 561"/>
                <a:gd name="T15" fmla="*/ 2147483647 h 675"/>
                <a:gd name="T16" fmla="*/ 2147483647 w 561"/>
                <a:gd name="T17" fmla="*/ 2147483647 h 675"/>
                <a:gd name="T18" fmla="*/ 2147483647 w 561"/>
                <a:gd name="T19" fmla="*/ 2147483647 h 675"/>
                <a:gd name="T20" fmla="*/ 2147483647 w 561"/>
                <a:gd name="T21" fmla="*/ 2147483647 h 675"/>
                <a:gd name="T22" fmla="*/ 2147483647 w 561"/>
                <a:gd name="T23" fmla="*/ 2147483647 h 675"/>
                <a:gd name="T24" fmla="*/ 2147483647 w 561"/>
                <a:gd name="T25" fmla="*/ 2147483647 h 675"/>
                <a:gd name="T26" fmla="*/ 2147483647 w 561"/>
                <a:gd name="T27" fmla="*/ 2147483647 h 675"/>
                <a:gd name="T28" fmla="*/ 2147483647 w 561"/>
                <a:gd name="T29" fmla="*/ 2147483647 h 675"/>
                <a:gd name="T30" fmla="*/ 2147483647 w 561"/>
                <a:gd name="T31" fmla="*/ 2147483647 h 675"/>
                <a:gd name="T32" fmla="*/ 2147483647 w 561"/>
                <a:gd name="T33" fmla="*/ 2147483647 h 675"/>
                <a:gd name="T34" fmla="*/ 2147483647 w 561"/>
                <a:gd name="T35" fmla="*/ 2147483647 h 675"/>
                <a:gd name="T36" fmla="*/ 2147483647 w 561"/>
                <a:gd name="T37" fmla="*/ 2147483647 h 675"/>
                <a:gd name="T38" fmla="*/ 2147483647 w 561"/>
                <a:gd name="T39" fmla="*/ 2147483647 h 675"/>
                <a:gd name="T40" fmla="*/ 2147483647 w 561"/>
                <a:gd name="T41" fmla="*/ 2147483647 h 675"/>
                <a:gd name="T42" fmla="*/ 2147483647 w 561"/>
                <a:gd name="T43" fmla="*/ 2147483647 h 675"/>
                <a:gd name="T44" fmla="*/ 2147483647 w 561"/>
                <a:gd name="T45" fmla="*/ 2147483647 h 675"/>
                <a:gd name="T46" fmla="*/ 2147483647 w 561"/>
                <a:gd name="T47" fmla="*/ 2147483647 h 675"/>
                <a:gd name="T48" fmla="*/ 2147483647 w 561"/>
                <a:gd name="T49" fmla="*/ 2147483647 h 675"/>
                <a:gd name="T50" fmla="*/ 2147483647 w 561"/>
                <a:gd name="T51" fmla="*/ 2147483647 h 675"/>
                <a:gd name="T52" fmla="*/ 2147483647 w 561"/>
                <a:gd name="T53" fmla="*/ 2147483647 h 675"/>
                <a:gd name="T54" fmla="*/ 2147483647 w 561"/>
                <a:gd name="T55" fmla="*/ 2147483647 h 675"/>
                <a:gd name="T56" fmla="*/ 2147483647 w 561"/>
                <a:gd name="T57" fmla="*/ 2147483647 h 675"/>
                <a:gd name="T58" fmla="*/ 2147483647 w 561"/>
                <a:gd name="T59" fmla="*/ 2147483647 h 675"/>
                <a:gd name="T60" fmla="*/ 2147483647 w 561"/>
                <a:gd name="T61" fmla="*/ 2147483647 h 675"/>
                <a:gd name="T62" fmla="*/ 2147483647 w 561"/>
                <a:gd name="T63" fmla="*/ 2147483647 h 675"/>
                <a:gd name="T64" fmla="*/ 2147483647 w 561"/>
                <a:gd name="T65" fmla="*/ 2147483647 h 675"/>
                <a:gd name="T66" fmla="*/ 2147483647 w 561"/>
                <a:gd name="T67" fmla="*/ 2147483647 h 675"/>
                <a:gd name="T68" fmla="*/ 2147483647 w 561"/>
                <a:gd name="T69" fmla="*/ 2147483647 h 675"/>
                <a:gd name="T70" fmla="*/ 2147483647 w 561"/>
                <a:gd name="T71" fmla="*/ 2147483647 h 675"/>
                <a:gd name="T72" fmla="*/ 2147483647 w 561"/>
                <a:gd name="T73" fmla="*/ 2147483647 h 675"/>
                <a:gd name="T74" fmla="*/ 2147483647 w 561"/>
                <a:gd name="T75" fmla="*/ 2147483647 h 675"/>
                <a:gd name="T76" fmla="*/ 2147483647 w 561"/>
                <a:gd name="T77" fmla="*/ 2147483647 h 675"/>
                <a:gd name="T78" fmla="*/ 2147483647 w 561"/>
                <a:gd name="T79" fmla="*/ 2147483647 h 675"/>
                <a:gd name="T80" fmla="*/ 2147483647 w 561"/>
                <a:gd name="T81" fmla="*/ 2147483647 h 675"/>
                <a:gd name="T82" fmla="*/ 2147483647 w 561"/>
                <a:gd name="T83" fmla="*/ 2147483647 h 675"/>
                <a:gd name="T84" fmla="*/ 2147483647 w 561"/>
                <a:gd name="T85" fmla="*/ 2147483647 h 675"/>
                <a:gd name="T86" fmla="*/ 2147483647 w 561"/>
                <a:gd name="T87" fmla="*/ 2147483647 h 675"/>
                <a:gd name="T88" fmla="*/ 2147483647 w 561"/>
                <a:gd name="T89" fmla="*/ 2147483647 h 675"/>
                <a:gd name="T90" fmla="*/ 2147483647 w 561"/>
                <a:gd name="T91" fmla="*/ 2147483647 h 675"/>
                <a:gd name="T92" fmla="*/ 2147483647 w 561"/>
                <a:gd name="T93" fmla="*/ 2147483647 h 675"/>
                <a:gd name="T94" fmla="*/ 2147483647 w 561"/>
                <a:gd name="T95" fmla="*/ 2147483647 h 675"/>
                <a:gd name="T96" fmla="*/ 2147483647 w 561"/>
                <a:gd name="T97" fmla="*/ 2147483647 h 675"/>
                <a:gd name="T98" fmla="*/ 2147483647 w 561"/>
                <a:gd name="T99" fmla="*/ 2147483647 h 675"/>
                <a:gd name="T100" fmla="*/ 2147483647 w 561"/>
                <a:gd name="T101" fmla="*/ 2147483647 h 675"/>
                <a:gd name="T102" fmla="*/ 2147483647 w 561"/>
                <a:gd name="T103" fmla="*/ 2147483647 h 675"/>
                <a:gd name="T104" fmla="*/ 2147483647 w 561"/>
                <a:gd name="T105" fmla="*/ 2147483647 h 675"/>
                <a:gd name="T106" fmla="*/ 2147483647 w 561"/>
                <a:gd name="T107" fmla="*/ 2147483647 h 675"/>
                <a:gd name="T108" fmla="*/ 2147483647 w 561"/>
                <a:gd name="T109" fmla="*/ 2147483647 h 675"/>
                <a:gd name="T110" fmla="*/ 2147483647 w 561"/>
                <a:gd name="T111" fmla="*/ 2147483647 h 675"/>
                <a:gd name="T112" fmla="*/ 2147483647 w 561"/>
                <a:gd name="T113" fmla="*/ 2147483647 h 675"/>
                <a:gd name="T114" fmla="*/ 2147483647 w 561"/>
                <a:gd name="T115" fmla="*/ 2147483647 h 675"/>
                <a:gd name="T116" fmla="*/ 2147483647 w 561"/>
                <a:gd name="T117" fmla="*/ 2147483647 h 675"/>
                <a:gd name="T118" fmla="*/ 2147483647 w 561"/>
                <a:gd name="T119" fmla="*/ 2147483647 h 675"/>
                <a:gd name="T120" fmla="*/ 2147483647 w 561"/>
                <a:gd name="T121" fmla="*/ 2147483647 h 675"/>
                <a:gd name="T122" fmla="*/ 2147483647 w 561"/>
                <a:gd name="T123" fmla="*/ 2147483647 h 675"/>
                <a:gd name="T124" fmla="*/ 2147483647 w 561"/>
                <a:gd name="T125" fmla="*/ 2147483647 h 6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1"/>
                <a:gd name="T190" fmla="*/ 0 h 675"/>
                <a:gd name="T191" fmla="*/ 561 w 561"/>
                <a:gd name="T192" fmla="*/ 675 h 6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1" h="675">
                  <a:moveTo>
                    <a:pt x="30" y="658"/>
                  </a:moveTo>
                  <a:lnTo>
                    <a:pt x="28" y="657"/>
                  </a:lnTo>
                  <a:lnTo>
                    <a:pt x="29" y="656"/>
                  </a:lnTo>
                  <a:lnTo>
                    <a:pt x="24" y="654"/>
                  </a:lnTo>
                  <a:lnTo>
                    <a:pt x="21" y="652"/>
                  </a:lnTo>
                  <a:lnTo>
                    <a:pt x="21" y="653"/>
                  </a:lnTo>
                  <a:lnTo>
                    <a:pt x="19" y="649"/>
                  </a:lnTo>
                  <a:lnTo>
                    <a:pt x="17" y="648"/>
                  </a:lnTo>
                  <a:lnTo>
                    <a:pt x="15" y="646"/>
                  </a:lnTo>
                  <a:lnTo>
                    <a:pt x="11" y="642"/>
                  </a:lnTo>
                  <a:lnTo>
                    <a:pt x="9" y="638"/>
                  </a:lnTo>
                  <a:lnTo>
                    <a:pt x="8" y="637"/>
                  </a:lnTo>
                  <a:lnTo>
                    <a:pt x="7" y="633"/>
                  </a:lnTo>
                  <a:lnTo>
                    <a:pt x="8" y="630"/>
                  </a:lnTo>
                  <a:lnTo>
                    <a:pt x="11" y="624"/>
                  </a:lnTo>
                  <a:lnTo>
                    <a:pt x="10" y="621"/>
                  </a:lnTo>
                  <a:lnTo>
                    <a:pt x="10" y="619"/>
                  </a:lnTo>
                  <a:lnTo>
                    <a:pt x="15" y="622"/>
                  </a:lnTo>
                  <a:lnTo>
                    <a:pt x="15" y="624"/>
                  </a:lnTo>
                  <a:lnTo>
                    <a:pt x="17" y="624"/>
                  </a:lnTo>
                  <a:lnTo>
                    <a:pt x="18" y="622"/>
                  </a:lnTo>
                  <a:lnTo>
                    <a:pt x="20" y="624"/>
                  </a:lnTo>
                  <a:lnTo>
                    <a:pt x="20" y="626"/>
                  </a:lnTo>
                  <a:lnTo>
                    <a:pt x="24" y="629"/>
                  </a:lnTo>
                  <a:lnTo>
                    <a:pt x="23" y="626"/>
                  </a:lnTo>
                  <a:lnTo>
                    <a:pt x="39" y="619"/>
                  </a:lnTo>
                  <a:lnTo>
                    <a:pt x="27" y="621"/>
                  </a:lnTo>
                  <a:lnTo>
                    <a:pt x="23" y="624"/>
                  </a:lnTo>
                  <a:lnTo>
                    <a:pt x="21" y="622"/>
                  </a:lnTo>
                  <a:lnTo>
                    <a:pt x="24" y="621"/>
                  </a:lnTo>
                  <a:lnTo>
                    <a:pt x="21" y="619"/>
                  </a:lnTo>
                  <a:lnTo>
                    <a:pt x="20" y="619"/>
                  </a:lnTo>
                  <a:lnTo>
                    <a:pt x="19" y="618"/>
                  </a:lnTo>
                  <a:lnTo>
                    <a:pt x="20" y="615"/>
                  </a:lnTo>
                  <a:lnTo>
                    <a:pt x="27" y="613"/>
                  </a:lnTo>
                  <a:lnTo>
                    <a:pt x="23" y="613"/>
                  </a:lnTo>
                  <a:lnTo>
                    <a:pt x="25" y="610"/>
                  </a:lnTo>
                  <a:lnTo>
                    <a:pt x="35" y="605"/>
                  </a:lnTo>
                  <a:lnTo>
                    <a:pt x="26" y="608"/>
                  </a:lnTo>
                  <a:lnTo>
                    <a:pt x="26" y="606"/>
                  </a:lnTo>
                  <a:lnTo>
                    <a:pt x="29" y="604"/>
                  </a:lnTo>
                  <a:lnTo>
                    <a:pt x="23" y="604"/>
                  </a:lnTo>
                  <a:lnTo>
                    <a:pt x="24" y="601"/>
                  </a:lnTo>
                  <a:lnTo>
                    <a:pt x="26" y="599"/>
                  </a:lnTo>
                  <a:lnTo>
                    <a:pt x="30" y="596"/>
                  </a:lnTo>
                  <a:lnTo>
                    <a:pt x="38" y="593"/>
                  </a:lnTo>
                  <a:lnTo>
                    <a:pt x="35" y="593"/>
                  </a:lnTo>
                  <a:lnTo>
                    <a:pt x="30" y="594"/>
                  </a:lnTo>
                  <a:lnTo>
                    <a:pt x="33" y="588"/>
                  </a:lnTo>
                  <a:lnTo>
                    <a:pt x="28" y="596"/>
                  </a:lnTo>
                  <a:lnTo>
                    <a:pt x="24" y="600"/>
                  </a:lnTo>
                  <a:lnTo>
                    <a:pt x="21" y="603"/>
                  </a:lnTo>
                  <a:lnTo>
                    <a:pt x="21" y="598"/>
                  </a:lnTo>
                  <a:lnTo>
                    <a:pt x="27" y="597"/>
                  </a:lnTo>
                  <a:lnTo>
                    <a:pt x="27" y="596"/>
                  </a:lnTo>
                  <a:lnTo>
                    <a:pt x="20" y="596"/>
                  </a:lnTo>
                  <a:lnTo>
                    <a:pt x="20" y="593"/>
                  </a:lnTo>
                  <a:lnTo>
                    <a:pt x="18" y="594"/>
                  </a:lnTo>
                  <a:lnTo>
                    <a:pt x="18" y="597"/>
                  </a:lnTo>
                  <a:lnTo>
                    <a:pt x="14" y="600"/>
                  </a:lnTo>
                  <a:lnTo>
                    <a:pt x="18" y="598"/>
                  </a:lnTo>
                  <a:lnTo>
                    <a:pt x="20" y="601"/>
                  </a:lnTo>
                  <a:lnTo>
                    <a:pt x="19" y="603"/>
                  </a:lnTo>
                  <a:lnTo>
                    <a:pt x="15" y="603"/>
                  </a:lnTo>
                  <a:lnTo>
                    <a:pt x="12" y="607"/>
                  </a:lnTo>
                  <a:lnTo>
                    <a:pt x="13" y="603"/>
                  </a:lnTo>
                  <a:lnTo>
                    <a:pt x="13" y="595"/>
                  </a:lnTo>
                  <a:lnTo>
                    <a:pt x="9" y="597"/>
                  </a:lnTo>
                  <a:lnTo>
                    <a:pt x="11" y="597"/>
                  </a:lnTo>
                  <a:lnTo>
                    <a:pt x="11" y="606"/>
                  </a:lnTo>
                  <a:lnTo>
                    <a:pt x="5" y="606"/>
                  </a:lnTo>
                  <a:lnTo>
                    <a:pt x="3" y="612"/>
                  </a:lnTo>
                  <a:lnTo>
                    <a:pt x="0" y="611"/>
                  </a:lnTo>
                  <a:lnTo>
                    <a:pt x="2" y="599"/>
                  </a:lnTo>
                  <a:lnTo>
                    <a:pt x="3" y="594"/>
                  </a:lnTo>
                  <a:lnTo>
                    <a:pt x="3" y="593"/>
                  </a:lnTo>
                  <a:lnTo>
                    <a:pt x="6" y="590"/>
                  </a:lnTo>
                  <a:lnTo>
                    <a:pt x="6" y="588"/>
                  </a:lnTo>
                  <a:lnTo>
                    <a:pt x="8" y="587"/>
                  </a:lnTo>
                  <a:lnTo>
                    <a:pt x="9" y="590"/>
                  </a:lnTo>
                  <a:lnTo>
                    <a:pt x="10" y="587"/>
                  </a:lnTo>
                  <a:lnTo>
                    <a:pt x="9" y="585"/>
                  </a:lnTo>
                  <a:lnTo>
                    <a:pt x="11" y="584"/>
                  </a:lnTo>
                  <a:lnTo>
                    <a:pt x="12" y="584"/>
                  </a:lnTo>
                  <a:lnTo>
                    <a:pt x="11" y="592"/>
                  </a:lnTo>
                  <a:lnTo>
                    <a:pt x="10" y="593"/>
                  </a:lnTo>
                  <a:lnTo>
                    <a:pt x="9" y="594"/>
                  </a:lnTo>
                  <a:lnTo>
                    <a:pt x="8" y="596"/>
                  </a:lnTo>
                  <a:lnTo>
                    <a:pt x="11" y="593"/>
                  </a:lnTo>
                  <a:lnTo>
                    <a:pt x="12" y="592"/>
                  </a:lnTo>
                  <a:lnTo>
                    <a:pt x="13" y="586"/>
                  </a:lnTo>
                  <a:lnTo>
                    <a:pt x="18" y="588"/>
                  </a:lnTo>
                  <a:lnTo>
                    <a:pt x="18" y="590"/>
                  </a:lnTo>
                  <a:lnTo>
                    <a:pt x="19" y="588"/>
                  </a:lnTo>
                  <a:lnTo>
                    <a:pt x="22" y="587"/>
                  </a:lnTo>
                  <a:lnTo>
                    <a:pt x="22" y="586"/>
                  </a:lnTo>
                  <a:lnTo>
                    <a:pt x="18" y="587"/>
                  </a:lnTo>
                  <a:lnTo>
                    <a:pt x="18" y="585"/>
                  </a:lnTo>
                  <a:lnTo>
                    <a:pt x="23" y="583"/>
                  </a:lnTo>
                  <a:lnTo>
                    <a:pt x="26" y="584"/>
                  </a:lnTo>
                  <a:lnTo>
                    <a:pt x="32" y="579"/>
                  </a:lnTo>
                  <a:lnTo>
                    <a:pt x="23" y="582"/>
                  </a:lnTo>
                  <a:lnTo>
                    <a:pt x="24" y="577"/>
                  </a:lnTo>
                  <a:lnTo>
                    <a:pt x="21" y="581"/>
                  </a:lnTo>
                  <a:lnTo>
                    <a:pt x="20" y="579"/>
                  </a:lnTo>
                  <a:lnTo>
                    <a:pt x="18" y="578"/>
                  </a:lnTo>
                  <a:lnTo>
                    <a:pt x="17" y="578"/>
                  </a:lnTo>
                  <a:lnTo>
                    <a:pt x="17" y="576"/>
                  </a:lnTo>
                  <a:lnTo>
                    <a:pt x="18" y="576"/>
                  </a:lnTo>
                  <a:lnTo>
                    <a:pt x="19" y="573"/>
                  </a:lnTo>
                  <a:lnTo>
                    <a:pt x="21" y="573"/>
                  </a:lnTo>
                  <a:lnTo>
                    <a:pt x="23" y="572"/>
                  </a:lnTo>
                  <a:lnTo>
                    <a:pt x="24" y="573"/>
                  </a:lnTo>
                  <a:lnTo>
                    <a:pt x="26" y="570"/>
                  </a:lnTo>
                  <a:lnTo>
                    <a:pt x="24" y="569"/>
                  </a:lnTo>
                  <a:lnTo>
                    <a:pt x="26" y="567"/>
                  </a:lnTo>
                  <a:lnTo>
                    <a:pt x="28" y="565"/>
                  </a:lnTo>
                  <a:lnTo>
                    <a:pt x="33" y="564"/>
                  </a:lnTo>
                  <a:lnTo>
                    <a:pt x="33" y="563"/>
                  </a:lnTo>
                  <a:lnTo>
                    <a:pt x="33" y="561"/>
                  </a:lnTo>
                  <a:lnTo>
                    <a:pt x="32" y="563"/>
                  </a:lnTo>
                  <a:lnTo>
                    <a:pt x="29" y="564"/>
                  </a:lnTo>
                  <a:lnTo>
                    <a:pt x="30" y="563"/>
                  </a:lnTo>
                  <a:lnTo>
                    <a:pt x="28" y="560"/>
                  </a:lnTo>
                  <a:lnTo>
                    <a:pt x="29" y="558"/>
                  </a:lnTo>
                  <a:lnTo>
                    <a:pt x="30" y="559"/>
                  </a:lnTo>
                  <a:lnTo>
                    <a:pt x="33" y="555"/>
                  </a:lnTo>
                  <a:lnTo>
                    <a:pt x="36" y="552"/>
                  </a:lnTo>
                  <a:lnTo>
                    <a:pt x="36" y="551"/>
                  </a:lnTo>
                  <a:lnTo>
                    <a:pt x="38" y="551"/>
                  </a:lnTo>
                  <a:lnTo>
                    <a:pt x="40" y="550"/>
                  </a:lnTo>
                  <a:lnTo>
                    <a:pt x="41" y="548"/>
                  </a:lnTo>
                  <a:lnTo>
                    <a:pt x="44" y="549"/>
                  </a:lnTo>
                  <a:lnTo>
                    <a:pt x="42" y="553"/>
                  </a:lnTo>
                  <a:lnTo>
                    <a:pt x="42" y="555"/>
                  </a:lnTo>
                  <a:lnTo>
                    <a:pt x="41" y="557"/>
                  </a:lnTo>
                  <a:lnTo>
                    <a:pt x="41" y="559"/>
                  </a:lnTo>
                  <a:lnTo>
                    <a:pt x="39" y="565"/>
                  </a:lnTo>
                  <a:lnTo>
                    <a:pt x="39" y="566"/>
                  </a:lnTo>
                  <a:lnTo>
                    <a:pt x="42" y="560"/>
                  </a:lnTo>
                  <a:lnTo>
                    <a:pt x="43" y="556"/>
                  </a:lnTo>
                  <a:lnTo>
                    <a:pt x="44" y="552"/>
                  </a:lnTo>
                  <a:lnTo>
                    <a:pt x="46" y="549"/>
                  </a:lnTo>
                  <a:lnTo>
                    <a:pt x="48" y="547"/>
                  </a:lnTo>
                  <a:lnTo>
                    <a:pt x="51" y="546"/>
                  </a:lnTo>
                  <a:lnTo>
                    <a:pt x="54" y="547"/>
                  </a:lnTo>
                  <a:lnTo>
                    <a:pt x="55" y="548"/>
                  </a:lnTo>
                  <a:lnTo>
                    <a:pt x="55" y="546"/>
                  </a:lnTo>
                  <a:lnTo>
                    <a:pt x="54" y="545"/>
                  </a:lnTo>
                  <a:lnTo>
                    <a:pt x="51" y="545"/>
                  </a:lnTo>
                  <a:lnTo>
                    <a:pt x="48" y="546"/>
                  </a:lnTo>
                  <a:lnTo>
                    <a:pt x="47" y="547"/>
                  </a:lnTo>
                  <a:lnTo>
                    <a:pt x="44" y="549"/>
                  </a:lnTo>
                  <a:lnTo>
                    <a:pt x="43" y="546"/>
                  </a:lnTo>
                  <a:lnTo>
                    <a:pt x="45" y="543"/>
                  </a:lnTo>
                  <a:lnTo>
                    <a:pt x="42" y="546"/>
                  </a:lnTo>
                  <a:lnTo>
                    <a:pt x="40" y="547"/>
                  </a:lnTo>
                  <a:lnTo>
                    <a:pt x="36" y="548"/>
                  </a:lnTo>
                  <a:lnTo>
                    <a:pt x="35" y="549"/>
                  </a:lnTo>
                  <a:lnTo>
                    <a:pt x="33" y="549"/>
                  </a:lnTo>
                  <a:lnTo>
                    <a:pt x="33" y="551"/>
                  </a:lnTo>
                  <a:lnTo>
                    <a:pt x="32" y="550"/>
                  </a:lnTo>
                  <a:lnTo>
                    <a:pt x="32" y="551"/>
                  </a:lnTo>
                  <a:lnTo>
                    <a:pt x="30" y="551"/>
                  </a:lnTo>
                  <a:lnTo>
                    <a:pt x="32" y="552"/>
                  </a:lnTo>
                  <a:lnTo>
                    <a:pt x="32" y="553"/>
                  </a:lnTo>
                  <a:lnTo>
                    <a:pt x="31" y="554"/>
                  </a:lnTo>
                  <a:lnTo>
                    <a:pt x="30" y="555"/>
                  </a:lnTo>
                  <a:lnTo>
                    <a:pt x="30" y="557"/>
                  </a:lnTo>
                  <a:lnTo>
                    <a:pt x="26" y="555"/>
                  </a:lnTo>
                  <a:lnTo>
                    <a:pt x="25" y="558"/>
                  </a:lnTo>
                  <a:lnTo>
                    <a:pt x="24" y="561"/>
                  </a:lnTo>
                  <a:lnTo>
                    <a:pt x="23" y="565"/>
                  </a:lnTo>
                  <a:lnTo>
                    <a:pt x="23" y="567"/>
                  </a:lnTo>
                  <a:lnTo>
                    <a:pt x="21" y="570"/>
                  </a:lnTo>
                  <a:lnTo>
                    <a:pt x="19" y="570"/>
                  </a:lnTo>
                  <a:lnTo>
                    <a:pt x="18" y="569"/>
                  </a:lnTo>
                  <a:lnTo>
                    <a:pt x="15" y="571"/>
                  </a:lnTo>
                  <a:lnTo>
                    <a:pt x="16" y="573"/>
                  </a:lnTo>
                  <a:lnTo>
                    <a:pt x="15" y="574"/>
                  </a:lnTo>
                  <a:lnTo>
                    <a:pt x="14" y="575"/>
                  </a:lnTo>
                  <a:lnTo>
                    <a:pt x="12" y="572"/>
                  </a:lnTo>
                  <a:lnTo>
                    <a:pt x="9" y="569"/>
                  </a:lnTo>
                  <a:lnTo>
                    <a:pt x="10" y="568"/>
                  </a:lnTo>
                  <a:lnTo>
                    <a:pt x="11" y="569"/>
                  </a:lnTo>
                  <a:lnTo>
                    <a:pt x="12" y="566"/>
                  </a:lnTo>
                  <a:lnTo>
                    <a:pt x="14" y="566"/>
                  </a:lnTo>
                  <a:lnTo>
                    <a:pt x="17" y="566"/>
                  </a:lnTo>
                  <a:lnTo>
                    <a:pt x="20" y="566"/>
                  </a:lnTo>
                  <a:lnTo>
                    <a:pt x="21" y="565"/>
                  </a:lnTo>
                  <a:lnTo>
                    <a:pt x="19" y="565"/>
                  </a:lnTo>
                  <a:lnTo>
                    <a:pt x="18" y="563"/>
                  </a:lnTo>
                  <a:lnTo>
                    <a:pt x="20" y="562"/>
                  </a:lnTo>
                  <a:lnTo>
                    <a:pt x="18" y="560"/>
                  </a:lnTo>
                  <a:lnTo>
                    <a:pt x="16" y="561"/>
                  </a:lnTo>
                  <a:lnTo>
                    <a:pt x="14" y="561"/>
                  </a:lnTo>
                  <a:lnTo>
                    <a:pt x="15" y="559"/>
                  </a:lnTo>
                  <a:lnTo>
                    <a:pt x="15" y="558"/>
                  </a:lnTo>
                  <a:lnTo>
                    <a:pt x="17" y="557"/>
                  </a:lnTo>
                  <a:lnTo>
                    <a:pt x="18" y="557"/>
                  </a:lnTo>
                  <a:lnTo>
                    <a:pt x="20" y="557"/>
                  </a:lnTo>
                  <a:lnTo>
                    <a:pt x="18" y="556"/>
                  </a:lnTo>
                  <a:lnTo>
                    <a:pt x="16" y="556"/>
                  </a:lnTo>
                  <a:lnTo>
                    <a:pt x="17" y="552"/>
                  </a:lnTo>
                  <a:lnTo>
                    <a:pt x="18" y="551"/>
                  </a:lnTo>
                  <a:lnTo>
                    <a:pt x="21" y="549"/>
                  </a:lnTo>
                  <a:lnTo>
                    <a:pt x="21" y="548"/>
                  </a:lnTo>
                  <a:lnTo>
                    <a:pt x="20" y="548"/>
                  </a:lnTo>
                  <a:lnTo>
                    <a:pt x="19" y="549"/>
                  </a:lnTo>
                  <a:lnTo>
                    <a:pt x="17" y="552"/>
                  </a:lnTo>
                  <a:lnTo>
                    <a:pt x="15" y="554"/>
                  </a:lnTo>
                  <a:lnTo>
                    <a:pt x="15" y="555"/>
                  </a:lnTo>
                  <a:lnTo>
                    <a:pt x="14" y="558"/>
                  </a:lnTo>
                  <a:lnTo>
                    <a:pt x="12" y="559"/>
                  </a:lnTo>
                  <a:lnTo>
                    <a:pt x="11" y="560"/>
                  </a:lnTo>
                  <a:lnTo>
                    <a:pt x="9" y="560"/>
                  </a:lnTo>
                  <a:lnTo>
                    <a:pt x="7" y="560"/>
                  </a:lnTo>
                  <a:lnTo>
                    <a:pt x="6" y="558"/>
                  </a:lnTo>
                  <a:lnTo>
                    <a:pt x="7" y="556"/>
                  </a:lnTo>
                  <a:lnTo>
                    <a:pt x="9" y="555"/>
                  </a:lnTo>
                  <a:lnTo>
                    <a:pt x="9" y="554"/>
                  </a:lnTo>
                  <a:lnTo>
                    <a:pt x="7" y="555"/>
                  </a:lnTo>
                  <a:lnTo>
                    <a:pt x="6" y="554"/>
                  </a:lnTo>
                  <a:lnTo>
                    <a:pt x="5" y="554"/>
                  </a:lnTo>
                  <a:lnTo>
                    <a:pt x="4" y="555"/>
                  </a:lnTo>
                  <a:lnTo>
                    <a:pt x="4" y="556"/>
                  </a:lnTo>
                  <a:lnTo>
                    <a:pt x="4" y="557"/>
                  </a:lnTo>
                  <a:lnTo>
                    <a:pt x="3" y="557"/>
                  </a:lnTo>
                  <a:lnTo>
                    <a:pt x="1" y="556"/>
                  </a:lnTo>
                  <a:lnTo>
                    <a:pt x="0" y="555"/>
                  </a:lnTo>
                  <a:lnTo>
                    <a:pt x="0" y="552"/>
                  </a:lnTo>
                  <a:lnTo>
                    <a:pt x="2" y="552"/>
                  </a:lnTo>
                  <a:lnTo>
                    <a:pt x="2" y="551"/>
                  </a:lnTo>
                  <a:lnTo>
                    <a:pt x="1" y="551"/>
                  </a:lnTo>
                  <a:lnTo>
                    <a:pt x="0" y="549"/>
                  </a:lnTo>
                  <a:lnTo>
                    <a:pt x="0" y="548"/>
                  </a:lnTo>
                  <a:lnTo>
                    <a:pt x="0" y="546"/>
                  </a:lnTo>
                  <a:lnTo>
                    <a:pt x="2" y="547"/>
                  </a:lnTo>
                  <a:lnTo>
                    <a:pt x="3" y="548"/>
                  </a:lnTo>
                  <a:lnTo>
                    <a:pt x="5" y="547"/>
                  </a:lnTo>
                  <a:lnTo>
                    <a:pt x="6" y="547"/>
                  </a:lnTo>
                  <a:lnTo>
                    <a:pt x="7" y="547"/>
                  </a:lnTo>
                  <a:lnTo>
                    <a:pt x="9" y="547"/>
                  </a:lnTo>
                  <a:lnTo>
                    <a:pt x="9" y="546"/>
                  </a:lnTo>
                  <a:lnTo>
                    <a:pt x="9" y="545"/>
                  </a:lnTo>
                  <a:lnTo>
                    <a:pt x="9" y="544"/>
                  </a:lnTo>
                  <a:lnTo>
                    <a:pt x="9" y="543"/>
                  </a:lnTo>
                  <a:lnTo>
                    <a:pt x="9" y="542"/>
                  </a:lnTo>
                  <a:lnTo>
                    <a:pt x="11" y="542"/>
                  </a:lnTo>
                  <a:lnTo>
                    <a:pt x="12" y="541"/>
                  </a:lnTo>
                  <a:lnTo>
                    <a:pt x="11" y="540"/>
                  </a:lnTo>
                  <a:lnTo>
                    <a:pt x="12" y="540"/>
                  </a:lnTo>
                  <a:lnTo>
                    <a:pt x="13" y="539"/>
                  </a:lnTo>
                  <a:lnTo>
                    <a:pt x="14" y="537"/>
                  </a:lnTo>
                  <a:lnTo>
                    <a:pt x="15" y="537"/>
                  </a:lnTo>
                  <a:lnTo>
                    <a:pt x="16" y="536"/>
                  </a:lnTo>
                  <a:lnTo>
                    <a:pt x="16" y="535"/>
                  </a:lnTo>
                  <a:lnTo>
                    <a:pt x="15" y="536"/>
                  </a:lnTo>
                  <a:lnTo>
                    <a:pt x="14" y="537"/>
                  </a:lnTo>
                  <a:lnTo>
                    <a:pt x="12" y="537"/>
                  </a:lnTo>
                  <a:lnTo>
                    <a:pt x="11" y="538"/>
                  </a:lnTo>
                  <a:lnTo>
                    <a:pt x="10" y="539"/>
                  </a:lnTo>
                  <a:lnTo>
                    <a:pt x="9" y="539"/>
                  </a:lnTo>
                  <a:lnTo>
                    <a:pt x="7" y="537"/>
                  </a:lnTo>
                  <a:lnTo>
                    <a:pt x="6" y="536"/>
                  </a:lnTo>
                  <a:lnTo>
                    <a:pt x="5" y="536"/>
                  </a:lnTo>
                  <a:lnTo>
                    <a:pt x="2" y="533"/>
                  </a:lnTo>
                  <a:lnTo>
                    <a:pt x="0" y="531"/>
                  </a:lnTo>
                  <a:lnTo>
                    <a:pt x="0" y="530"/>
                  </a:lnTo>
                  <a:lnTo>
                    <a:pt x="2" y="530"/>
                  </a:lnTo>
                  <a:lnTo>
                    <a:pt x="3" y="531"/>
                  </a:lnTo>
                  <a:lnTo>
                    <a:pt x="4" y="532"/>
                  </a:lnTo>
                  <a:lnTo>
                    <a:pt x="5" y="533"/>
                  </a:lnTo>
                  <a:lnTo>
                    <a:pt x="5" y="534"/>
                  </a:lnTo>
                  <a:lnTo>
                    <a:pt x="6" y="533"/>
                  </a:lnTo>
                  <a:lnTo>
                    <a:pt x="7" y="533"/>
                  </a:lnTo>
                  <a:lnTo>
                    <a:pt x="8" y="534"/>
                  </a:lnTo>
                  <a:lnTo>
                    <a:pt x="8" y="535"/>
                  </a:lnTo>
                  <a:lnTo>
                    <a:pt x="9" y="536"/>
                  </a:lnTo>
                  <a:lnTo>
                    <a:pt x="8" y="535"/>
                  </a:lnTo>
                  <a:lnTo>
                    <a:pt x="8" y="534"/>
                  </a:lnTo>
                  <a:lnTo>
                    <a:pt x="8" y="533"/>
                  </a:lnTo>
                  <a:lnTo>
                    <a:pt x="6" y="531"/>
                  </a:lnTo>
                  <a:lnTo>
                    <a:pt x="7" y="531"/>
                  </a:lnTo>
                  <a:lnTo>
                    <a:pt x="8" y="530"/>
                  </a:lnTo>
                  <a:lnTo>
                    <a:pt x="7" y="530"/>
                  </a:lnTo>
                  <a:lnTo>
                    <a:pt x="6" y="530"/>
                  </a:lnTo>
                  <a:lnTo>
                    <a:pt x="5" y="529"/>
                  </a:lnTo>
                  <a:lnTo>
                    <a:pt x="4" y="528"/>
                  </a:lnTo>
                  <a:lnTo>
                    <a:pt x="3" y="528"/>
                  </a:lnTo>
                  <a:lnTo>
                    <a:pt x="3" y="529"/>
                  </a:lnTo>
                  <a:lnTo>
                    <a:pt x="0" y="528"/>
                  </a:lnTo>
                  <a:lnTo>
                    <a:pt x="0" y="527"/>
                  </a:lnTo>
                  <a:lnTo>
                    <a:pt x="3" y="525"/>
                  </a:lnTo>
                  <a:lnTo>
                    <a:pt x="5" y="526"/>
                  </a:lnTo>
                  <a:lnTo>
                    <a:pt x="6" y="527"/>
                  </a:lnTo>
                  <a:lnTo>
                    <a:pt x="8" y="528"/>
                  </a:lnTo>
                  <a:lnTo>
                    <a:pt x="9" y="528"/>
                  </a:lnTo>
                  <a:lnTo>
                    <a:pt x="9" y="527"/>
                  </a:lnTo>
                  <a:lnTo>
                    <a:pt x="8" y="525"/>
                  </a:lnTo>
                  <a:lnTo>
                    <a:pt x="6" y="525"/>
                  </a:lnTo>
                  <a:lnTo>
                    <a:pt x="5" y="523"/>
                  </a:lnTo>
                  <a:lnTo>
                    <a:pt x="6" y="522"/>
                  </a:lnTo>
                  <a:lnTo>
                    <a:pt x="7" y="519"/>
                  </a:lnTo>
                  <a:lnTo>
                    <a:pt x="8" y="518"/>
                  </a:lnTo>
                  <a:lnTo>
                    <a:pt x="7" y="518"/>
                  </a:lnTo>
                  <a:lnTo>
                    <a:pt x="5" y="517"/>
                  </a:lnTo>
                  <a:lnTo>
                    <a:pt x="4" y="515"/>
                  </a:lnTo>
                  <a:lnTo>
                    <a:pt x="5" y="513"/>
                  </a:lnTo>
                  <a:lnTo>
                    <a:pt x="7" y="512"/>
                  </a:lnTo>
                  <a:lnTo>
                    <a:pt x="10" y="513"/>
                  </a:lnTo>
                  <a:lnTo>
                    <a:pt x="12" y="515"/>
                  </a:lnTo>
                  <a:lnTo>
                    <a:pt x="15" y="516"/>
                  </a:lnTo>
                  <a:lnTo>
                    <a:pt x="17" y="514"/>
                  </a:lnTo>
                  <a:lnTo>
                    <a:pt x="20" y="512"/>
                  </a:lnTo>
                  <a:lnTo>
                    <a:pt x="24" y="512"/>
                  </a:lnTo>
                  <a:lnTo>
                    <a:pt x="25" y="513"/>
                  </a:lnTo>
                  <a:lnTo>
                    <a:pt x="27" y="510"/>
                  </a:lnTo>
                  <a:lnTo>
                    <a:pt x="29" y="511"/>
                  </a:lnTo>
                  <a:lnTo>
                    <a:pt x="30" y="513"/>
                  </a:lnTo>
                  <a:lnTo>
                    <a:pt x="34" y="512"/>
                  </a:lnTo>
                  <a:lnTo>
                    <a:pt x="35" y="513"/>
                  </a:lnTo>
                  <a:lnTo>
                    <a:pt x="37" y="513"/>
                  </a:lnTo>
                  <a:lnTo>
                    <a:pt x="38" y="515"/>
                  </a:lnTo>
                  <a:lnTo>
                    <a:pt x="41" y="515"/>
                  </a:lnTo>
                  <a:lnTo>
                    <a:pt x="43" y="515"/>
                  </a:lnTo>
                  <a:lnTo>
                    <a:pt x="45" y="511"/>
                  </a:lnTo>
                  <a:lnTo>
                    <a:pt x="51" y="512"/>
                  </a:lnTo>
                  <a:lnTo>
                    <a:pt x="51" y="515"/>
                  </a:lnTo>
                  <a:lnTo>
                    <a:pt x="54" y="516"/>
                  </a:lnTo>
                  <a:lnTo>
                    <a:pt x="56" y="513"/>
                  </a:lnTo>
                  <a:lnTo>
                    <a:pt x="57" y="513"/>
                  </a:lnTo>
                  <a:lnTo>
                    <a:pt x="61" y="513"/>
                  </a:lnTo>
                  <a:lnTo>
                    <a:pt x="59" y="512"/>
                  </a:lnTo>
                  <a:lnTo>
                    <a:pt x="56" y="513"/>
                  </a:lnTo>
                  <a:lnTo>
                    <a:pt x="54" y="513"/>
                  </a:lnTo>
                  <a:lnTo>
                    <a:pt x="53" y="512"/>
                  </a:lnTo>
                  <a:lnTo>
                    <a:pt x="55" y="512"/>
                  </a:lnTo>
                  <a:lnTo>
                    <a:pt x="55" y="510"/>
                  </a:lnTo>
                  <a:lnTo>
                    <a:pt x="51" y="510"/>
                  </a:lnTo>
                  <a:lnTo>
                    <a:pt x="47" y="509"/>
                  </a:lnTo>
                  <a:lnTo>
                    <a:pt x="43" y="508"/>
                  </a:lnTo>
                  <a:lnTo>
                    <a:pt x="42" y="511"/>
                  </a:lnTo>
                  <a:lnTo>
                    <a:pt x="41" y="512"/>
                  </a:lnTo>
                  <a:lnTo>
                    <a:pt x="38" y="512"/>
                  </a:lnTo>
                  <a:lnTo>
                    <a:pt x="35" y="510"/>
                  </a:lnTo>
                  <a:lnTo>
                    <a:pt x="35" y="509"/>
                  </a:lnTo>
                  <a:lnTo>
                    <a:pt x="33" y="510"/>
                  </a:lnTo>
                  <a:lnTo>
                    <a:pt x="32" y="510"/>
                  </a:lnTo>
                  <a:lnTo>
                    <a:pt x="30" y="509"/>
                  </a:lnTo>
                  <a:lnTo>
                    <a:pt x="27" y="509"/>
                  </a:lnTo>
                  <a:lnTo>
                    <a:pt x="24" y="509"/>
                  </a:lnTo>
                  <a:lnTo>
                    <a:pt x="21" y="509"/>
                  </a:lnTo>
                  <a:lnTo>
                    <a:pt x="18" y="511"/>
                  </a:lnTo>
                  <a:lnTo>
                    <a:pt x="15" y="513"/>
                  </a:lnTo>
                  <a:lnTo>
                    <a:pt x="13" y="512"/>
                  </a:lnTo>
                  <a:lnTo>
                    <a:pt x="13" y="510"/>
                  </a:lnTo>
                  <a:lnTo>
                    <a:pt x="10" y="510"/>
                  </a:lnTo>
                  <a:lnTo>
                    <a:pt x="11" y="509"/>
                  </a:lnTo>
                  <a:lnTo>
                    <a:pt x="9" y="508"/>
                  </a:lnTo>
                  <a:lnTo>
                    <a:pt x="7" y="507"/>
                  </a:lnTo>
                  <a:lnTo>
                    <a:pt x="7" y="506"/>
                  </a:lnTo>
                  <a:lnTo>
                    <a:pt x="9" y="506"/>
                  </a:lnTo>
                  <a:lnTo>
                    <a:pt x="11" y="508"/>
                  </a:lnTo>
                  <a:lnTo>
                    <a:pt x="12" y="507"/>
                  </a:lnTo>
                  <a:lnTo>
                    <a:pt x="9" y="505"/>
                  </a:lnTo>
                  <a:lnTo>
                    <a:pt x="5" y="505"/>
                  </a:lnTo>
                  <a:lnTo>
                    <a:pt x="5" y="504"/>
                  </a:lnTo>
                  <a:lnTo>
                    <a:pt x="8" y="505"/>
                  </a:lnTo>
                  <a:lnTo>
                    <a:pt x="8" y="503"/>
                  </a:lnTo>
                  <a:lnTo>
                    <a:pt x="6" y="503"/>
                  </a:lnTo>
                  <a:lnTo>
                    <a:pt x="5" y="502"/>
                  </a:lnTo>
                  <a:lnTo>
                    <a:pt x="8" y="501"/>
                  </a:lnTo>
                  <a:lnTo>
                    <a:pt x="11" y="500"/>
                  </a:lnTo>
                  <a:lnTo>
                    <a:pt x="13" y="500"/>
                  </a:lnTo>
                  <a:lnTo>
                    <a:pt x="11" y="498"/>
                  </a:lnTo>
                  <a:lnTo>
                    <a:pt x="6" y="498"/>
                  </a:lnTo>
                  <a:lnTo>
                    <a:pt x="6" y="496"/>
                  </a:lnTo>
                  <a:lnTo>
                    <a:pt x="8" y="496"/>
                  </a:lnTo>
                  <a:lnTo>
                    <a:pt x="9" y="494"/>
                  </a:lnTo>
                  <a:lnTo>
                    <a:pt x="8" y="494"/>
                  </a:lnTo>
                  <a:lnTo>
                    <a:pt x="5" y="495"/>
                  </a:lnTo>
                  <a:lnTo>
                    <a:pt x="5" y="494"/>
                  </a:lnTo>
                  <a:lnTo>
                    <a:pt x="8" y="493"/>
                  </a:lnTo>
                  <a:lnTo>
                    <a:pt x="9" y="493"/>
                  </a:lnTo>
                  <a:lnTo>
                    <a:pt x="11" y="493"/>
                  </a:lnTo>
                  <a:lnTo>
                    <a:pt x="13" y="492"/>
                  </a:lnTo>
                  <a:lnTo>
                    <a:pt x="15" y="493"/>
                  </a:lnTo>
                  <a:lnTo>
                    <a:pt x="18" y="494"/>
                  </a:lnTo>
                  <a:lnTo>
                    <a:pt x="20" y="494"/>
                  </a:lnTo>
                  <a:lnTo>
                    <a:pt x="22" y="493"/>
                  </a:lnTo>
                  <a:lnTo>
                    <a:pt x="23" y="493"/>
                  </a:lnTo>
                  <a:lnTo>
                    <a:pt x="25" y="493"/>
                  </a:lnTo>
                  <a:lnTo>
                    <a:pt x="26" y="493"/>
                  </a:lnTo>
                  <a:lnTo>
                    <a:pt x="26" y="492"/>
                  </a:lnTo>
                  <a:lnTo>
                    <a:pt x="24" y="491"/>
                  </a:lnTo>
                  <a:lnTo>
                    <a:pt x="23" y="491"/>
                  </a:lnTo>
                  <a:lnTo>
                    <a:pt x="20" y="493"/>
                  </a:lnTo>
                  <a:lnTo>
                    <a:pt x="19" y="493"/>
                  </a:lnTo>
                  <a:lnTo>
                    <a:pt x="17" y="493"/>
                  </a:lnTo>
                  <a:lnTo>
                    <a:pt x="17" y="492"/>
                  </a:lnTo>
                  <a:lnTo>
                    <a:pt x="15" y="491"/>
                  </a:lnTo>
                  <a:lnTo>
                    <a:pt x="13" y="491"/>
                  </a:lnTo>
                  <a:lnTo>
                    <a:pt x="10" y="490"/>
                  </a:lnTo>
                  <a:lnTo>
                    <a:pt x="11" y="488"/>
                  </a:lnTo>
                  <a:lnTo>
                    <a:pt x="13" y="489"/>
                  </a:lnTo>
                  <a:lnTo>
                    <a:pt x="14" y="488"/>
                  </a:lnTo>
                  <a:lnTo>
                    <a:pt x="15" y="488"/>
                  </a:lnTo>
                  <a:lnTo>
                    <a:pt x="14" y="487"/>
                  </a:lnTo>
                  <a:lnTo>
                    <a:pt x="12" y="487"/>
                  </a:lnTo>
                  <a:lnTo>
                    <a:pt x="11" y="485"/>
                  </a:lnTo>
                  <a:lnTo>
                    <a:pt x="11" y="484"/>
                  </a:lnTo>
                  <a:lnTo>
                    <a:pt x="11" y="482"/>
                  </a:lnTo>
                  <a:lnTo>
                    <a:pt x="10" y="482"/>
                  </a:lnTo>
                  <a:lnTo>
                    <a:pt x="6" y="482"/>
                  </a:lnTo>
                  <a:lnTo>
                    <a:pt x="6" y="480"/>
                  </a:lnTo>
                  <a:lnTo>
                    <a:pt x="6" y="478"/>
                  </a:lnTo>
                  <a:lnTo>
                    <a:pt x="7" y="476"/>
                  </a:lnTo>
                  <a:lnTo>
                    <a:pt x="9" y="476"/>
                  </a:lnTo>
                  <a:lnTo>
                    <a:pt x="9" y="477"/>
                  </a:lnTo>
                  <a:lnTo>
                    <a:pt x="9" y="478"/>
                  </a:lnTo>
                  <a:lnTo>
                    <a:pt x="11" y="479"/>
                  </a:lnTo>
                  <a:lnTo>
                    <a:pt x="12" y="478"/>
                  </a:lnTo>
                  <a:lnTo>
                    <a:pt x="11" y="476"/>
                  </a:lnTo>
                  <a:lnTo>
                    <a:pt x="15" y="475"/>
                  </a:lnTo>
                  <a:lnTo>
                    <a:pt x="9" y="475"/>
                  </a:lnTo>
                  <a:lnTo>
                    <a:pt x="11" y="474"/>
                  </a:lnTo>
                  <a:lnTo>
                    <a:pt x="15" y="473"/>
                  </a:lnTo>
                  <a:lnTo>
                    <a:pt x="15" y="472"/>
                  </a:lnTo>
                  <a:lnTo>
                    <a:pt x="17" y="472"/>
                  </a:lnTo>
                  <a:lnTo>
                    <a:pt x="15" y="472"/>
                  </a:lnTo>
                  <a:lnTo>
                    <a:pt x="18" y="469"/>
                  </a:lnTo>
                  <a:lnTo>
                    <a:pt x="24" y="471"/>
                  </a:lnTo>
                  <a:lnTo>
                    <a:pt x="24" y="473"/>
                  </a:lnTo>
                  <a:lnTo>
                    <a:pt x="29" y="473"/>
                  </a:lnTo>
                  <a:lnTo>
                    <a:pt x="32" y="473"/>
                  </a:lnTo>
                  <a:lnTo>
                    <a:pt x="31" y="475"/>
                  </a:lnTo>
                  <a:lnTo>
                    <a:pt x="30" y="476"/>
                  </a:lnTo>
                  <a:lnTo>
                    <a:pt x="29" y="478"/>
                  </a:lnTo>
                  <a:lnTo>
                    <a:pt x="29" y="479"/>
                  </a:lnTo>
                  <a:lnTo>
                    <a:pt x="31" y="478"/>
                  </a:lnTo>
                  <a:lnTo>
                    <a:pt x="32" y="476"/>
                  </a:lnTo>
                  <a:lnTo>
                    <a:pt x="32" y="474"/>
                  </a:lnTo>
                  <a:lnTo>
                    <a:pt x="34" y="473"/>
                  </a:lnTo>
                  <a:lnTo>
                    <a:pt x="33" y="472"/>
                  </a:lnTo>
                  <a:lnTo>
                    <a:pt x="31" y="472"/>
                  </a:lnTo>
                  <a:lnTo>
                    <a:pt x="29" y="472"/>
                  </a:lnTo>
                  <a:lnTo>
                    <a:pt x="26" y="472"/>
                  </a:lnTo>
                  <a:lnTo>
                    <a:pt x="26" y="470"/>
                  </a:lnTo>
                  <a:lnTo>
                    <a:pt x="29" y="470"/>
                  </a:lnTo>
                  <a:lnTo>
                    <a:pt x="32" y="470"/>
                  </a:lnTo>
                  <a:lnTo>
                    <a:pt x="30" y="470"/>
                  </a:lnTo>
                  <a:lnTo>
                    <a:pt x="27" y="469"/>
                  </a:lnTo>
                  <a:lnTo>
                    <a:pt x="24" y="469"/>
                  </a:lnTo>
                  <a:lnTo>
                    <a:pt x="21" y="468"/>
                  </a:lnTo>
                  <a:lnTo>
                    <a:pt x="18" y="467"/>
                  </a:lnTo>
                  <a:lnTo>
                    <a:pt x="15" y="469"/>
                  </a:lnTo>
                  <a:lnTo>
                    <a:pt x="10" y="467"/>
                  </a:lnTo>
                  <a:lnTo>
                    <a:pt x="9" y="467"/>
                  </a:lnTo>
                  <a:lnTo>
                    <a:pt x="8" y="466"/>
                  </a:lnTo>
                  <a:lnTo>
                    <a:pt x="9" y="466"/>
                  </a:lnTo>
                  <a:lnTo>
                    <a:pt x="9" y="464"/>
                  </a:lnTo>
                  <a:lnTo>
                    <a:pt x="8" y="464"/>
                  </a:lnTo>
                  <a:lnTo>
                    <a:pt x="8" y="462"/>
                  </a:lnTo>
                  <a:lnTo>
                    <a:pt x="9" y="462"/>
                  </a:lnTo>
                  <a:lnTo>
                    <a:pt x="9" y="463"/>
                  </a:lnTo>
                  <a:lnTo>
                    <a:pt x="11" y="462"/>
                  </a:lnTo>
                  <a:lnTo>
                    <a:pt x="12" y="466"/>
                  </a:lnTo>
                  <a:lnTo>
                    <a:pt x="15" y="465"/>
                  </a:lnTo>
                  <a:lnTo>
                    <a:pt x="17" y="463"/>
                  </a:lnTo>
                  <a:lnTo>
                    <a:pt x="18" y="463"/>
                  </a:lnTo>
                  <a:lnTo>
                    <a:pt x="17" y="462"/>
                  </a:lnTo>
                  <a:lnTo>
                    <a:pt x="16" y="460"/>
                  </a:lnTo>
                  <a:lnTo>
                    <a:pt x="14" y="459"/>
                  </a:lnTo>
                  <a:lnTo>
                    <a:pt x="11" y="458"/>
                  </a:lnTo>
                  <a:lnTo>
                    <a:pt x="11" y="457"/>
                  </a:lnTo>
                  <a:lnTo>
                    <a:pt x="12" y="457"/>
                  </a:lnTo>
                  <a:lnTo>
                    <a:pt x="11" y="456"/>
                  </a:lnTo>
                  <a:lnTo>
                    <a:pt x="11" y="455"/>
                  </a:lnTo>
                  <a:lnTo>
                    <a:pt x="14" y="453"/>
                  </a:lnTo>
                  <a:lnTo>
                    <a:pt x="16" y="455"/>
                  </a:lnTo>
                  <a:lnTo>
                    <a:pt x="16" y="458"/>
                  </a:lnTo>
                  <a:lnTo>
                    <a:pt x="21" y="463"/>
                  </a:lnTo>
                  <a:lnTo>
                    <a:pt x="21" y="461"/>
                  </a:lnTo>
                  <a:lnTo>
                    <a:pt x="23" y="461"/>
                  </a:lnTo>
                  <a:lnTo>
                    <a:pt x="23" y="460"/>
                  </a:lnTo>
                  <a:lnTo>
                    <a:pt x="21" y="459"/>
                  </a:lnTo>
                  <a:lnTo>
                    <a:pt x="19" y="460"/>
                  </a:lnTo>
                  <a:lnTo>
                    <a:pt x="18" y="458"/>
                  </a:lnTo>
                  <a:lnTo>
                    <a:pt x="20" y="455"/>
                  </a:lnTo>
                  <a:lnTo>
                    <a:pt x="21" y="455"/>
                  </a:lnTo>
                  <a:lnTo>
                    <a:pt x="23" y="457"/>
                  </a:lnTo>
                  <a:lnTo>
                    <a:pt x="24" y="457"/>
                  </a:lnTo>
                  <a:lnTo>
                    <a:pt x="25" y="458"/>
                  </a:lnTo>
                  <a:lnTo>
                    <a:pt x="25" y="460"/>
                  </a:lnTo>
                  <a:lnTo>
                    <a:pt x="26" y="460"/>
                  </a:lnTo>
                  <a:lnTo>
                    <a:pt x="26" y="457"/>
                  </a:lnTo>
                  <a:lnTo>
                    <a:pt x="29" y="455"/>
                  </a:lnTo>
                  <a:lnTo>
                    <a:pt x="30" y="455"/>
                  </a:lnTo>
                  <a:lnTo>
                    <a:pt x="32" y="458"/>
                  </a:lnTo>
                  <a:lnTo>
                    <a:pt x="30" y="460"/>
                  </a:lnTo>
                  <a:lnTo>
                    <a:pt x="29" y="463"/>
                  </a:lnTo>
                  <a:lnTo>
                    <a:pt x="28" y="464"/>
                  </a:lnTo>
                  <a:lnTo>
                    <a:pt x="31" y="463"/>
                  </a:lnTo>
                  <a:lnTo>
                    <a:pt x="32" y="461"/>
                  </a:lnTo>
                  <a:lnTo>
                    <a:pt x="33" y="458"/>
                  </a:lnTo>
                  <a:lnTo>
                    <a:pt x="34" y="460"/>
                  </a:lnTo>
                  <a:lnTo>
                    <a:pt x="34" y="463"/>
                  </a:lnTo>
                  <a:lnTo>
                    <a:pt x="36" y="461"/>
                  </a:lnTo>
                  <a:lnTo>
                    <a:pt x="40" y="463"/>
                  </a:lnTo>
                  <a:lnTo>
                    <a:pt x="41" y="461"/>
                  </a:lnTo>
                  <a:lnTo>
                    <a:pt x="37" y="461"/>
                  </a:lnTo>
                  <a:lnTo>
                    <a:pt x="35" y="459"/>
                  </a:lnTo>
                  <a:lnTo>
                    <a:pt x="32" y="455"/>
                  </a:lnTo>
                  <a:lnTo>
                    <a:pt x="33" y="454"/>
                  </a:lnTo>
                  <a:lnTo>
                    <a:pt x="33" y="452"/>
                  </a:lnTo>
                  <a:lnTo>
                    <a:pt x="38" y="449"/>
                  </a:lnTo>
                  <a:lnTo>
                    <a:pt x="41" y="447"/>
                  </a:lnTo>
                  <a:lnTo>
                    <a:pt x="42" y="449"/>
                  </a:lnTo>
                  <a:lnTo>
                    <a:pt x="44" y="451"/>
                  </a:lnTo>
                  <a:lnTo>
                    <a:pt x="45" y="454"/>
                  </a:lnTo>
                  <a:lnTo>
                    <a:pt x="45" y="457"/>
                  </a:lnTo>
                  <a:lnTo>
                    <a:pt x="47" y="459"/>
                  </a:lnTo>
                  <a:lnTo>
                    <a:pt x="48" y="459"/>
                  </a:lnTo>
                  <a:lnTo>
                    <a:pt x="46" y="454"/>
                  </a:lnTo>
                  <a:lnTo>
                    <a:pt x="45" y="450"/>
                  </a:lnTo>
                  <a:lnTo>
                    <a:pt x="44" y="448"/>
                  </a:lnTo>
                  <a:lnTo>
                    <a:pt x="44" y="446"/>
                  </a:lnTo>
                  <a:lnTo>
                    <a:pt x="47" y="446"/>
                  </a:lnTo>
                  <a:lnTo>
                    <a:pt x="48" y="450"/>
                  </a:lnTo>
                  <a:lnTo>
                    <a:pt x="49" y="449"/>
                  </a:lnTo>
                  <a:lnTo>
                    <a:pt x="48" y="445"/>
                  </a:lnTo>
                  <a:lnTo>
                    <a:pt x="47" y="443"/>
                  </a:lnTo>
                  <a:lnTo>
                    <a:pt x="43" y="444"/>
                  </a:lnTo>
                  <a:lnTo>
                    <a:pt x="39" y="445"/>
                  </a:lnTo>
                  <a:lnTo>
                    <a:pt x="37" y="446"/>
                  </a:lnTo>
                  <a:lnTo>
                    <a:pt x="35" y="443"/>
                  </a:lnTo>
                  <a:lnTo>
                    <a:pt x="37" y="443"/>
                  </a:lnTo>
                  <a:lnTo>
                    <a:pt x="40" y="443"/>
                  </a:lnTo>
                  <a:lnTo>
                    <a:pt x="42" y="443"/>
                  </a:lnTo>
                  <a:lnTo>
                    <a:pt x="42" y="442"/>
                  </a:lnTo>
                  <a:lnTo>
                    <a:pt x="39" y="442"/>
                  </a:lnTo>
                  <a:lnTo>
                    <a:pt x="38" y="441"/>
                  </a:lnTo>
                  <a:lnTo>
                    <a:pt x="42" y="439"/>
                  </a:lnTo>
                  <a:lnTo>
                    <a:pt x="45" y="440"/>
                  </a:lnTo>
                  <a:lnTo>
                    <a:pt x="48" y="440"/>
                  </a:lnTo>
                  <a:lnTo>
                    <a:pt x="48" y="439"/>
                  </a:lnTo>
                  <a:lnTo>
                    <a:pt x="42" y="439"/>
                  </a:lnTo>
                  <a:lnTo>
                    <a:pt x="41" y="436"/>
                  </a:lnTo>
                  <a:lnTo>
                    <a:pt x="45" y="435"/>
                  </a:lnTo>
                  <a:lnTo>
                    <a:pt x="46" y="436"/>
                  </a:lnTo>
                  <a:lnTo>
                    <a:pt x="46" y="435"/>
                  </a:lnTo>
                  <a:lnTo>
                    <a:pt x="48" y="435"/>
                  </a:lnTo>
                  <a:lnTo>
                    <a:pt x="50" y="437"/>
                  </a:lnTo>
                  <a:lnTo>
                    <a:pt x="50" y="434"/>
                  </a:lnTo>
                  <a:lnTo>
                    <a:pt x="54" y="433"/>
                  </a:lnTo>
                  <a:lnTo>
                    <a:pt x="55" y="435"/>
                  </a:lnTo>
                  <a:lnTo>
                    <a:pt x="57" y="437"/>
                  </a:lnTo>
                  <a:lnTo>
                    <a:pt x="59" y="435"/>
                  </a:lnTo>
                  <a:lnTo>
                    <a:pt x="61" y="434"/>
                  </a:lnTo>
                  <a:lnTo>
                    <a:pt x="62" y="440"/>
                  </a:lnTo>
                  <a:lnTo>
                    <a:pt x="62" y="436"/>
                  </a:lnTo>
                  <a:lnTo>
                    <a:pt x="67" y="437"/>
                  </a:lnTo>
                  <a:lnTo>
                    <a:pt x="68" y="437"/>
                  </a:lnTo>
                  <a:lnTo>
                    <a:pt x="69" y="439"/>
                  </a:lnTo>
                  <a:lnTo>
                    <a:pt x="69" y="440"/>
                  </a:lnTo>
                  <a:lnTo>
                    <a:pt x="71" y="440"/>
                  </a:lnTo>
                  <a:lnTo>
                    <a:pt x="72" y="442"/>
                  </a:lnTo>
                  <a:lnTo>
                    <a:pt x="73" y="442"/>
                  </a:lnTo>
                  <a:lnTo>
                    <a:pt x="74" y="440"/>
                  </a:lnTo>
                  <a:lnTo>
                    <a:pt x="78" y="439"/>
                  </a:lnTo>
                  <a:lnTo>
                    <a:pt x="78" y="437"/>
                  </a:lnTo>
                  <a:lnTo>
                    <a:pt x="76" y="437"/>
                  </a:lnTo>
                  <a:lnTo>
                    <a:pt x="74" y="438"/>
                  </a:lnTo>
                  <a:lnTo>
                    <a:pt x="72" y="437"/>
                  </a:lnTo>
                  <a:lnTo>
                    <a:pt x="72" y="436"/>
                  </a:lnTo>
                  <a:lnTo>
                    <a:pt x="72" y="434"/>
                  </a:lnTo>
                  <a:lnTo>
                    <a:pt x="70" y="431"/>
                  </a:lnTo>
                  <a:lnTo>
                    <a:pt x="70" y="430"/>
                  </a:lnTo>
                  <a:lnTo>
                    <a:pt x="68" y="430"/>
                  </a:lnTo>
                  <a:lnTo>
                    <a:pt x="63" y="430"/>
                  </a:lnTo>
                  <a:lnTo>
                    <a:pt x="59" y="430"/>
                  </a:lnTo>
                  <a:lnTo>
                    <a:pt x="59" y="427"/>
                  </a:lnTo>
                  <a:lnTo>
                    <a:pt x="61" y="425"/>
                  </a:lnTo>
                  <a:lnTo>
                    <a:pt x="65" y="426"/>
                  </a:lnTo>
                  <a:lnTo>
                    <a:pt x="63" y="424"/>
                  </a:lnTo>
                  <a:lnTo>
                    <a:pt x="60" y="424"/>
                  </a:lnTo>
                  <a:lnTo>
                    <a:pt x="59" y="423"/>
                  </a:lnTo>
                  <a:lnTo>
                    <a:pt x="58" y="421"/>
                  </a:lnTo>
                  <a:lnTo>
                    <a:pt x="62" y="418"/>
                  </a:lnTo>
                  <a:lnTo>
                    <a:pt x="68" y="416"/>
                  </a:lnTo>
                  <a:lnTo>
                    <a:pt x="71" y="419"/>
                  </a:lnTo>
                  <a:lnTo>
                    <a:pt x="71" y="421"/>
                  </a:lnTo>
                  <a:lnTo>
                    <a:pt x="75" y="420"/>
                  </a:lnTo>
                  <a:lnTo>
                    <a:pt x="78" y="419"/>
                  </a:lnTo>
                  <a:lnTo>
                    <a:pt x="79" y="417"/>
                  </a:lnTo>
                  <a:lnTo>
                    <a:pt x="77" y="418"/>
                  </a:lnTo>
                  <a:lnTo>
                    <a:pt x="73" y="419"/>
                  </a:lnTo>
                  <a:lnTo>
                    <a:pt x="71" y="418"/>
                  </a:lnTo>
                  <a:lnTo>
                    <a:pt x="70" y="417"/>
                  </a:lnTo>
                  <a:lnTo>
                    <a:pt x="72" y="415"/>
                  </a:lnTo>
                  <a:lnTo>
                    <a:pt x="69" y="416"/>
                  </a:lnTo>
                  <a:lnTo>
                    <a:pt x="69" y="415"/>
                  </a:lnTo>
                  <a:lnTo>
                    <a:pt x="74" y="415"/>
                  </a:lnTo>
                  <a:lnTo>
                    <a:pt x="74" y="416"/>
                  </a:lnTo>
                  <a:lnTo>
                    <a:pt x="74" y="414"/>
                  </a:lnTo>
                  <a:lnTo>
                    <a:pt x="76" y="411"/>
                  </a:lnTo>
                  <a:lnTo>
                    <a:pt x="77" y="415"/>
                  </a:lnTo>
                  <a:lnTo>
                    <a:pt x="78" y="413"/>
                  </a:lnTo>
                  <a:lnTo>
                    <a:pt x="81" y="412"/>
                  </a:lnTo>
                  <a:lnTo>
                    <a:pt x="81" y="415"/>
                  </a:lnTo>
                  <a:lnTo>
                    <a:pt x="80" y="416"/>
                  </a:lnTo>
                  <a:lnTo>
                    <a:pt x="80" y="418"/>
                  </a:lnTo>
                  <a:lnTo>
                    <a:pt x="84" y="415"/>
                  </a:lnTo>
                  <a:lnTo>
                    <a:pt x="84" y="414"/>
                  </a:lnTo>
                  <a:lnTo>
                    <a:pt x="86" y="412"/>
                  </a:lnTo>
                  <a:lnTo>
                    <a:pt x="87" y="412"/>
                  </a:lnTo>
                  <a:lnTo>
                    <a:pt x="87" y="414"/>
                  </a:lnTo>
                  <a:lnTo>
                    <a:pt x="89" y="417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6" y="426"/>
                  </a:lnTo>
                  <a:lnTo>
                    <a:pt x="98" y="424"/>
                  </a:lnTo>
                  <a:lnTo>
                    <a:pt x="95" y="421"/>
                  </a:lnTo>
                  <a:lnTo>
                    <a:pt x="92" y="418"/>
                  </a:lnTo>
                  <a:lnTo>
                    <a:pt x="90" y="415"/>
                  </a:lnTo>
                  <a:lnTo>
                    <a:pt x="88" y="414"/>
                  </a:lnTo>
                  <a:lnTo>
                    <a:pt x="88" y="411"/>
                  </a:lnTo>
                  <a:lnTo>
                    <a:pt x="90" y="411"/>
                  </a:lnTo>
                  <a:lnTo>
                    <a:pt x="95" y="411"/>
                  </a:lnTo>
                  <a:lnTo>
                    <a:pt x="98" y="411"/>
                  </a:lnTo>
                  <a:lnTo>
                    <a:pt x="99" y="413"/>
                  </a:lnTo>
                  <a:lnTo>
                    <a:pt x="100" y="412"/>
                  </a:lnTo>
                  <a:lnTo>
                    <a:pt x="99" y="409"/>
                  </a:lnTo>
                  <a:lnTo>
                    <a:pt x="96" y="410"/>
                  </a:lnTo>
                  <a:lnTo>
                    <a:pt x="93" y="410"/>
                  </a:lnTo>
                  <a:lnTo>
                    <a:pt x="91" y="407"/>
                  </a:lnTo>
                  <a:lnTo>
                    <a:pt x="91" y="405"/>
                  </a:lnTo>
                  <a:lnTo>
                    <a:pt x="92" y="405"/>
                  </a:lnTo>
                  <a:lnTo>
                    <a:pt x="96" y="404"/>
                  </a:lnTo>
                  <a:lnTo>
                    <a:pt x="97" y="406"/>
                  </a:lnTo>
                  <a:lnTo>
                    <a:pt x="98" y="409"/>
                  </a:lnTo>
                  <a:lnTo>
                    <a:pt x="99" y="408"/>
                  </a:lnTo>
                  <a:lnTo>
                    <a:pt x="98" y="405"/>
                  </a:lnTo>
                  <a:lnTo>
                    <a:pt x="97" y="403"/>
                  </a:lnTo>
                  <a:lnTo>
                    <a:pt x="104" y="401"/>
                  </a:lnTo>
                  <a:lnTo>
                    <a:pt x="101" y="397"/>
                  </a:lnTo>
                  <a:lnTo>
                    <a:pt x="103" y="397"/>
                  </a:lnTo>
                  <a:lnTo>
                    <a:pt x="106" y="397"/>
                  </a:lnTo>
                  <a:lnTo>
                    <a:pt x="106" y="398"/>
                  </a:lnTo>
                  <a:lnTo>
                    <a:pt x="108" y="397"/>
                  </a:lnTo>
                  <a:lnTo>
                    <a:pt x="109" y="398"/>
                  </a:lnTo>
                  <a:lnTo>
                    <a:pt x="108" y="396"/>
                  </a:lnTo>
                  <a:lnTo>
                    <a:pt x="109" y="395"/>
                  </a:lnTo>
                  <a:lnTo>
                    <a:pt x="110" y="396"/>
                  </a:lnTo>
                  <a:lnTo>
                    <a:pt x="113" y="400"/>
                  </a:lnTo>
                  <a:lnTo>
                    <a:pt x="111" y="403"/>
                  </a:lnTo>
                  <a:lnTo>
                    <a:pt x="109" y="405"/>
                  </a:lnTo>
                  <a:lnTo>
                    <a:pt x="109" y="406"/>
                  </a:lnTo>
                  <a:lnTo>
                    <a:pt x="111" y="405"/>
                  </a:lnTo>
                  <a:lnTo>
                    <a:pt x="113" y="403"/>
                  </a:lnTo>
                  <a:lnTo>
                    <a:pt x="115" y="402"/>
                  </a:lnTo>
                  <a:lnTo>
                    <a:pt x="117" y="400"/>
                  </a:lnTo>
                  <a:lnTo>
                    <a:pt x="121" y="400"/>
                  </a:lnTo>
                  <a:lnTo>
                    <a:pt x="121" y="399"/>
                  </a:lnTo>
                  <a:lnTo>
                    <a:pt x="118" y="400"/>
                  </a:lnTo>
                  <a:lnTo>
                    <a:pt x="116" y="400"/>
                  </a:lnTo>
                  <a:lnTo>
                    <a:pt x="115" y="400"/>
                  </a:lnTo>
                  <a:lnTo>
                    <a:pt x="113" y="399"/>
                  </a:lnTo>
                  <a:lnTo>
                    <a:pt x="113" y="397"/>
                  </a:lnTo>
                  <a:lnTo>
                    <a:pt x="116" y="397"/>
                  </a:lnTo>
                  <a:lnTo>
                    <a:pt x="118" y="396"/>
                  </a:lnTo>
                  <a:lnTo>
                    <a:pt x="120" y="396"/>
                  </a:lnTo>
                  <a:lnTo>
                    <a:pt x="121" y="394"/>
                  </a:lnTo>
                  <a:lnTo>
                    <a:pt x="118" y="395"/>
                  </a:lnTo>
                  <a:lnTo>
                    <a:pt x="116" y="394"/>
                  </a:lnTo>
                  <a:lnTo>
                    <a:pt x="117" y="396"/>
                  </a:lnTo>
                  <a:lnTo>
                    <a:pt x="114" y="396"/>
                  </a:lnTo>
                  <a:lnTo>
                    <a:pt x="113" y="394"/>
                  </a:lnTo>
                  <a:lnTo>
                    <a:pt x="114" y="393"/>
                  </a:lnTo>
                  <a:lnTo>
                    <a:pt x="118" y="391"/>
                  </a:lnTo>
                  <a:lnTo>
                    <a:pt x="118" y="393"/>
                  </a:lnTo>
                  <a:lnTo>
                    <a:pt x="119" y="392"/>
                  </a:lnTo>
                  <a:lnTo>
                    <a:pt x="121" y="390"/>
                  </a:lnTo>
                  <a:lnTo>
                    <a:pt x="122" y="390"/>
                  </a:lnTo>
                  <a:lnTo>
                    <a:pt x="123" y="392"/>
                  </a:lnTo>
                  <a:lnTo>
                    <a:pt x="123" y="390"/>
                  </a:lnTo>
                  <a:lnTo>
                    <a:pt x="121" y="390"/>
                  </a:lnTo>
                  <a:lnTo>
                    <a:pt x="126" y="387"/>
                  </a:lnTo>
                  <a:lnTo>
                    <a:pt x="127" y="390"/>
                  </a:lnTo>
                  <a:lnTo>
                    <a:pt x="127" y="391"/>
                  </a:lnTo>
                  <a:lnTo>
                    <a:pt x="129" y="391"/>
                  </a:lnTo>
                  <a:lnTo>
                    <a:pt x="129" y="393"/>
                  </a:lnTo>
                  <a:lnTo>
                    <a:pt x="130" y="394"/>
                  </a:lnTo>
                  <a:lnTo>
                    <a:pt x="131" y="396"/>
                  </a:lnTo>
                  <a:lnTo>
                    <a:pt x="132" y="397"/>
                  </a:lnTo>
                  <a:lnTo>
                    <a:pt x="131" y="400"/>
                  </a:lnTo>
                  <a:lnTo>
                    <a:pt x="130" y="402"/>
                  </a:lnTo>
                  <a:lnTo>
                    <a:pt x="129" y="403"/>
                  </a:lnTo>
                  <a:lnTo>
                    <a:pt x="128" y="403"/>
                  </a:lnTo>
                  <a:lnTo>
                    <a:pt x="128" y="404"/>
                  </a:lnTo>
                  <a:lnTo>
                    <a:pt x="129" y="404"/>
                  </a:lnTo>
                  <a:lnTo>
                    <a:pt x="131" y="402"/>
                  </a:lnTo>
                  <a:lnTo>
                    <a:pt x="133" y="402"/>
                  </a:lnTo>
                  <a:lnTo>
                    <a:pt x="136" y="403"/>
                  </a:lnTo>
                  <a:lnTo>
                    <a:pt x="137" y="403"/>
                  </a:lnTo>
                  <a:lnTo>
                    <a:pt x="138" y="403"/>
                  </a:lnTo>
                  <a:lnTo>
                    <a:pt x="139" y="402"/>
                  </a:lnTo>
                  <a:lnTo>
                    <a:pt x="136" y="402"/>
                  </a:lnTo>
                  <a:lnTo>
                    <a:pt x="134" y="400"/>
                  </a:lnTo>
                  <a:lnTo>
                    <a:pt x="135" y="399"/>
                  </a:lnTo>
                  <a:lnTo>
                    <a:pt x="136" y="398"/>
                  </a:lnTo>
                  <a:lnTo>
                    <a:pt x="139" y="397"/>
                  </a:lnTo>
                  <a:lnTo>
                    <a:pt x="141" y="397"/>
                  </a:lnTo>
                  <a:lnTo>
                    <a:pt x="142" y="397"/>
                  </a:lnTo>
                  <a:lnTo>
                    <a:pt x="143" y="397"/>
                  </a:lnTo>
                  <a:lnTo>
                    <a:pt x="144" y="397"/>
                  </a:lnTo>
                  <a:lnTo>
                    <a:pt x="145" y="397"/>
                  </a:lnTo>
                  <a:lnTo>
                    <a:pt x="148" y="397"/>
                  </a:lnTo>
                  <a:lnTo>
                    <a:pt x="151" y="398"/>
                  </a:lnTo>
                  <a:lnTo>
                    <a:pt x="153" y="397"/>
                  </a:lnTo>
                  <a:lnTo>
                    <a:pt x="154" y="396"/>
                  </a:lnTo>
                  <a:lnTo>
                    <a:pt x="152" y="395"/>
                  </a:lnTo>
                  <a:lnTo>
                    <a:pt x="151" y="394"/>
                  </a:lnTo>
                  <a:lnTo>
                    <a:pt x="151" y="393"/>
                  </a:lnTo>
                  <a:lnTo>
                    <a:pt x="152" y="392"/>
                  </a:lnTo>
                  <a:lnTo>
                    <a:pt x="154" y="391"/>
                  </a:lnTo>
                  <a:lnTo>
                    <a:pt x="155" y="389"/>
                  </a:lnTo>
                  <a:lnTo>
                    <a:pt x="154" y="388"/>
                  </a:lnTo>
                  <a:lnTo>
                    <a:pt x="148" y="392"/>
                  </a:lnTo>
                  <a:lnTo>
                    <a:pt x="150" y="389"/>
                  </a:lnTo>
                  <a:lnTo>
                    <a:pt x="151" y="388"/>
                  </a:lnTo>
                  <a:lnTo>
                    <a:pt x="154" y="387"/>
                  </a:lnTo>
                  <a:lnTo>
                    <a:pt x="154" y="385"/>
                  </a:lnTo>
                  <a:lnTo>
                    <a:pt x="157" y="384"/>
                  </a:lnTo>
                  <a:lnTo>
                    <a:pt x="161" y="383"/>
                  </a:lnTo>
                  <a:lnTo>
                    <a:pt x="162" y="382"/>
                  </a:lnTo>
                  <a:lnTo>
                    <a:pt x="164" y="382"/>
                  </a:lnTo>
                  <a:lnTo>
                    <a:pt x="166" y="381"/>
                  </a:lnTo>
                  <a:lnTo>
                    <a:pt x="167" y="381"/>
                  </a:lnTo>
                  <a:lnTo>
                    <a:pt x="166" y="378"/>
                  </a:lnTo>
                  <a:lnTo>
                    <a:pt x="165" y="378"/>
                  </a:lnTo>
                  <a:lnTo>
                    <a:pt x="164" y="378"/>
                  </a:lnTo>
                  <a:lnTo>
                    <a:pt x="163" y="376"/>
                  </a:lnTo>
                  <a:lnTo>
                    <a:pt x="161" y="377"/>
                  </a:lnTo>
                  <a:lnTo>
                    <a:pt x="159" y="376"/>
                  </a:lnTo>
                  <a:lnTo>
                    <a:pt x="159" y="375"/>
                  </a:lnTo>
                  <a:lnTo>
                    <a:pt x="162" y="373"/>
                  </a:lnTo>
                  <a:lnTo>
                    <a:pt x="163" y="371"/>
                  </a:lnTo>
                  <a:lnTo>
                    <a:pt x="166" y="371"/>
                  </a:lnTo>
                  <a:lnTo>
                    <a:pt x="168" y="370"/>
                  </a:lnTo>
                  <a:lnTo>
                    <a:pt x="168" y="369"/>
                  </a:lnTo>
                  <a:lnTo>
                    <a:pt x="166" y="369"/>
                  </a:lnTo>
                  <a:lnTo>
                    <a:pt x="163" y="367"/>
                  </a:lnTo>
                  <a:lnTo>
                    <a:pt x="163" y="366"/>
                  </a:lnTo>
                  <a:lnTo>
                    <a:pt x="165" y="365"/>
                  </a:lnTo>
                  <a:lnTo>
                    <a:pt x="165" y="364"/>
                  </a:lnTo>
                  <a:lnTo>
                    <a:pt x="161" y="366"/>
                  </a:lnTo>
                  <a:lnTo>
                    <a:pt x="162" y="368"/>
                  </a:lnTo>
                  <a:lnTo>
                    <a:pt x="161" y="369"/>
                  </a:lnTo>
                  <a:lnTo>
                    <a:pt x="157" y="372"/>
                  </a:lnTo>
                  <a:lnTo>
                    <a:pt x="154" y="375"/>
                  </a:lnTo>
                  <a:lnTo>
                    <a:pt x="148" y="377"/>
                  </a:lnTo>
                  <a:lnTo>
                    <a:pt x="147" y="379"/>
                  </a:lnTo>
                  <a:lnTo>
                    <a:pt x="148" y="379"/>
                  </a:lnTo>
                  <a:lnTo>
                    <a:pt x="150" y="377"/>
                  </a:lnTo>
                  <a:lnTo>
                    <a:pt x="152" y="377"/>
                  </a:lnTo>
                  <a:lnTo>
                    <a:pt x="155" y="375"/>
                  </a:lnTo>
                  <a:lnTo>
                    <a:pt x="157" y="375"/>
                  </a:lnTo>
                  <a:lnTo>
                    <a:pt x="158" y="378"/>
                  </a:lnTo>
                  <a:lnTo>
                    <a:pt x="156" y="379"/>
                  </a:lnTo>
                  <a:lnTo>
                    <a:pt x="155" y="382"/>
                  </a:lnTo>
                  <a:lnTo>
                    <a:pt x="151" y="384"/>
                  </a:lnTo>
                  <a:lnTo>
                    <a:pt x="148" y="386"/>
                  </a:lnTo>
                  <a:lnTo>
                    <a:pt x="143" y="391"/>
                  </a:lnTo>
                  <a:lnTo>
                    <a:pt x="138" y="392"/>
                  </a:lnTo>
                  <a:lnTo>
                    <a:pt x="135" y="394"/>
                  </a:lnTo>
                  <a:lnTo>
                    <a:pt x="132" y="394"/>
                  </a:lnTo>
                  <a:lnTo>
                    <a:pt x="130" y="392"/>
                  </a:lnTo>
                  <a:lnTo>
                    <a:pt x="130" y="390"/>
                  </a:lnTo>
                  <a:lnTo>
                    <a:pt x="131" y="390"/>
                  </a:lnTo>
                  <a:lnTo>
                    <a:pt x="129" y="390"/>
                  </a:lnTo>
                  <a:lnTo>
                    <a:pt x="129" y="386"/>
                  </a:lnTo>
                  <a:lnTo>
                    <a:pt x="129" y="385"/>
                  </a:lnTo>
                  <a:lnTo>
                    <a:pt x="132" y="384"/>
                  </a:lnTo>
                  <a:lnTo>
                    <a:pt x="134" y="382"/>
                  </a:lnTo>
                  <a:lnTo>
                    <a:pt x="137" y="380"/>
                  </a:lnTo>
                  <a:lnTo>
                    <a:pt x="132" y="381"/>
                  </a:lnTo>
                  <a:lnTo>
                    <a:pt x="129" y="383"/>
                  </a:lnTo>
                  <a:lnTo>
                    <a:pt x="126" y="384"/>
                  </a:lnTo>
                  <a:lnTo>
                    <a:pt x="123" y="385"/>
                  </a:lnTo>
                  <a:lnTo>
                    <a:pt x="122" y="382"/>
                  </a:lnTo>
                  <a:lnTo>
                    <a:pt x="127" y="381"/>
                  </a:lnTo>
                  <a:lnTo>
                    <a:pt x="123" y="381"/>
                  </a:lnTo>
                  <a:lnTo>
                    <a:pt x="123" y="379"/>
                  </a:lnTo>
                  <a:lnTo>
                    <a:pt x="126" y="378"/>
                  </a:lnTo>
                  <a:lnTo>
                    <a:pt x="130" y="377"/>
                  </a:lnTo>
                  <a:lnTo>
                    <a:pt x="130" y="376"/>
                  </a:lnTo>
                  <a:lnTo>
                    <a:pt x="129" y="375"/>
                  </a:lnTo>
                  <a:lnTo>
                    <a:pt x="132" y="374"/>
                  </a:lnTo>
                  <a:lnTo>
                    <a:pt x="132" y="375"/>
                  </a:lnTo>
                  <a:lnTo>
                    <a:pt x="136" y="373"/>
                  </a:lnTo>
                  <a:lnTo>
                    <a:pt x="137" y="373"/>
                  </a:lnTo>
                  <a:lnTo>
                    <a:pt x="139" y="374"/>
                  </a:lnTo>
                  <a:lnTo>
                    <a:pt x="138" y="372"/>
                  </a:lnTo>
                  <a:lnTo>
                    <a:pt x="138" y="371"/>
                  </a:lnTo>
                  <a:lnTo>
                    <a:pt x="136" y="372"/>
                  </a:lnTo>
                  <a:lnTo>
                    <a:pt x="135" y="372"/>
                  </a:lnTo>
                  <a:lnTo>
                    <a:pt x="138" y="369"/>
                  </a:lnTo>
                  <a:lnTo>
                    <a:pt x="135" y="371"/>
                  </a:lnTo>
                  <a:lnTo>
                    <a:pt x="133" y="370"/>
                  </a:lnTo>
                  <a:lnTo>
                    <a:pt x="133" y="368"/>
                  </a:lnTo>
                  <a:lnTo>
                    <a:pt x="135" y="367"/>
                  </a:lnTo>
                  <a:lnTo>
                    <a:pt x="135" y="366"/>
                  </a:lnTo>
                  <a:lnTo>
                    <a:pt x="133" y="367"/>
                  </a:lnTo>
                  <a:lnTo>
                    <a:pt x="132" y="365"/>
                  </a:lnTo>
                  <a:lnTo>
                    <a:pt x="133" y="364"/>
                  </a:lnTo>
                  <a:lnTo>
                    <a:pt x="134" y="365"/>
                  </a:lnTo>
                  <a:lnTo>
                    <a:pt x="134" y="364"/>
                  </a:lnTo>
                  <a:lnTo>
                    <a:pt x="135" y="363"/>
                  </a:lnTo>
                  <a:lnTo>
                    <a:pt x="136" y="365"/>
                  </a:lnTo>
                  <a:lnTo>
                    <a:pt x="139" y="364"/>
                  </a:lnTo>
                  <a:lnTo>
                    <a:pt x="139" y="363"/>
                  </a:lnTo>
                  <a:lnTo>
                    <a:pt x="138" y="364"/>
                  </a:lnTo>
                  <a:lnTo>
                    <a:pt x="137" y="363"/>
                  </a:lnTo>
                  <a:lnTo>
                    <a:pt x="137" y="362"/>
                  </a:lnTo>
                  <a:lnTo>
                    <a:pt x="139" y="361"/>
                  </a:lnTo>
                  <a:lnTo>
                    <a:pt x="138" y="360"/>
                  </a:lnTo>
                  <a:lnTo>
                    <a:pt x="138" y="359"/>
                  </a:lnTo>
                  <a:lnTo>
                    <a:pt x="141" y="358"/>
                  </a:lnTo>
                  <a:lnTo>
                    <a:pt x="142" y="360"/>
                  </a:lnTo>
                  <a:lnTo>
                    <a:pt x="142" y="358"/>
                  </a:lnTo>
                  <a:lnTo>
                    <a:pt x="140" y="357"/>
                  </a:lnTo>
                  <a:lnTo>
                    <a:pt x="141" y="357"/>
                  </a:lnTo>
                  <a:lnTo>
                    <a:pt x="142" y="356"/>
                  </a:lnTo>
                  <a:lnTo>
                    <a:pt x="142" y="355"/>
                  </a:lnTo>
                  <a:lnTo>
                    <a:pt x="144" y="354"/>
                  </a:lnTo>
                  <a:lnTo>
                    <a:pt x="145" y="354"/>
                  </a:lnTo>
                  <a:lnTo>
                    <a:pt x="146" y="354"/>
                  </a:lnTo>
                  <a:lnTo>
                    <a:pt x="145" y="353"/>
                  </a:lnTo>
                  <a:lnTo>
                    <a:pt x="144" y="351"/>
                  </a:lnTo>
                  <a:lnTo>
                    <a:pt x="146" y="350"/>
                  </a:lnTo>
                  <a:lnTo>
                    <a:pt x="147" y="350"/>
                  </a:lnTo>
                  <a:lnTo>
                    <a:pt x="147" y="348"/>
                  </a:lnTo>
                  <a:lnTo>
                    <a:pt x="148" y="346"/>
                  </a:lnTo>
                  <a:lnTo>
                    <a:pt x="151" y="345"/>
                  </a:lnTo>
                  <a:lnTo>
                    <a:pt x="153" y="343"/>
                  </a:lnTo>
                  <a:lnTo>
                    <a:pt x="156" y="343"/>
                  </a:lnTo>
                  <a:lnTo>
                    <a:pt x="157" y="342"/>
                  </a:lnTo>
                  <a:lnTo>
                    <a:pt x="155" y="339"/>
                  </a:lnTo>
                  <a:lnTo>
                    <a:pt x="157" y="338"/>
                  </a:lnTo>
                  <a:lnTo>
                    <a:pt x="158" y="340"/>
                  </a:lnTo>
                  <a:lnTo>
                    <a:pt x="159" y="343"/>
                  </a:lnTo>
                  <a:lnTo>
                    <a:pt x="162" y="346"/>
                  </a:lnTo>
                  <a:lnTo>
                    <a:pt x="165" y="347"/>
                  </a:lnTo>
                  <a:lnTo>
                    <a:pt x="164" y="349"/>
                  </a:lnTo>
                  <a:lnTo>
                    <a:pt x="162" y="351"/>
                  </a:lnTo>
                  <a:lnTo>
                    <a:pt x="163" y="352"/>
                  </a:lnTo>
                  <a:lnTo>
                    <a:pt x="166" y="347"/>
                  </a:lnTo>
                  <a:lnTo>
                    <a:pt x="168" y="347"/>
                  </a:lnTo>
                  <a:lnTo>
                    <a:pt x="170" y="345"/>
                  </a:lnTo>
                  <a:lnTo>
                    <a:pt x="174" y="346"/>
                  </a:lnTo>
                  <a:lnTo>
                    <a:pt x="178" y="346"/>
                  </a:lnTo>
                  <a:lnTo>
                    <a:pt x="179" y="345"/>
                  </a:lnTo>
                  <a:lnTo>
                    <a:pt x="180" y="343"/>
                  </a:lnTo>
                  <a:lnTo>
                    <a:pt x="178" y="344"/>
                  </a:lnTo>
                  <a:lnTo>
                    <a:pt x="177" y="346"/>
                  </a:lnTo>
                  <a:lnTo>
                    <a:pt x="171" y="344"/>
                  </a:lnTo>
                  <a:lnTo>
                    <a:pt x="168" y="346"/>
                  </a:lnTo>
                  <a:lnTo>
                    <a:pt x="163" y="344"/>
                  </a:lnTo>
                  <a:lnTo>
                    <a:pt x="160" y="341"/>
                  </a:lnTo>
                  <a:lnTo>
                    <a:pt x="158" y="336"/>
                  </a:lnTo>
                  <a:lnTo>
                    <a:pt x="159" y="336"/>
                  </a:lnTo>
                  <a:lnTo>
                    <a:pt x="162" y="335"/>
                  </a:lnTo>
                  <a:lnTo>
                    <a:pt x="165" y="335"/>
                  </a:lnTo>
                  <a:lnTo>
                    <a:pt x="166" y="335"/>
                  </a:lnTo>
                  <a:lnTo>
                    <a:pt x="167" y="334"/>
                  </a:lnTo>
                  <a:lnTo>
                    <a:pt x="170" y="331"/>
                  </a:lnTo>
                  <a:lnTo>
                    <a:pt x="174" y="330"/>
                  </a:lnTo>
                  <a:lnTo>
                    <a:pt x="177" y="329"/>
                  </a:lnTo>
                  <a:lnTo>
                    <a:pt x="176" y="328"/>
                  </a:lnTo>
                  <a:lnTo>
                    <a:pt x="174" y="329"/>
                  </a:lnTo>
                  <a:lnTo>
                    <a:pt x="170" y="328"/>
                  </a:lnTo>
                  <a:lnTo>
                    <a:pt x="168" y="328"/>
                  </a:lnTo>
                  <a:lnTo>
                    <a:pt x="166" y="331"/>
                  </a:lnTo>
                  <a:lnTo>
                    <a:pt x="162" y="332"/>
                  </a:lnTo>
                  <a:lnTo>
                    <a:pt x="166" y="328"/>
                  </a:lnTo>
                  <a:lnTo>
                    <a:pt x="163" y="327"/>
                  </a:lnTo>
                  <a:lnTo>
                    <a:pt x="163" y="326"/>
                  </a:lnTo>
                  <a:lnTo>
                    <a:pt x="165" y="324"/>
                  </a:lnTo>
                  <a:lnTo>
                    <a:pt x="168" y="321"/>
                  </a:lnTo>
                  <a:lnTo>
                    <a:pt x="171" y="320"/>
                  </a:lnTo>
                  <a:lnTo>
                    <a:pt x="174" y="320"/>
                  </a:lnTo>
                  <a:lnTo>
                    <a:pt x="175" y="320"/>
                  </a:lnTo>
                  <a:lnTo>
                    <a:pt x="171" y="319"/>
                  </a:lnTo>
                  <a:lnTo>
                    <a:pt x="174" y="318"/>
                  </a:lnTo>
                  <a:lnTo>
                    <a:pt x="175" y="317"/>
                  </a:lnTo>
                  <a:lnTo>
                    <a:pt x="174" y="317"/>
                  </a:lnTo>
                  <a:lnTo>
                    <a:pt x="177" y="313"/>
                  </a:lnTo>
                  <a:lnTo>
                    <a:pt x="178" y="311"/>
                  </a:lnTo>
                  <a:lnTo>
                    <a:pt x="181" y="312"/>
                  </a:lnTo>
                  <a:lnTo>
                    <a:pt x="180" y="314"/>
                  </a:lnTo>
                  <a:lnTo>
                    <a:pt x="181" y="315"/>
                  </a:lnTo>
                  <a:lnTo>
                    <a:pt x="183" y="314"/>
                  </a:lnTo>
                  <a:lnTo>
                    <a:pt x="184" y="314"/>
                  </a:lnTo>
                  <a:lnTo>
                    <a:pt x="183" y="312"/>
                  </a:lnTo>
                  <a:lnTo>
                    <a:pt x="184" y="311"/>
                  </a:lnTo>
                  <a:lnTo>
                    <a:pt x="186" y="309"/>
                  </a:lnTo>
                  <a:lnTo>
                    <a:pt x="187" y="312"/>
                  </a:lnTo>
                  <a:lnTo>
                    <a:pt x="187" y="314"/>
                  </a:lnTo>
                  <a:lnTo>
                    <a:pt x="188" y="314"/>
                  </a:lnTo>
                  <a:lnTo>
                    <a:pt x="188" y="315"/>
                  </a:lnTo>
                  <a:lnTo>
                    <a:pt x="186" y="317"/>
                  </a:lnTo>
                  <a:lnTo>
                    <a:pt x="187" y="317"/>
                  </a:lnTo>
                  <a:lnTo>
                    <a:pt x="190" y="315"/>
                  </a:lnTo>
                  <a:lnTo>
                    <a:pt x="196" y="312"/>
                  </a:lnTo>
                  <a:lnTo>
                    <a:pt x="199" y="308"/>
                  </a:lnTo>
                  <a:lnTo>
                    <a:pt x="200" y="306"/>
                  </a:lnTo>
                  <a:lnTo>
                    <a:pt x="203" y="304"/>
                  </a:lnTo>
                  <a:lnTo>
                    <a:pt x="202" y="303"/>
                  </a:lnTo>
                  <a:lnTo>
                    <a:pt x="198" y="308"/>
                  </a:lnTo>
                  <a:lnTo>
                    <a:pt x="195" y="311"/>
                  </a:lnTo>
                  <a:lnTo>
                    <a:pt x="192" y="313"/>
                  </a:lnTo>
                  <a:lnTo>
                    <a:pt x="189" y="312"/>
                  </a:lnTo>
                  <a:lnTo>
                    <a:pt x="190" y="311"/>
                  </a:lnTo>
                  <a:lnTo>
                    <a:pt x="192" y="310"/>
                  </a:lnTo>
                  <a:lnTo>
                    <a:pt x="191" y="309"/>
                  </a:lnTo>
                  <a:lnTo>
                    <a:pt x="190" y="308"/>
                  </a:lnTo>
                  <a:lnTo>
                    <a:pt x="189" y="309"/>
                  </a:lnTo>
                  <a:lnTo>
                    <a:pt x="190" y="308"/>
                  </a:lnTo>
                  <a:lnTo>
                    <a:pt x="192" y="308"/>
                  </a:lnTo>
                  <a:lnTo>
                    <a:pt x="190" y="306"/>
                  </a:lnTo>
                  <a:lnTo>
                    <a:pt x="187" y="308"/>
                  </a:lnTo>
                  <a:lnTo>
                    <a:pt x="189" y="305"/>
                  </a:lnTo>
                  <a:lnTo>
                    <a:pt x="191" y="304"/>
                  </a:lnTo>
                  <a:lnTo>
                    <a:pt x="191" y="303"/>
                  </a:lnTo>
                  <a:lnTo>
                    <a:pt x="190" y="303"/>
                  </a:lnTo>
                  <a:lnTo>
                    <a:pt x="193" y="302"/>
                  </a:lnTo>
                  <a:lnTo>
                    <a:pt x="190" y="302"/>
                  </a:lnTo>
                  <a:lnTo>
                    <a:pt x="188" y="304"/>
                  </a:lnTo>
                  <a:lnTo>
                    <a:pt x="186" y="304"/>
                  </a:lnTo>
                  <a:lnTo>
                    <a:pt x="186" y="305"/>
                  </a:lnTo>
                  <a:lnTo>
                    <a:pt x="187" y="306"/>
                  </a:lnTo>
                  <a:lnTo>
                    <a:pt x="186" y="308"/>
                  </a:lnTo>
                  <a:lnTo>
                    <a:pt x="182" y="309"/>
                  </a:lnTo>
                  <a:lnTo>
                    <a:pt x="183" y="306"/>
                  </a:lnTo>
                  <a:lnTo>
                    <a:pt x="184" y="305"/>
                  </a:lnTo>
                  <a:lnTo>
                    <a:pt x="183" y="305"/>
                  </a:lnTo>
                  <a:lnTo>
                    <a:pt x="184" y="302"/>
                  </a:lnTo>
                  <a:lnTo>
                    <a:pt x="186" y="302"/>
                  </a:lnTo>
                  <a:lnTo>
                    <a:pt x="186" y="301"/>
                  </a:lnTo>
                  <a:lnTo>
                    <a:pt x="184" y="301"/>
                  </a:lnTo>
                  <a:lnTo>
                    <a:pt x="186" y="299"/>
                  </a:lnTo>
                  <a:lnTo>
                    <a:pt x="189" y="297"/>
                  </a:lnTo>
                  <a:lnTo>
                    <a:pt x="189" y="296"/>
                  </a:lnTo>
                  <a:lnTo>
                    <a:pt x="187" y="296"/>
                  </a:lnTo>
                  <a:lnTo>
                    <a:pt x="186" y="297"/>
                  </a:lnTo>
                  <a:lnTo>
                    <a:pt x="187" y="291"/>
                  </a:lnTo>
                  <a:lnTo>
                    <a:pt x="188" y="291"/>
                  </a:lnTo>
                  <a:lnTo>
                    <a:pt x="189" y="294"/>
                  </a:lnTo>
                  <a:lnTo>
                    <a:pt x="190" y="296"/>
                  </a:lnTo>
                  <a:lnTo>
                    <a:pt x="191" y="299"/>
                  </a:lnTo>
                  <a:lnTo>
                    <a:pt x="193" y="298"/>
                  </a:lnTo>
                  <a:lnTo>
                    <a:pt x="195" y="298"/>
                  </a:lnTo>
                  <a:lnTo>
                    <a:pt x="196" y="297"/>
                  </a:lnTo>
                  <a:lnTo>
                    <a:pt x="193" y="295"/>
                  </a:lnTo>
                  <a:lnTo>
                    <a:pt x="193" y="291"/>
                  </a:lnTo>
                  <a:lnTo>
                    <a:pt x="193" y="294"/>
                  </a:lnTo>
                  <a:lnTo>
                    <a:pt x="192" y="295"/>
                  </a:lnTo>
                  <a:lnTo>
                    <a:pt x="191" y="294"/>
                  </a:lnTo>
                  <a:lnTo>
                    <a:pt x="192" y="293"/>
                  </a:lnTo>
                  <a:lnTo>
                    <a:pt x="193" y="291"/>
                  </a:lnTo>
                  <a:lnTo>
                    <a:pt x="191" y="294"/>
                  </a:lnTo>
                  <a:lnTo>
                    <a:pt x="190" y="292"/>
                  </a:lnTo>
                  <a:lnTo>
                    <a:pt x="190" y="291"/>
                  </a:lnTo>
                  <a:lnTo>
                    <a:pt x="189" y="291"/>
                  </a:lnTo>
                  <a:lnTo>
                    <a:pt x="189" y="289"/>
                  </a:lnTo>
                  <a:lnTo>
                    <a:pt x="192" y="284"/>
                  </a:lnTo>
                  <a:lnTo>
                    <a:pt x="193" y="284"/>
                  </a:lnTo>
                  <a:lnTo>
                    <a:pt x="195" y="287"/>
                  </a:lnTo>
                  <a:lnTo>
                    <a:pt x="195" y="288"/>
                  </a:lnTo>
                  <a:lnTo>
                    <a:pt x="198" y="289"/>
                  </a:lnTo>
                  <a:lnTo>
                    <a:pt x="198" y="290"/>
                  </a:lnTo>
                  <a:lnTo>
                    <a:pt x="199" y="290"/>
                  </a:lnTo>
                  <a:lnTo>
                    <a:pt x="198" y="288"/>
                  </a:lnTo>
                  <a:lnTo>
                    <a:pt x="196" y="288"/>
                  </a:lnTo>
                  <a:lnTo>
                    <a:pt x="196" y="286"/>
                  </a:lnTo>
                  <a:lnTo>
                    <a:pt x="195" y="285"/>
                  </a:lnTo>
                  <a:lnTo>
                    <a:pt x="194" y="284"/>
                  </a:lnTo>
                  <a:lnTo>
                    <a:pt x="193" y="284"/>
                  </a:lnTo>
                  <a:lnTo>
                    <a:pt x="194" y="281"/>
                  </a:lnTo>
                  <a:lnTo>
                    <a:pt x="195" y="281"/>
                  </a:lnTo>
                  <a:lnTo>
                    <a:pt x="196" y="282"/>
                  </a:lnTo>
                  <a:lnTo>
                    <a:pt x="198" y="281"/>
                  </a:lnTo>
                  <a:lnTo>
                    <a:pt x="196" y="278"/>
                  </a:lnTo>
                  <a:lnTo>
                    <a:pt x="195" y="279"/>
                  </a:lnTo>
                  <a:lnTo>
                    <a:pt x="195" y="277"/>
                  </a:lnTo>
                  <a:lnTo>
                    <a:pt x="195" y="275"/>
                  </a:lnTo>
                  <a:lnTo>
                    <a:pt x="199" y="272"/>
                  </a:lnTo>
                  <a:lnTo>
                    <a:pt x="201" y="273"/>
                  </a:lnTo>
                  <a:lnTo>
                    <a:pt x="202" y="275"/>
                  </a:lnTo>
                  <a:lnTo>
                    <a:pt x="204" y="275"/>
                  </a:lnTo>
                  <a:lnTo>
                    <a:pt x="204" y="276"/>
                  </a:lnTo>
                  <a:lnTo>
                    <a:pt x="205" y="276"/>
                  </a:lnTo>
                  <a:lnTo>
                    <a:pt x="207" y="278"/>
                  </a:lnTo>
                  <a:lnTo>
                    <a:pt x="207" y="280"/>
                  </a:lnTo>
                  <a:lnTo>
                    <a:pt x="208" y="282"/>
                  </a:lnTo>
                  <a:lnTo>
                    <a:pt x="209" y="282"/>
                  </a:lnTo>
                  <a:lnTo>
                    <a:pt x="208" y="279"/>
                  </a:lnTo>
                  <a:lnTo>
                    <a:pt x="207" y="276"/>
                  </a:lnTo>
                  <a:lnTo>
                    <a:pt x="206" y="274"/>
                  </a:lnTo>
                  <a:lnTo>
                    <a:pt x="204" y="273"/>
                  </a:lnTo>
                  <a:lnTo>
                    <a:pt x="201" y="272"/>
                  </a:lnTo>
                  <a:lnTo>
                    <a:pt x="202" y="269"/>
                  </a:lnTo>
                  <a:lnTo>
                    <a:pt x="204" y="267"/>
                  </a:lnTo>
                  <a:lnTo>
                    <a:pt x="199" y="268"/>
                  </a:lnTo>
                  <a:lnTo>
                    <a:pt x="196" y="269"/>
                  </a:lnTo>
                  <a:lnTo>
                    <a:pt x="195" y="272"/>
                  </a:lnTo>
                  <a:lnTo>
                    <a:pt x="201" y="269"/>
                  </a:lnTo>
                  <a:lnTo>
                    <a:pt x="201" y="271"/>
                  </a:lnTo>
                  <a:lnTo>
                    <a:pt x="197" y="272"/>
                  </a:lnTo>
                  <a:lnTo>
                    <a:pt x="192" y="276"/>
                  </a:lnTo>
                  <a:lnTo>
                    <a:pt x="192" y="278"/>
                  </a:lnTo>
                  <a:lnTo>
                    <a:pt x="190" y="277"/>
                  </a:lnTo>
                  <a:lnTo>
                    <a:pt x="192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91" y="274"/>
                  </a:lnTo>
                  <a:lnTo>
                    <a:pt x="192" y="272"/>
                  </a:lnTo>
                  <a:lnTo>
                    <a:pt x="194" y="270"/>
                  </a:lnTo>
                  <a:lnTo>
                    <a:pt x="196" y="267"/>
                  </a:lnTo>
                  <a:lnTo>
                    <a:pt x="199" y="264"/>
                  </a:lnTo>
                  <a:lnTo>
                    <a:pt x="204" y="263"/>
                  </a:lnTo>
                  <a:lnTo>
                    <a:pt x="207" y="262"/>
                  </a:lnTo>
                  <a:lnTo>
                    <a:pt x="208" y="261"/>
                  </a:lnTo>
                  <a:lnTo>
                    <a:pt x="210" y="260"/>
                  </a:lnTo>
                  <a:lnTo>
                    <a:pt x="211" y="260"/>
                  </a:lnTo>
                  <a:lnTo>
                    <a:pt x="216" y="259"/>
                  </a:lnTo>
                  <a:lnTo>
                    <a:pt x="215" y="260"/>
                  </a:lnTo>
                  <a:lnTo>
                    <a:pt x="214" y="261"/>
                  </a:lnTo>
                  <a:lnTo>
                    <a:pt x="216" y="261"/>
                  </a:lnTo>
                  <a:lnTo>
                    <a:pt x="215" y="264"/>
                  </a:lnTo>
                  <a:lnTo>
                    <a:pt x="217" y="263"/>
                  </a:lnTo>
                  <a:lnTo>
                    <a:pt x="220" y="262"/>
                  </a:lnTo>
                  <a:lnTo>
                    <a:pt x="221" y="263"/>
                  </a:lnTo>
                  <a:lnTo>
                    <a:pt x="222" y="263"/>
                  </a:lnTo>
                  <a:lnTo>
                    <a:pt x="220" y="261"/>
                  </a:lnTo>
                  <a:lnTo>
                    <a:pt x="218" y="261"/>
                  </a:lnTo>
                  <a:lnTo>
                    <a:pt x="216" y="259"/>
                  </a:lnTo>
                  <a:lnTo>
                    <a:pt x="220" y="258"/>
                  </a:lnTo>
                  <a:lnTo>
                    <a:pt x="220" y="260"/>
                  </a:lnTo>
                  <a:lnTo>
                    <a:pt x="224" y="258"/>
                  </a:lnTo>
                  <a:lnTo>
                    <a:pt x="227" y="255"/>
                  </a:lnTo>
                  <a:lnTo>
                    <a:pt x="227" y="254"/>
                  </a:lnTo>
                  <a:lnTo>
                    <a:pt x="223" y="257"/>
                  </a:lnTo>
                  <a:lnTo>
                    <a:pt x="220" y="257"/>
                  </a:lnTo>
                  <a:lnTo>
                    <a:pt x="217" y="258"/>
                  </a:lnTo>
                  <a:lnTo>
                    <a:pt x="216" y="258"/>
                  </a:lnTo>
                  <a:lnTo>
                    <a:pt x="216" y="257"/>
                  </a:lnTo>
                  <a:lnTo>
                    <a:pt x="213" y="258"/>
                  </a:lnTo>
                  <a:lnTo>
                    <a:pt x="211" y="259"/>
                  </a:lnTo>
                  <a:lnTo>
                    <a:pt x="210" y="258"/>
                  </a:lnTo>
                  <a:lnTo>
                    <a:pt x="206" y="261"/>
                  </a:lnTo>
                  <a:lnTo>
                    <a:pt x="203" y="262"/>
                  </a:lnTo>
                  <a:lnTo>
                    <a:pt x="202" y="261"/>
                  </a:lnTo>
                  <a:lnTo>
                    <a:pt x="208" y="257"/>
                  </a:lnTo>
                  <a:lnTo>
                    <a:pt x="211" y="255"/>
                  </a:lnTo>
                  <a:lnTo>
                    <a:pt x="215" y="256"/>
                  </a:lnTo>
                  <a:lnTo>
                    <a:pt x="213" y="255"/>
                  </a:lnTo>
                  <a:lnTo>
                    <a:pt x="214" y="254"/>
                  </a:lnTo>
                  <a:lnTo>
                    <a:pt x="210" y="255"/>
                  </a:lnTo>
                  <a:lnTo>
                    <a:pt x="207" y="255"/>
                  </a:lnTo>
                  <a:lnTo>
                    <a:pt x="205" y="256"/>
                  </a:lnTo>
                  <a:lnTo>
                    <a:pt x="206" y="255"/>
                  </a:lnTo>
                  <a:lnTo>
                    <a:pt x="205" y="255"/>
                  </a:lnTo>
                  <a:lnTo>
                    <a:pt x="203" y="254"/>
                  </a:lnTo>
                  <a:lnTo>
                    <a:pt x="206" y="252"/>
                  </a:lnTo>
                  <a:lnTo>
                    <a:pt x="207" y="251"/>
                  </a:lnTo>
                  <a:lnTo>
                    <a:pt x="207" y="249"/>
                  </a:lnTo>
                  <a:lnTo>
                    <a:pt x="205" y="248"/>
                  </a:lnTo>
                  <a:lnTo>
                    <a:pt x="207" y="248"/>
                  </a:lnTo>
                  <a:lnTo>
                    <a:pt x="204" y="247"/>
                  </a:lnTo>
                  <a:lnTo>
                    <a:pt x="202" y="245"/>
                  </a:lnTo>
                  <a:lnTo>
                    <a:pt x="206" y="244"/>
                  </a:lnTo>
                  <a:lnTo>
                    <a:pt x="208" y="245"/>
                  </a:lnTo>
                  <a:lnTo>
                    <a:pt x="208" y="247"/>
                  </a:lnTo>
                  <a:lnTo>
                    <a:pt x="209" y="248"/>
                  </a:lnTo>
                  <a:lnTo>
                    <a:pt x="212" y="248"/>
                  </a:lnTo>
                  <a:lnTo>
                    <a:pt x="210" y="248"/>
                  </a:lnTo>
                  <a:lnTo>
                    <a:pt x="210" y="245"/>
                  </a:lnTo>
                  <a:lnTo>
                    <a:pt x="208" y="245"/>
                  </a:lnTo>
                  <a:lnTo>
                    <a:pt x="211" y="244"/>
                  </a:lnTo>
                  <a:lnTo>
                    <a:pt x="214" y="244"/>
                  </a:lnTo>
                  <a:lnTo>
                    <a:pt x="215" y="244"/>
                  </a:lnTo>
                  <a:lnTo>
                    <a:pt x="217" y="245"/>
                  </a:lnTo>
                  <a:lnTo>
                    <a:pt x="218" y="245"/>
                  </a:lnTo>
                  <a:lnTo>
                    <a:pt x="217" y="244"/>
                  </a:lnTo>
                  <a:lnTo>
                    <a:pt x="216" y="244"/>
                  </a:lnTo>
                  <a:lnTo>
                    <a:pt x="214" y="243"/>
                  </a:lnTo>
                  <a:lnTo>
                    <a:pt x="215" y="242"/>
                  </a:lnTo>
                  <a:lnTo>
                    <a:pt x="217" y="242"/>
                  </a:lnTo>
                  <a:lnTo>
                    <a:pt x="219" y="241"/>
                  </a:lnTo>
                  <a:lnTo>
                    <a:pt x="217" y="241"/>
                  </a:lnTo>
                  <a:lnTo>
                    <a:pt x="215" y="242"/>
                  </a:lnTo>
                  <a:lnTo>
                    <a:pt x="214" y="242"/>
                  </a:lnTo>
                  <a:lnTo>
                    <a:pt x="213" y="243"/>
                  </a:lnTo>
                  <a:lnTo>
                    <a:pt x="210" y="244"/>
                  </a:lnTo>
                  <a:lnTo>
                    <a:pt x="208" y="244"/>
                  </a:lnTo>
                  <a:lnTo>
                    <a:pt x="208" y="241"/>
                  </a:lnTo>
                  <a:lnTo>
                    <a:pt x="211" y="240"/>
                  </a:lnTo>
                  <a:lnTo>
                    <a:pt x="208" y="240"/>
                  </a:lnTo>
                  <a:lnTo>
                    <a:pt x="207" y="239"/>
                  </a:lnTo>
                  <a:lnTo>
                    <a:pt x="208" y="238"/>
                  </a:lnTo>
                  <a:lnTo>
                    <a:pt x="209" y="238"/>
                  </a:lnTo>
                  <a:lnTo>
                    <a:pt x="210" y="238"/>
                  </a:lnTo>
                  <a:lnTo>
                    <a:pt x="211" y="238"/>
                  </a:lnTo>
                  <a:lnTo>
                    <a:pt x="215" y="239"/>
                  </a:lnTo>
                  <a:lnTo>
                    <a:pt x="214" y="238"/>
                  </a:lnTo>
                  <a:lnTo>
                    <a:pt x="212" y="237"/>
                  </a:lnTo>
                  <a:lnTo>
                    <a:pt x="210" y="236"/>
                  </a:lnTo>
                  <a:lnTo>
                    <a:pt x="208" y="235"/>
                  </a:lnTo>
                  <a:lnTo>
                    <a:pt x="211" y="235"/>
                  </a:lnTo>
                  <a:lnTo>
                    <a:pt x="213" y="236"/>
                  </a:lnTo>
                  <a:lnTo>
                    <a:pt x="215" y="236"/>
                  </a:lnTo>
                  <a:lnTo>
                    <a:pt x="217" y="237"/>
                  </a:lnTo>
                  <a:lnTo>
                    <a:pt x="219" y="236"/>
                  </a:lnTo>
                  <a:lnTo>
                    <a:pt x="222" y="235"/>
                  </a:lnTo>
                  <a:lnTo>
                    <a:pt x="219" y="235"/>
                  </a:lnTo>
                  <a:lnTo>
                    <a:pt x="217" y="236"/>
                  </a:lnTo>
                  <a:lnTo>
                    <a:pt x="214" y="235"/>
                  </a:lnTo>
                  <a:lnTo>
                    <a:pt x="214" y="233"/>
                  </a:lnTo>
                  <a:lnTo>
                    <a:pt x="214" y="232"/>
                  </a:lnTo>
                  <a:lnTo>
                    <a:pt x="219" y="231"/>
                  </a:lnTo>
                  <a:lnTo>
                    <a:pt x="220" y="232"/>
                  </a:lnTo>
                  <a:lnTo>
                    <a:pt x="225" y="232"/>
                  </a:lnTo>
                  <a:lnTo>
                    <a:pt x="221" y="231"/>
                  </a:lnTo>
                  <a:lnTo>
                    <a:pt x="219" y="230"/>
                  </a:lnTo>
                  <a:lnTo>
                    <a:pt x="217" y="229"/>
                  </a:lnTo>
                  <a:lnTo>
                    <a:pt x="216" y="227"/>
                  </a:lnTo>
                  <a:lnTo>
                    <a:pt x="214" y="227"/>
                  </a:lnTo>
                  <a:lnTo>
                    <a:pt x="214" y="226"/>
                  </a:lnTo>
                  <a:lnTo>
                    <a:pt x="213" y="225"/>
                  </a:lnTo>
                  <a:lnTo>
                    <a:pt x="214" y="224"/>
                  </a:lnTo>
                  <a:lnTo>
                    <a:pt x="216" y="224"/>
                  </a:lnTo>
                  <a:lnTo>
                    <a:pt x="219" y="224"/>
                  </a:lnTo>
                  <a:lnTo>
                    <a:pt x="220" y="224"/>
                  </a:lnTo>
                  <a:lnTo>
                    <a:pt x="219" y="223"/>
                  </a:lnTo>
                  <a:lnTo>
                    <a:pt x="220" y="223"/>
                  </a:lnTo>
                  <a:lnTo>
                    <a:pt x="222" y="223"/>
                  </a:lnTo>
                  <a:lnTo>
                    <a:pt x="222" y="222"/>
                  </a:lnTo>
                  <a:lnTo>
                    <a:pt x="224" y="221"/>
                  </a:lnTo>
                  <a:lnTo>
                    <a:pt x="224" y="223"/>
                  </a:lnTo>
                  <a:lnTo>
                    <a:pt x="223" y="224"/>
                  </a:lnTo>
                  <a:lnTo>
                    <a:pt x="224" y="224"/>
                  </a:lnTo>
                  <a:lnTo>
                    <a:pt x="225" y="223"/>
                  </a:lnTo>
                  <a:lnTo>
                    <a:pt x="225" y="220"/>
                  </a:lnTo>
                  <a:lnTo>
                    <a:pt x="226" y="218"/>
                  </a:lnTo>
                  <a:lnTo>
                    <a:pt x="227" y="220"/>
                  </a:lnTo>
                  <a:lnTo>
                    <a:pt x="227" y="221"/>
                  </a:lnTo>
                  <a:lnTo>
                    <a:pt x="228" y="222"/>
                  </a:lnTo>
                  <a:lnTo>
                    <a:pt x="229" y="221"/>
                  </a:lnTo>
                  <a:lnTo>
                    <a:pt x="230" y="220"/>
                  </a:lnTo>
                  <a:lnTo>
                    <a:pt x="230" y="218"/>
                  </a:lnTo>
                  <a:lnTo>
                    <a:pt x="231" y="216"/>
                  </a:lnTo>
                  <a:lnTo>
                    <a:pt x="232" y="214"/>
                  </a:lnTo>
                  <a:lnTo>
                    <a:pt x="233" y="212"/>
                  </a:lnTo>
                  <a:lnTo>
                    <a:pt x="238" y="212"/>
                  </a:lnTo>
                  <a:lnTo>
                    <a:pt x="238" y="209"/>
                  </a:lnTo>
                  <a:lnTo>
                    <a:pt x="239" y="208"/>
                  </a:lnTo>
                  <a:lnTo>
                    <a:pt x="239" y="207"/>
                  </a:lnTo>
                  <a:lnTo>
                    <a:pt x="236" y="208"/>
                  </a:lnTo>
                  <a:lnTo>
                    <a:pt x="234" y="209"/>
                  </a:lnTo>
                  <a:lnTo>
                    <a:pt x="232" y="210"/>
                  </a:lnTo>
                  <a:lnTo>
                    <a:pt x="231" y="209"/>
                  </a:lnTo>
                  <a:lnTo>
                    <a:pt x="232" y="208"/>
                  </a:lnTo>
                  <a:lnTo>
                    <a:pt x="233" y="206"/>
                  </a:lnTo>
                  <a:lnTo>
                    <a:pt x="235" y="206"/>
                  </a:lnTo>
                  <a:lnTo>
                    <a:pt x="236" y="204"/>
                  </a:lnTo>
                  <a:lnTo>
                    <a:pt x="237" y="202"/>
                  </a:lnTo>
                  <a:lnTo>
                    <a:pt x="237" y="200"/>
                  </a:lnTo>
                  <a:lnTo>
                    <a:pt x="238" y="200"/>
                  </a:lnTo>
                  <a:lnTo>
                    <a:pt x="240" y="200"/>
                  </a:lnTo>
                  <a:lnTo>
                    <a:pt x="241" y="200"/>
                  </a:lnTo>
                  <a:lnTo>
                    <a:pt x="242" y="200"/>
                  </a:lnTo>
                  <a:lnTo>
                    <a:pt x="241" y="202"/>
                  </a:lnTo>
                  <a:lnTo>
                    <a:pt x="242" y="202"/>
                  </a:lnTo>
                  <a:lnTo>
                    <a:pt x="243" y="200"/>
                  </a:lnTo>
                  <a:lnTo>
                    <a:pt x="244" y="200"/>
                  </a:lnTo>
                  <a:lnTo>
                    <a:pt x="246" y="199"/>
                  </a:lnTo>
                  <a:lnTo>
                    <a:pt x="244" y="199"/>
                  </a:lnTo>
                  <a:lnTo>
                    <a:pt x="242" y="199"/>
                  </a:lnTo>
                  <a:lnTo>
                    <a:pt x="240" y="199"/>
                  </a:lnTo>
                  <a:lnTo>
                    <a:pt x="238" y="198"/>
                  </a:lnTo>
                  <a:lnTo>
                    <a:pt x="239" y="197"/>
                  </a:lnTo>
                  <a:lnTo>
                    <a:pt x="242" y="193"/>
                  </a:lnTo>
                  <a:lnTo>
                    <a:pt x="245" y="191"/>
                  </a:lnTo>
                  <a:lnTo>
                    <a:pt x="247" y="193"/>
                  </a:lnTo>
                  <a:lnTo>
                    <a:pt x="248" y="193"/>
                  </a:lnTo>
                  <a:lnTo>
                    <a:pt x="247" y="194"/>
                  </a:lnTo>
                  <a:lnTo>
                    <a:pt x="246" y="195"/>
                  </a:lnTo>
                  <a:lnTo>
                    <a:pt x="244" y="197"/>
                  </a:lnTo>
                  <a:lnTo>
                    <a:pt x="246" y="196"/>
                  </a:lnTo>
                  <a:lnTo>
                    <a:pt x="248" y="194"/>
                  </a:lnTo>
                  <a:lnTo>
                    <a:pt x="249" y="195"/>
                  </a:lnTo>
                  <a:lnTo>
                    <a:pt x="250" y="195"/>
                  </a:lnTo>
                  <a:lnTo>
                    <a:pt x="248" y="197"/>
                  </a:lnTo>
                  <a:lnTo>
                    <a:pt x="248" y="198"/>
                  </a:lnTo>
                  <a:lnTo>
                    <a:pt x="248" y="199"/>
                  </a:lnTo>
                  <a:lnTo>
                    <a:pt x="250" y="196"/>
                  </a:lnTo>
                  <a:lnTo>
                    <a:pt x="252" y="196"/>
                  </a:lnTo>
                  <a:lnTo>
                    <a:pt x="253" y="196"/>
                  </a:lnTo>
                  <a:lnTo>
                    <a:pt x="255" y="196"/>
                  </a:lnTo>
                  <a:lnTo>
                    <a:pt x="256" y="198"/>
                  </a:lnTo>
                  <a:lnTo>
                    <a:pt x="256" y="200"/>
                  </a:lnTo>
                  <a:lnTo>
                    <a:pt x="256" y="202"/>
                  </a:lnTo>
                  <a:lnTo>
                    <a:pt x="257" y="203"/>
                  </a:lnTo>
                  <a:lnTo>
                    <a:pt x="257" y="205"/>
                  </a:lnTo>
                  <a:lnTo>
                    <a:pt x="259" y="205"/>
                  </a:lnTo>
                  <a:lnTo>
                    <a:pt x="260" y="204"/>
                  </a:lnTo>
                  <a:lnTo>
                    <a:pt x="259" y="202"/>
                  </a:lnTo>
                  <a:lnTo>
                    <a:pt x="259" y="200"/>
                  </a:lnTo>
                  <a:lnTo>
                    <a:pt x="258" y="199"/>
                  </a:lnTo>
                  <a:lnTo>
                    <a:pt x="258" y="197"/>
                  </a:lnTo>
                  <a:lnTo>
                    <a:pt x="257" y="195"/>
                  </a:lnTo>
                  <a:lnTo>
                    <a:pt x="259" y="194"/>
                  </a:lnTo>
                  <a:lnTo>
                    <a:pt x="261" y="193"/>
                  </a:lnTo>
                  <a:lnTo>
                    <a:pt x="263" y="192"/>
                  </a:lnTo>
                  <a:lnTo>
                    <a:pt x="265" y="191"/>
                  </a:lnTo>
                  <a:lnTo>
                    <a:pt x="263" y="191"/>
                  </a:lnTo>
                  <a:lnTo>
                    <a:pt x="261" y="191"/>
                  </a:lnTo>
                  <a:lnTo>
                    <a:pt x="258" y="193"/>
                  </a:lnTo>
                  <a:lnTo>
                    <a:pt x="256" y="194"/>
                  </a:lnTo>
                  <a:lnTo>
                    <a:pt x="255" y="195"/>
                  </a:lnTo>
                  <a:lnTo>
                    <a:pt x="254" y="194"/>
                  </a:lnTo>
                  <a:lnTo>
                    <a:pt x="253" y="194"/>
                  </a:lnTo>
                  <a:lnTo>
                    <a:pt x="251" y="194"/>
                  </a:lnTo>
                  <a:lnTo>
                    <a:pt x="250" y="194"/>
                  </a:lnTo>
                  <a:lnTo>
                    <a:pt x="250" y="193"/>
                  </a:lnTo>
                  <a:lnTo>
                    <a:pt x="250" y="191"/>
                  </a:lnTo>
                  <a:lnTo>
                    <a:pt x="250" y="190"/>
                  </a:lnTo>
                  <a:lnTo>
                    <a:pt x="252" y="191"/>
                  </a:lnTo>
                  <a:lnTo>
                    <a:pt x="255" y="191"/>
                  </a:lnTo>
                  <a:lnTo>
                    <a:pt x="254" y="190"/>
                  </a:lnTo>
                  <a:lnTo>
                    <a:pt x="252" y="190"/>
                  </a:lnTo>
                  <a:lnTo>
                    <a:pt x="251" y="188"/>
                  </a:lnTo>
                  <a:lnTo>
                    <a:pt x="249" y="190"/>
                  </a:lnTo>
                  <a:lnTo>
                    <a:pt x="248" y="190"/>
                  </a:lnTo>
                  <a:lnTo>
                    <a:pt x="251" y="185"/>
                  </a:lnTo>
                  <a:lnTo>
                    <a:pt x="253" y="186"/>
                  </a:lnTo>
                  <a:lnTo>
                    <a:pt x="255" y="187"/>
                  </a:lnTo>
                  <a:lnTo>
                    <a:pt x="256" y="185"/>
                  </a:lnTo>
                  <a:lnTo>
                    <a:pt x="254" y="184"/>
                  </a:lnTo>
                  <a:lnTo>
                    <a:pt x="255" y="183"/>
                  </a:lnTo>
                  <a:lnTo>
                    <a:pt x="257" y="183"/>
                  </a:lnTo>
                  <a:lnTo>
                    <a:pt x="258" y="184"/>
                  </a:lnTo>
                  <a:lnTo>
                    <a:pt x="260" y="184"/>
                  </a:lnTo>
                  <a:lnTo>
                    <a:pt x="261" y="185"/>
                  </a:lnTo>
                  <a:lnTo>
                    <a:pt x="262" y="186"/>
                  </a:lnTo>
                  <a:lnTo>
                    <a:pt x="262" y="185"/>
                  </a:lnTo>
                  <a:lnTo>
                    <a:pt x="262" y="184"/>
                  </a:lnTo>
                  <a:lnTo>
                    <a:pt x="260" y="183"/>
                  </a:lnTo>
                  <a:lnTo>
                    <a:pt x="259" y="182"/>
                  </a:lnTo>
                  <a:lnTo>
                    <a:pt x="258" y="181"/>
                  </a:lnTo>
                  <a:lnTo>
                    <a:pt x="256" y="182"/>
                  </a:lnTo>
                  <a:lnTo>
                    <a:pt x="254" y="181"/>
                  </a:lnTo>
                  <a:lnTo>
                    <a:pt x="253" y="180"/>
                  </a:lnTo>
                  <a:lnTo>
                    <a:pt x="254" y="179"/>
                  </a:lnTo>
                  <a:lnTo>
                    <a:pt x="253" y="178"/>
                  </a:lnTo>
                  <a:lnTo>
                    <a:pt x="252" y="179"/>
                  </a:lnTo>
                  <a:lnTo>
                    <a:pt x="251" y="180"/>
                  </a:lnTo>
                  <a:lnTo>
                    <a:pt x="251" y="182"/>
                  </a:lnTo>
                  <a:lnTo>
                    <a:pt x="250" y="182"/>
                  </a:lnTo>
                  <a:lnTo>
                    <a:pt x="249" y="184"/>
                  </a:lnTo>
                  <a:lnTo>
                    <a:pt x="248" y="185"/>
                  </a:lnTo>
                  <a:lnTo>
                    <a:pt x="247" y="186"/>
                  </a:lnTo>
                  <a:lnTo>
                    <a:pt x="245" y="187"/>
                  </a:lnTo>
                  <a:lnTo>
                    <a:pt x="244" y="188"/>
                  </a:lnTo>
                  <a:lnTo>
                    <a:pt x="242" y="189"/>
                  </a:lnTo>
                  <a:lnTo>
                    <a:pt x="241" y="188"/>
                  </a:lnTo>
                  <a:lnTo>
                    <a:pt x="239" y="188"/>
                  </a:lnTo>
                  <a:lnTo>
                    <a:pt x="240" y="187"/>
                  </a:lnTo>
                  <a:lnTo>
                    <a:pt x="242" y="186"/>
                  </a:lnTo>
                  <a:lnTo>
                    <a:pt x="241" y="186"/>
                  </a:lnTo>
                  <a:lnTo>
                    <a:pt x="240" y="186"/>
                  </a:lnTo>
                  <a:lnTo>
                    <a:pt x="240" y="185"/>
                  </a:lnTo>
                  <a:lnTo>
                    <a:pt x="241" y="185"/>
                  </a:lnTo>
                  <a:lnTo>
                    <a:pt x="243" y="184"/>
                  </a:lnTo>
                  <a:lnTo>
                    <a:pt x="244" y="184"/>
                  </a:lnTo>
                  <a:lnTo>
                    <a:pt x="245" y="184"/>
                  </a:lnTo>
                  <a:lnTo>
                    <a:pt x="247" y="184"/>
                  </a:lnTo>
                  <a:lnTo>
                    <a:pt x="245" y="184"/>
                  </a:lnTo>
                  <a:lnTo>
                    <a:pt x="244" y="183"/>
                  </a:lnTo>
                  <a:lnTo>
                    <a:pt x="245" y="182"/>
                  </a:lnTo>
                  <a:lnTo>
                    <a:pt x="244" y="182"/>
                  </a:lnTo>
                  <a:lnTo>
                    <a:pt x="242" y="182"/>
                  </a:lnTo>
                  <a:lnTo>
                    <a:pt x="241" y="182"/>
                  </a:lnTo>
                  <a:lnTo>
                    <a:pt x="239" y="182"/>
                  </a:lnTo>
                  <a:lnTo>
                    <a:pt x="241" y="180"/>
                  </a:lnTo>
                  <a:lnTo>
                    <a:pt x="241" y="181"/>
                  </a:lnTo>
                  <a:lnTo>
                    <a:pt x="243" y="179"/>
                  </a:lnTo>
                  <a:lnTo>
                    <a:pt x="245" y="179"/>
                  </a:lnTo>
                  <a:lnTo>
                    <a:pt x="246" y="179"/>
                  </a:lnTo>
                  <a:lnTo>
                    <a:pt x="246" y="178"/>
                  </a:lnTo>
                  <a:lnTo>
                    <a:pt x="245" y="178"/>
                  </a:lnTo>
                  <a:lnTo>
                    <a:pt x="243" y="179"/>
                  </a:lnTo>
                  <a:lnTo>
                    <a:pt x="241" y="179"/>
                  </a:lnTo>
                  <a:lnTo>
                    <a:pt x="241" y="178"/>
                  </a:lnTo>
                  <a:lnTo>
                    <a:pt x="242" y="177"/>
                  </a:lnTo>
                  <a:lnTo>
                    <a:pt x="245" y="177"/>
                  </a:lnTo>
                  <a:lnTo>
                    <a:pt x="246" y="177"/>
                  </a:lnTo>
                  <a:lnTo>
                    <a:pt x="247" y="177"/>
                  </a:lnTo>
                  <a:lnTo>
                    <a:pt x="250" y="178"/>
                  </a:lnTo>
                  <a:lnTo>
                    <a:pt x="251" y="176"/>
                  </a:lnTo>
                  <a:lnTo>
                    <a:pt x="252" y="176"/>
                  </a:lnTo>
                  <a:lnTo>
                    <a:pt x="254" y="175"/>
                  </a:lnTo>
                  <a:lnTo>
                    <a:pt x="256" y="175"/>
                  </a:lnTo>
                  <a:lnTo>
                    <a:pt x="257" y="175"/>
                  </a:lnTo>
                  <a:lnTo>
                    <a:pt x="258" y="174"/>
                  </a:lnTo>
                  <a:lnTo>
                    <a:pt x="259" y="173"/>
                  </a:lnTo>
                  <a:lnTo>
                    <a:pt x="260" y="173"/>
                  </a:lnTo>
                  <a:lnTo>
                    <a:pt x="261" y="174"/>
                  </a:lnTo>
                  <a:lnTo>
                    <a:pt x="262" y="175"/>
                  </a:lnTo>
                  <a:lnTo>
                    <a:pt x="262" y="176"/>
                  </a:lnTo>
                  <a:lnTo>
                    <a:pt x="262" y="178"/>
                  </a:lnTo>
                  <a:lnTo>
                    <a:pt x="263" y="179"/>
                  </a:lnTo>
                  <a:lnTo>
                    <a:pt x="265" y="179"/>
                  </a:lnTo>
                  <a:lnTo>
                    <a:pt x="265" y="178"/>
                  </a:lnTo>
                  <a:lnTo>
                    <a:pt x="263" y="177"/>
                  </a:lnTo>
                  <a:lnTo>
                    <a:pt x="262" y="176"/>
                  </a:lnTo>
                  <a:lnTo>
                    <a:pt x="263" y="174"/>
                  </a:lnTo>
                  <a:lnTo>
                    <a:pt x="263" y="173"/>
                  </a:lnTo>
                  <a:lnTo>
                    <a:pt x="264" y="172"/>
                  </a:lnTo>
                  <a:lnTo>
                    <a:pt x="265" y="170"/>
                  </a:lnTo>
                  <a:lnTo>
                    <a:pt x="264" y="169"/>
                  </a:lnTo>
                  <a:lnTo>
                    <a:pt x="262" y="170"/>
                  </a:lnTo>
                  <a:lnTo>
                    <a:pt x="261" y="169"/>
                  </a:lnTo>
                  <a:lnTo>
                    <a:pt x="260" y="169"/>
                  </a:lnTo>
                  <a:lnTo>
                    <a:pt x="258" y="169"/>
                  </a:lnTo>
                  <a:lnTo>
                    <a:pt x="257" y="169"/>
                  </a:lnTo>
                  <a:lnTo>
                    <a:pt x="256" y="169"/>
                  </a:lnTo>
                  <a:lnTo>
                    <a:pt x="256" y="168"/>
                  </a:lnTo>
                  <a:lnTo>
                    <a:pt x="254" y="169"/>
                  </a:lnTo>
                  <a:lnTo>
                    <a:pt x="253" y="170"/>
                  </a:lnTo>
                  <a:lnTo>
                    <a:pt x="251" y="171"/>
                  </a:lnTo>
                  <a:lnTo>
                    <a:pt x="251" y="170"/>
                  </a:lnTo>
                  <a:lnTo>
                    <a:pt x="250" y="170"/>
                  </a:lnTo>
                  <a:lnTo>
                    <a:pt x="250" y="169"/>
                  </a:lnTo>
                  <a:lnTo>
                    <a:pt x="251" y="167"/>
                  </a:lnTo>
                  <a:lnTo>
                    <a:pt x="252" y="166"/>
                  </a:lnTo>
                  <a:lnTo>
                    <a:pt x="253" y="165"/>
                  </a:lnTo>
                  <a:lnTo>
                    <a:pt x="254" y="164"/>
                  </a:lnTo>
                  <a:lnTo>
                    <a:pt x="254" y="166"/>
                  </a:lnTo>
                  <a:lnTo>
                    <a:pt x="256" y="165"/>
                  </a:lnTo>
                  <a:lnTo>
                    <a:pt x="257" y="164"/>
                  </a:lnTo>
                  <a:lnTo>
                    <a:pt x="257" y="163"/>
                  </a:lnTo>
                  <a:lnTo>
                    <a:pt x="258" y="163"/>
                  </a:lnTo>
                  <a:lnTo>
                    <a:pt x="259" y="164"/>
                  </a:lnTo>
                  <a:lnTo>
                    <a:pt x="259" y="166"/>
                  </a:lnTo>
                  <a:lnTo>
                    <a:pt x="260" y="166"/>
                  </a:lnTo>
                  <a:lnTo>
                    <a:pt x="262" y="165"/>
                  </a:lnTo>
                  <a:lnTo>
                    <a:pt x="263" y="163"/>
                  </a:lnTo>
                  <a:lnTo>
                    <a:pt x="262" y="163"/>
                  </a:lnTo>
                  <a:lnTo>
                    <a:pt x="262" y="162"/>
                  </a:lnTo>
                  <a:lnTo>
                    <a:pt x="263" y="163"/>
                  </a:lnTo>
                  <a:lnTo>
                    <a:pt x="264" y="162"/>
                  </a:lnTo>
                  <a:lnTo>
                    <a:pt x="263" y="161"/>
                  </a:lnTo>
                  <a:lnTo>
                    <a:pt x="263" y="160"/>
                  </a:lnTo>
                  <a:lnTo>
                    <a:pt x="264" y="159"/>
                  </a:lnTo>
                  <a:lnTo>
                    <a:pt x="265" y="159"/>
                  </a:lnTo>
                  <a:lnTo>
                    <a:pt x="266" y="160"/>
                  </a:lnTo>
                  <a:lnTo>
                    <a:pt x="266" y="162"/>
                  </a:lnTo>
                  <a:lnTo>
                    <a:pt x="267" y="163"/>
                  </a:lnTo>
                  <a:lnTo>
                    <a:pt x="267" y="164"/>
                  </a:lnTo>
                  <a:lnTo>
                    <a:pt x="267" y="165"/>
                  </a:lnTo>
                  <a:lnTo>
                    <a:pt x="267" y="167"/>
                  </a:lnTo>
                  <a:lnTo>
                    <a:pt x="266" y="167"/>
                  </a:lnTo>
                  <a:lnTo>
                    <a:pt x="266" y="169"/>
                  </a:lnTo>
                  <a:lnTo>
                    <a:pt x="269" y="170"/>
                  </a:lnTo>
                  <a:lnTo>
                    <a:pt x="269" y="172"/>
                  </a:lnTo>
                  <a:lnTo>
                    <a:pt x="270" y="173"/>
                  </a:lnTo>
                  <a:lnTo>
                    <a:pt x="269" y="175"/>
                  </a:lnTo>
                  <a:lnTo>
                    <a:pt x="269" y="176"/>
                  </a:lnTo>
                  <a:lnTo>
                    <a:pt x="271" y="178"/>
                  </a:lnTo>
                  <a:lnTo>
                    <a:pt x="273" y="178"/>
                  </a:lnTo>
                  <a:lnTo>
                    <a:pt x="274" y="179"/>
                  </a:lnTo>
                  <a:lnTo>
                    <a:pt x="277" y="180"/>
                  </a:lnTo>
                  <a:lnTo>
                    <a:pt x="277" y="179"/>
                  </a:lnTo>
                  <a:lnTo>
                    <a:pt x="277" y="178"/>
                  </a:lnTo>
                  <a:lnTo>
                    <a:pt x="275" y="178"/>
                  </a:lnTo>
                  <a:lnTo>
                    <a:pt x="274" y="177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1" y="176"/>
                  </a:lnTo>
                  <a:lnTo>
                    <a:pt x="272" y="173"/>
                  </a:lnTo>
                  <a:lnTo>
                    <a:pt x="272" y="172"/>
                  </a:lnTo>
                  <a:lnTo>
                    <a:pt x="271" y="172"/>
                  </a:lnTo>
                  <a:lnTo>
                    <a:pt x="270" y="170"/>
                  </a:lnTo>
                  <a:lnTo>
                    <a:pt x="271" y="169"/>
                  </a:lnTo>
                  <a:lnTo>
                    <a:pt x="271" y="170"/>
                  </a:lnTo>
                  <a:lnTo>
                    <a:pt x="272" y="171"/>
                  </a:lnTo>
                  <a:lnTo>
                    <a:pt x="274" y="173"/>
                  </a:lnTo>
                  <a:lnTo>
                    <a:pt x="274" y="174"/>
                  </a:lnTo>
                  <a:lnTo>
                    <a:pt x="275" y="175"/>
                  </a:lnTo>
                  <a:lnTo>
                    <a:pt x="275" y="173"/>
                  </a:lnTo>
                  <a:lnTo>
                    <a:pt x="274" y="172"/>
                  </a:lnTo>
                  <a:lnTo>
                    <a:pt x="273" y="172"/>
                  </a:lnTo>
                  <a:lnTo>
                    <a:pt x="273" y="170"/>
                  </a:lnTo>
                  <a:lnTo>
                    <a:pt x="274" y="170"/>
                  </a:lnTo>
                  <a:lnTo>
                    <a:pt x="274" y="171"/>
                  </a:lnTo>
                  <a:lnTo>
                    <a:pt x="275" y="172"/>
                  </a:lnTo>
                  <a:lnTo>
                    <a:pt x="276" y="173"/>
                  </a:lnTo>
                  <a:lnTo>
                    <a:pt x="277" y="172"/>
                  </a:lnTo>
                  <a:lnTo>
                    <a:pt x="275" y="171"/>
                  </a:lnTo>
                  <a:lnTo>
                    <a:pt x="276" y="170"/>
                  </a:lnTo>
                  <a:lnTo>
                    <a:pt x="277" y="169"/>
                  </a:lnTo>
                  <a:lnTo>
                    <a:pt x="275" y="170"/>
                  </a:lnTo>
                  <a:lnTo>
                    <a:pt x="274" y="169"/>
                  </a:lnTo>
                  <a:lnTo>
                    <a:pt x="273" y="169"/>
                  </a:lnTo>
                  <a:lnTo>
                    <a:pt x="274" y="167"/>
                  </a:lnTo>
                  <a:lnTo>
                    <a:pt x="275" y="166"/>
                  </a:lnTo>
                  <a:lnTo>
                    <a:pt x="277" y="167"/>
                  </a:lnTo>
                  <a:lnTo>
                    <a:pt x="278" y="167"/>
                  </a:lnTo>
                  <a:lnTo>
                    <a:pt x="280" y="166"/>
                  </a:lnTo>
                  <a:lnTo>
                    <a:pt x="278" y="166"/>
                  </a:lnTo>
                  <a:lnTo>
                    <a:pt x="277" y="165"/>
                  </a:lnTo>
                  <a:lnTo>
                    <a:pt x="275" y="164"/>
                  </a:lnTo>
                  <a:lnTo>
                    <a:pt x="274" y="166"/>
                  </a:lnTo>
                  <a:lnTo>
                    <a:pt x="272" y="166"/>
                  </a:lnTo>
                  <a:lnTo>
                    <a:pt x="271" y="165"/>
                  </a:lnTo>
                  <a:lnTo>
                    <a:pt x="271" y="164"/>
                  </a:lnTo>
                  <a:lnTo>
                    <a:pt x="272" y="164"/>
                  </a:lnTo>
                  <a:lnTo>
                    <a:pt x="274" y="163"/>
                  </a:lnTo>
                  <a:lnTo>
                    <a:pt x="275" y="163"/>
                  </a:lnTo>
                  <a:lnTo>
                    <a:pt x="276" y="163"/>
                  </a:lnTo>
                  <a:lnTo>
                    <a:pt x="277" y="162"/>
                  </a:lnTo>
                  <a:lnTo>
                    <a:pt x="275" y="162"/>
                  </a:lnTo>
                  <a:lnTo>
                    <a:pt x="274" y="161"/>
                  </a:lnTo>
                  <a:lnTo>
                    <a:pt x="275" y="160"/>
                  </a:lnTo>
                  <a:lnTo>
                    <a:pt x="274" y="161"/>
                  </a:lnTo>
                  <a:lnTo>
                    <a:pt x="272" y="161"/>
                  </a:lnTo>
                  <a:lnTo>
                    <a:pt x="270" y="162"/>
                  </a:lnTo>
                  <a:lnTo>
                    <a:pt x="269" y="161"/>
                  </a:lnTo>
                  <a:lnTo>
                    <a:pt x="269" y="160"/>
                  </a:lnTo>
                  <a:lnTo>
                    <a:pt x="270" y="160"/>
                  </a:lnTo>
                  <a:lnTo>
                    <a:pt x="271" y="159"/>
                  </a:lnTo>
                  <a:lnTo>
                    <a:pt x="269" y="159"/>
                  </a:lnTo>
                  <a:lnTo>
                    <a:pt x="268" y="159"/>
                  </a:lnTo>
                  <a:lnTo>
                    <a:pt x="268" y="158"/>
                  </a:lnTo>
                  <a:lnTo>
                    <a:pt x="268" y="157"/>
                  </a:lnTo>
                  <a:lnTo>
                    <a:pt x="269" y="156"/>
                  </a:lnTo>
                  <a:lnTo>
                    <a:pt x="270" y="156"/>
                  </a:lnTo>
                  <a:lnTo>
                    <a:pt x="272" y="157"/>
                  </a:lnTo>
                  <a:lnTo>
                    <a:pt x="273" y="157"/>
                  </a:lnTo>
                  <a:lnTo>
                    <a:pt x="274" y="157"/>
                  </a:lnTo>
                  <a:lnTo>
                    <a:pt x="275" y="158"/>
                  </a:lnTo>
                  <a:lnTo>
                    <a:pt x="277" y="159"/>
                  </a:lnTo>
                  <a:lnTo>
                    <a:pt x="277" y="160"/>
                  </a:lnTo>
                  <a:lnTo>
                    <a:pt x="278" y="161"/>
                  </a:lnTo>
                  <a:lnTo>
                    <a:pt x="278" y="162"/>
                  </a:lnTo>
                  <a:lnTo>
                    <a:pt x="280" y="162"/>
                  </a:lnTo>
                  <a:lnTo>
                    <a:pt x="281" y="163"/>
                  </a:lnTo>
                  <a:lnTo>
                    <a:pt x="283" y="163"/>
                  </a:lnTo>
                  <a:lnTo>
                    <a:pt x="281" y="162"/>
                  </a:lnTo>
                  <a:lnTo>
                    <a:pt x="280" y="162"/>
                  </a:lnTo>
                  <a:lnTo>
                    <a:pt x="278" y="161"/>
                  </a:lnTo>
                  <a:lnTo>
                    <a:pt x="278" y="160"/>
                  </a:lnTo>
                  <a:lnTo>
                    <a:pt x="278" y="159"/>
                  </a:lnTo>
                  <a:lnTo>
                    <a:pt x="278" y="158"/>
                  </a:lnTo>
                  <a:lnTo>
                    <a:pt x="277" y="157"/>
                  </a:lnTo>
                  <a:lnTo>
                    <a:pt x="275" y="157"/>
                  </a:lnTo>
                  <a:lnTo>
                    <a:pt x="274" y="156"/>
                  </a:lnTo>
                  <a:lnTo>
                    <a:pt x="273" y="156"/>
                  </a:lnTo>
                  <a:lnTo>
                    <a:pt x="272" y="156"/>
                  </a:lnTo>
                  <a:lnTo>
                    <a:pt x="271" y="156"/>
                  </a:lnTo>
                  <a:lnTo>
                    <a:pt x="271" y="155"/>
                  </a:lnTo>
                  <a:lnTo>
                    <a:pt x="271" y="154"/>
                  </a:lnTo>
                  <a:lnTo>
                    <a:pt x="272" y="153"/>
                  </a:lnTo>
                  <a:lnTo>
                    <a:pt x="273" y="153"/>
                  </a:lnTo>
                  <a:lnTo>
                    <a:pt x="274" y="152"/>
                  </a:lnTo>
                  <a:lnTo>
                    <a:pt x="275" y="152"/>
                  </a:lnTo>
                  <a:lnTo>
                    <a:pt x="277" y="152"/>
                  </a:lnTo>
                  <a:lnTo>
                    <a:pt x="278" y="151"/>
                  </a:lnTo>
                  <a:lnTo>
                    <a:pt x="280" y="151"/>
                  </a:lnTo>
                  <a:lnTo>
                    <a:pt x="281" y="152"/>
                  </a:lnTo>
                  <a:lnTo>
                    <a:pt x="283" y="153"/>
                  </a:lnTo>
                  <a:lnTo>
                    <a:pt x="283" y="154"/>
                  </a:lnTo>
                  <a:lnTo>
                    <a:pt x="282" y="156"/>
                  </a:lnTo>
                  <a:lnTo>
                    <a:pt x="284" y="154"/>
                  </a:lnTo>
                  <a:lnTo>
                    <a:pt x="285" y="154"/>
                  </a:lnTo>
                  <a:lnTo>
                    <a:pt x="287" y="153"/>
                  </a:lnTo>
                  <a:lnTo>
                    <a:pt x="286" y="152"/>
                  </a:lnTo>
                  <a:lnTo>
                    <a:pt x="287" y="152"/>
                  </a:lnTo>
                  <a:lnTo>
                    <a:pt x="289" y="151"/>
                  </a:lnTo>
                  <a:lnTo>
                    <a:pt x="289" y="152"/>
                  </a:lnTo>
                  <a:lnTo>
                    <a:pt x="290" y="153"/>
                  </a:lnTo>
                  <a:lnTo>
                    <a:pt x="291" y="152"/>
                  </a:lnTo>
                  <a:lnTo>
                    <a:pt x="292" y="151"/>
                  </a:lnTo>
                  <a:lnTo>
                    <a:pt x="292" y="150"/>
                  </a:lnTo>
                  <a:lnTo>
                    <a:pt x="293" y="150"/>
                  </a:lnTo>
                  <a:lnTo>
                    <a:pt x="294" y="150"/>
                  </a:lnTo>
                  <a:lnTo>
                    <a:pt x="295" y="149"/>
                  </a:lnTo>
                  <a:lnTo>
                    <a:pt x="295" y="148"/>
                  </a:lnTo>
                  <a:lnTo>
                    <a:pt x="298" y="149"/>
                  </a:lnTo>
                  <a:lnTo>
                    <a:pt x="299" y="150"/>
                  </a:lnTo>
                  <a:lnTo>
                    <a:pt x="299" y="149"/>
                  </a:lnTo>
                  <a:lnTo>
                    <a:pt x="299" y="148"/>
                  </a:lnTo>
                  <a:lnTo>
                    <a:pt x="297" y="148"/>
                  </a:lnTo>
                  <a:lnTo>
                    <a:pt x="295" y="148"/>
                  </a:lnTo>
                  <a:lnTo>
                    <a:pt x="296" y="147"/>
                  </a:lnTo>
                  <a:lnTo>
                    <a:pt x="296" y="145"/>
                  </a:lnTo>
                  <a:lnTo>
                    <a:pt x="295" y="145"/>
                  </a:lnTo>
                  <a:lnTo>
                    <a:pt x="293" y="145"/>
                  </a:lnTo>
                  <a:lnTo>
                    <a:pt x="292" y="147"/>
                  </a:lnTo>
                  <a:lnTo>
                    <a:pt x="290" y="148"/>
                  </a:lnTo>
                  <a:lnTo>
                    <a:pt x="287" y="149"/>
                  </a:lnTo>
                  <a:lnTo>
                    <a:pt x="286" y="149"/>
                  </a:lnTo>
                  <a:lnTo>
                    <a:pt x="286" y="148"/>
                  </a:lnTo>
                  <a:lnTo>
                    <a:pt x="287" y="148"/>
                  </a:lnTo>
                  <a:lnTo>
                    <a:pt x="286" y="147"/>
                  </a:lnTo>
                  <a:lnTo>
                    <a:pt x="286" y="146"/>
                  </a:lnTo>
                  <a:lnTo>
                    <a:pt x="284" y="146"/>
                  </a:lnTo>
                  <a:lnTo>
                    <a:pt x="283" y="147"/>
                  </a:lnTo>
                  <a:lnTo>
                    <a:pt x="283" y="148"/>
                  </a:lnTo>
                  <a:lnTo>
                    <a:pt x="281" y="149"/>
                  </a:lnTo>
                  <a:lnTo>
                    <a:pt x="280" y="150"/>
                  </a:lnTo>
                  <a:lnTo>
                    <a:pt x="277" y="150"/>
                  </a:lnTo>
                  <a:lnTo>
                    <a:pt x="275" y="150"/>
                  </a:lnTo>
                  <a:lnTo>
                    <a:pt x="275" y="149"/>
                  </a:lnTo>
                  <a:lnTo>
                    <a:pt x="275" y="148"/>
                  </a:lnTo>
                  <a:lnTo>
                    <a:pt x="274" y="148"/>
                  </a:lnTo>
                  <a:lnTo>
                    <a:pt x="274" y="147"/>
                  </a:lnTo>
                  <a:lnTo>
                    <a:pt x="274" y="146"/>
                  </a:lnTo>
                  <a:lnTo>
                    <a:pt x="275" y="145"/>
                  </a:lnTo>
                  <a:lnTo>
                    <a:pt x="271" y="144"/>
                  </a:lnTo>
                  <a:lnTo>
                    <a:pt x="269" y="144"/>
                  </a:lnTo>
                  <a:lnTo>
                    <a:pt x="269" y="145"/>
                  </a:lnTo>
                  <a:lnTo>
                    <a:pt x="268" y="145"/>
                  </a:lnTo>
                  <a:lnTo>
                    <a:pt x="267" y="145"/>
                  </a:lnTo>
                  <a:lnTo>
                    <a:pt x="266" y="145"/>
                  </a:lnTo>
                  <a:lnTo>
                    <a:pt x="265" y="147"/>
                  </a:lnTo>
                  <a:lnTo>
                    <a:pt x="265" y="148"/>
                  </a:lnTo>
                  <a:lnTo>
                    <a:pt x="265" y="150"/>
                  </a:lnTo>
                  <a:lnTo>
                    <a:pt x="265" y="151"/>
                  </a:lnTo>
                  <a:lnTo>
                    <a:pt x="265" y="152"/>
                  </a:lnTo>
                  <a:lnTo>
                    <a:pt x="264" y="153"/>
                  </a:lnTo>
                  <a:lnTo>
                    <a:pt x="263" y="153"/>
                  </a:lnTo>
                  <a:lnTo>
                    <a:pt x="262" y="154"/>
                  </a:lnTo>
                  <a:lnTo>
                    <a:pt x="262" y="153"/>
                  </a:lnTo>
                  <a:lnTo>
                    <a:pt x="262" y="151"/>
                  </a:lnTo>
                  <a:lnTo>
                    <a:pt x="262" y="150"/>
                  </a:lnTo>
                  <a:lnTo>
                    <a:pt x="262" y="149"/>
                  </a:lnTo>
                  <a:lnTo>
                    <a:pt x="261" y="150"/>
                  </a:lnTo>
                  <a:lnTo>
                    <a:pt x="261" y="151"/>
                  </a:lnTo>
                  <a:lnTo>
                    <a:pt x="260" y="151"/>
                  </a:lnTo>
                  <a:lnTo>
                    <a:pt x="259" y="151"/>
                  </a:lnTo>
                  <a:lnTo>
                    <a:pt x="260" y="152"/>
                  </a:lnTo>
                  <a:lnTo>
                    <a:pt x="260" y="153"/>
                  </a:lnTo>
                  <a:lnTo>
                    <a:pt x="259" y="153"/>
                  </a:lnTo>
                  <a:lnTo>
                    <a:pt x="259" y="154"/>
                  </a:lnTo>
                  <a:lnTo>
                    <a:pt x="258" y="154"/>
                  </a:lnTo>
                  <a:lnTo>
                    <a:pt x="258" y="156"/>
                  </a:lnTo>
                  <a:lnTo>
                    <a:pt x="257" y="157"/>
                  </a:lnTo>
                  <a:lnTo>
                    <a:pt x="256" y="157"/>
                  </a:lnTo>
                  <a:lnTo>
                    <a:pt x="256" y="156"/>
                  </a:lnTo>
                  <a:lnTo>
                    <a:pt x="254" y="156"/>
                  </a:lnTo>
                  <a:lnTo>
                    <a:pt x="253" y="156"/>
                  </a:lnTo>
                  <a:lnTo>
                    <a:pt x="252" y="156"/>
                  </a:lnTo>
                  <a:lnTo>
                    <a:pt x="251" y="156"/>
                  </a:lnTo>
                  <a:lnTo>
                    <a:pt x="250" y="156"/>
                  </a:lnTo>
                  <a:lnTo>
                    <a:pt x="251" y="154"/>
                  </a:lnTo>
                  <a:lnTo>
                    <a:pt x="253" y="153"/>
                  </a:lnTo>
                  <a:lnTo>
                    <a:pt x="254" y="151"/>
                  </a:lnTo>
                  <a:lnTo>
                    <a:pt x="255" y="150"/>
                  </a:lnTo>
                  <a:lnTo>
                    <a:pt x="256" y="148"/>
                  </a:lnTo>
                  <a:lnTo>
                    <a:pt x="255" y="148"/>
                  </a:lnTo>
                  <a:lnTo>
                    <a:pt x="255" y="149"/>
                  </a:lnTo>
                  <a:lnTo>
                    <a:pt x="254" y="150"/>
                  </a:lnTo>
                  <a:lnTo>
                    <a:pt x="253" y="151"/>
                  </a:lnTo>
                  <a:lnTo>
                    <a:pt x="252" y="153"/>
                  </a:lnTo>
                  <a:lnTo>
                    <a:pt x="251" y="153"/>
                  </a:lnTo>
                  <a:lnTo>
                    <a:pt x="250" y="154"/>
                  </a:lnTo>
                  <a:lnTo>
                    <a:pt x="248" y="155"/>
                  </a:lnTo>
                  <a:lnTo>
                    <a:pt x="248" y="156"/>
                  </a:lnTo>
                  <a:lnTo>
                    <a:pt x="248" y="157"/>
                  </a:lnTo>
                  <a:lnTo>
                    <a:pt x="247" y="157"/>
                  </a:lnTo>
                  <a:lnTo>
                    <a:pt x="246" y="158"/>
                  </a:lnTo>
                  <a:lnTo>
                    <a:pt x="245" y="158"/>
                  </a:lnTo>
                  <a:lnTo>
                    <a:pt x="244" y="157"/>
                  </a:lnTo>
                  <a:lnTo>
                    <a:pt x="245" y="156"/>
                  </a:lnTo>
                  <a:lnTo>
                    <a:pt x="246" y="154"/>
                  </a:lnTo>
                  <a:lnTo>
                    <a:pt x="247" y="153"/>
                  </a:lnTo>
                  <a:lnTo>
                    <a:pt x="248" y="151"/>
                  </a:lnTo>
                  <a:lnTo>
                    <a:pt x="248" y="150"/>
                  </a:lnTo>
                  <a:lnTo>
                    <a:pt x="250" y="150"/>
                  </a:lnTo>
                  <a:lnTo>
                    <a:pt x="251" y="150"/>
                  </a:lnTo>
                  <a:lnTo>
                    <a:pt x="250" y="150"/>
                  </a:lnTo>
                  <a:lnTo>
                    <a:pt x="249" y="150"/>
                  </a:lnTo>
                  <a:lnTo>
                    <a:pt x="248" y="149"/>
                  </a:lnTo>
                  <a:lnTo>
                    <a:pt x="248" y="148"/>
                  </a:lnTo>
                  <a:lnTo>
                    <a:pt x="249" y="148"/>
                  </a:lnTo>
                  <a:lnTo>
                    <a:pt x="250" y="148"/>
                  </a:lnTo>
                  <a:lnTo>
                    <a:pt x="251" y="148"/>
                  </a:lnTo>
                  <a:lnTo>
                    <a:pt x="250" y="148"/>
                  </a:lnTo>
                  <a:lnTo>
                    <a:pt x="249" y="148"/>
                  </a:lnTo>
                  <a:lnTo>
                    <a:pt x="248" y="147"/>
                  </a:lnTo>
                  <a:lnTo>
                    <a:pt x="247" y="147"/>
                  </a:lnTo>
                  <a:lnTo>
                    <a:pt x="247" y="146"/>
                  </a:lnTo>
                  <a:lnTo>
                    <a:pt x="248" y="145"/>
                  </a:lnTo>
                  <a:lnTo>
                    <a:pt x="250" y="145"/>
                  </a:lnTo>
                  <a:lnTo>
                    <a:pt x="251" y="144"/>
                  </a:lnTo>
                  <a:lnTo>
                    <a:pt x="252" y="143"/>
                  </a:lnTo>
                  <a:lnTo>
                    <a:pt x="253" y="143"/>
                  </a:lnTo>
                  <a:lnTo>
                    <a:pt x="254" y="142"/>
                  </a:lnTo>
                  <a:lnTo>
                    <a:pt x="253" y="141"/>
                  </a:lnTo>
                  <a:lnTo>
                    <a:pt x="253" y="140"/>
                  </a:lnTo>
                  <a:lnTo>
                    <a:pt x="253" y="139"/>
                  </a:lnTo>
                  <a:lnTo>
                    <a:pt x="251" y="140"/>
                  </a:lnTo>
                  <a:lnTo>
                    <a:pt x="250" y="141"/>
                  </a:lnTo>
                  <a:lnTo>
                    <a:pt x="249" y="142"/>
                  </a:lnTo>
                  <a:lnTo>
                    <a:pt x="248" y="143"/>
                  </a:lnTo>
                  <a:lnTo>
                    <a:pt x="247" y="144"/>
                  </a:lnTo>
                  <a:lnTo>
                    <a:pt x="245" y="145"/>
                  </a:lnTo>
                  <a:lnTo>
                    <a:pt x="243" y="145"/>
                  </a:lnTo>
                  <a:lnTo>
                    <a:pt x="242" y="145"/>
                  </a:lnTo>
                  <a:lnTo>
                    <a:pt x="243" y="146"/>
                  </a:lnTo>
                  <a:lnTo>
                    <a:pt x="243" y="147"/>
                  </a:lnTo>
                  <a:lnTo>
                    <a:pt x="242" y="148"/>
                  </a:lnTo>
                  <a:lnTo>
                    <a:pt x="241" y="148"/>
                  </a:lnTo>
                  <a:lnTo>
                    <a:pt x="239" y="149"/>
                  </a:lnTo>
                  <a:lnTo>
                    <a:pt x="238" y="148"/>
                  </a:lnTo>
                  <a:lnTo>
                    <a:pt x="236" y="148"/>
                  </a:lnTo>
                  <a:lnTo>
                    <a:pt x="236" y="147"/>
                  </a:lnTo>
                  <a:lnTo>
                    <a:pt x="236" y="145"/>
                  </a:lnTo>
                  <a:lnTo>
                    <a:pt x="237" y="145"/>
                  </a:lnTo>
                  <a:lnTo>
                    <a:pt x="238" y="145"/>
                  </a:lnTo>
                  <a:lnTo>
                    <a:pt x="239" y="145"/>
                  </a:lnTo>
                  <a:lnTo>
                    <a:pt x="240" y="145"/>
                  </a:lnTo>
                  <a:lnTo>
                    <a:pt x="241" y="145"/>
                  </a:lnTo>
                  <a:lnTo>
                    <a:pt x="241" y="144"/>
                  </a:lnTo>
                  <a:lnTo>
                    <a:pt x="240" y="144"/>
                  </a:lnTo>
                  <a:lnTo>
                    <a:pt x="239" y="143"/>
                  </a:lnTo>
                  <a:lnTo>
                    <a:pt x="239" y="142"/>
                  </a:lnTo>
                  <a:lnTo>
                    <a:pt x="240" y="142"/>
                  </a:lnTo>
                  <a:lnTo>
                    <a:pt x="241" y="141"/>
                  </a:lnTo>
                  <a:lnTo>
                    <a:pt x="243" y="141"/>
                  </a:lnTo>
                  <a:lnTo>
                    <a:pt x="244" y="140"/>
                  </a:lnTo>
                  <a:lnTo>
                    <a:pt x="245" y="139"/>
                  </a:lnTo>
                  <a:lnTo>
                    <a:pt x="247" y="138"/>
                  </a:lnTo>
                  <a:lnTo>
                    <a:pt x="247" y="137"/>
                  </a:lnTo>
                  <a:lnTo>
                    <a:pt x="245" y="137"/>
                  </a:lnTo>
                  <a:lnTo>
                    <a:pt x="244" y="136"/>
                  </a:lnTo>
                  <a:lnTo>
                    <a:pt x="245" y="138"/>
                  </a:lnTo>
                  <a:lnTo>
                    <a:pt x="243" y="139"/>
                  </a:lnTo>
                  <a:lnTo>
                    <a:pt x="242" y="138"/>
                  </a:lnTo>
                  <a:lnTo>
                    <a:pt x="242" y="140"/>
                  </a:lnTo>
                  <a:lnTo>
                    <a:pt x="240" y="141"/>
                  </a:lnTo>
                  <a:lnTo>
                    <a:pt x="239" y="139"/>
                  </a:lnTo>
                  <a:lnTo>
                    <a:pt x="239" y="141"/>
                  </a:lnTo>
                  <a:lnTo>
                    <a:pt x="238" y="141"/>
                  </a:lnTo>
                  <a:lnTo>
                    <a:pt x="237" y="140"/>
                  </a:lnTo>
                  <a:lnTo>
                    <a:pt x="236" y="141"/>
                  </a:lnTo>
                  <a:lnTo>
                    <a:pt x="236" y="142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3" y="144"/>
                  </a:lnTo>
                  <a:lnTo>
                    <a:pt x="232" y="144"/>
                  </a:lnTo>
                  <a:lnTo>
                    <a:pt x="231" y="142"/>
                  </a:lnTo>
                  <a:lnTo>
                    <a:pt x="231" y="141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31" y="140"/>
                  </a:lnTo>
                  <a:lnTo>
                    <a:pt x="232" y="140"/>
                  </a:lnTo>
                  <a:lnTo>
                    <a:pt x="232" y="139"/>
                  </a:lnTo>
                  <a:lnTo>
                    <a:pt x="233" y="138"/>
                  </a:lnTo>
                  <a:lnTo>
                    <a:pt x="234" y="138"/>
                  </a:lnTo>
                  <a:lnTo>
                    <a:pt x="235" y="138"/>
                  </a:lnTo>
                  <a:lnTo>
                    <a:pt x="233" y="138"/>
                  </a:lnTo>
                  <a:lnTo>
                    <a:pt x="232" y="136"/>
                  </a:lnTo>
                  <a:lnTo>
                    <a:pt x="233" y="136"/>
                  </a:lnTo>
                  <a:lnTo>
                    <a:pt x="233" y="135"/>
                  </a:lnTo>
                  <a:lnTo>
                    <a:pt x="234" y="135"/>
                  </a:lnTo>
                  <a:lnTo>
                    <a:pt x="235" y="135"/>
                  </a:lnTo>
                  <a:lnTo>
                    <a:pt x="235" y="136"/>
                  </a:lnTo>
                  <a:lnTo>
                    <a:pt x="235" y="137"/>
                  </a:lnTo>
                  <a:lnTo>
                    <a:pt x="235" y="138"/>
                  </a:lnTo>
                  <a:lnTo>
                    <a:pt x="235" y="136"/>
                  </a:lnTo>
                  <a:lnTo>
                    <a:pt x="236" y="136"/>
                  </a:lnTo>
                  <a:lnTo>
                    <a:pt x="235" y="135"/>
                  </a:lnTo>
                  <a:lnTo>
                    <a:pt x="236" y="134"/>
                  </a:lnTo>
                  <a:lnTo>
                    <a:pt x="236" y="133"/>
                  </a:lnTo>
                  <a:lnTo>
                    <a:pt x="237" y="133"/>
                  </a:lnTo>
                  <a:lnTo>
                    <a:pt x="237" y="135"/>
                  </a:lnTo>
                  <a:lnTo>
                    <a:pt x="236" y="136"/>
                  </a:lnTo>
                  <a:lnTo>
                    <a:pt x="238" y="136"/>
                  </a:lnTo>
                  <a:lnTo>
                    <a:pt x="239" y="136"/>
                  </a:lnTo>
                  <a:lnTo>
                    <a:pt x="239" y="135"/>
                  </a:lnTo>
                  <a:lnTo>
                    <a:pt x="241" y="135"/>
                  </a:lnTo>
                  <a:lnTo>
                    <a:pt x="241" y="136"/>
                  </a:lnTo>
                  <a:lnTo>
                    <a:pt x="242" y="135"/>
                  </a:lnTo>
                  <a:lnTo>
                    <a:pt x="241" y="135"/>
                  </a:lnTo>
                  <a:lnTo>
                    <a:pt x="242" y="134"/>
                  </a:lnTo>
                  <a:lnTo>
                    <a:pt x="241" y="133"/>
                  </a:lnTo>
                  <a:lnTo>
                    <a:pt x="241" y="132"/>
                  </a:lnTo>
                  <a:lnTo>
                    <a:pt x="242" y="133"/>
                  </a:lnTo>
                  <a:lnTo>
                    <a:pt x="244" y="133"/>
                  </a:lnTo>
                  <a:lnTo>
                    <a:pt x="243" y="135"/>
                  </a:lnTo>
                  <a:lnTo>
                    <a:pt x="244" y="133"/>
                  </a:lnTo>
                  <a:lnTo>
                    <a:pt x="244" y="132"/>
                  </a:lnTo>
                  <a:lnTo>
                    <a:pt x="245" y="132"/>
                  </a:lnTo>
                  <a:lnTo>
                    <a:pt x="245" y="134"/>
                  </a:lnTo>
                  <a:lnTo>
                    <a:pt x="246" y="135"/>
                  </a:lnTo>
                  <a:lnTo>
                    <a:pt x="246" y="133"/>
                  </a:lnTo>
                  <a:lnTo>
                    <a:pt x="245" y="132"/>
                  </a:lnTo>
                  <a:lnTo>
                    <a:pt x="245" y="131"/>
                  </a:lnTo>
                  <a:lnTo>
                    <a:pt x="245" y="130"/>
                  </a:lnTo>
                  <a:lnTo>
                    <a:pt x="244" y="129"/>
                  </a:lnTo>
                  <a:lnTo>
                    <a:pt x="244" y="127"/>
                  </a:lnTo>
                  <a:lnTo>
                    <a:pt x="244" y="126"/>
                  </a:lnTo>
                  <a:lnTo>
                    <a:pt x="245" y="125"/>
                  </a:lnTo>
                  <a:lnTo>
                    <a:pt x="246" y="125"/>
                  </a:lnTo>
                  <a:lnTo>
                    <a:pt x="247" y="126"/>
                  </a:lnTo>
                  <a:lnTo>
                    <a:pt x="246" y="127"/>
                  </a:lnTo>
                  <a:lnTo>
                    <a:pt x="247" y="128"/>
                  </a:lnTo>
                  <a:lnTo>
                    <a:pt x="247" y="129"/>
                  </a:lnTo>
                  <a:lnTo>
                    <a:pt x="248" y="129"/>
                  </a:lnTo>
                  <a:lnTo>
                    <a:pt x="249" y="130"/>
                  </a:lnTo>
                  <a:lnTo>
                    <a:pt x="249" y="132"/>
                  </a:lnTo>
                  <a:lnTo>
                    <a:pt x="248" y="133"/>
                  </a:lnTo>
                  <a:lnTo>
                    <a:pt x="249" y="132"/>
                  </a:lnTo>
                  <a:lnTo>
                    <a:pt x="250" y="132"/>
                  </a:lnTo>
                  <a:lnTo>
                    <a:pt x="251" y="132"/>
                  </a:lnTo>
                  <a:lnTo>
                    <a:pt x="251" y="133"/>
                  </a:lnTo>
                  <a:lnTo>
                    <a:pt x="250" y="135"/>
                  </a:lnTo>
                  <a:lnTo>
                    <a:pt x="250" y="136"/>
                  </a:lnTo>
                  <a:lnTo>
                    <a:pt x="250" y="137"/>
                  </a:lnTo>
                  <a:lnTo>
                    <a:pt x="251" y="138"/>
                  </a:lnTo>
                  <a:lnTo>
                    <a:pt x="252" y="138"/>
                  </a:lnTo>
                  <a:lnTo>
                    <a:pt x="253" y="138"/>
                  </a:lnTo>
                  <a:lnTo>
                    <a:pt x="254" y="137"/>
                  </a:lnTo>
                  <a:lnTo>
                    <a:pt x="253" y="136"/>
                  </a:lnTo>
                  <a:lnTo>
                    <a:pt x="253" y="135"/>
                  </a:lnTo>
                  <a:lnTo>
                    <a:pt x="253" y="134"/>
                  </a:lnTo>
                  <a:lnTo>
                    <a:pt x="253" y="133"/>
                  </a:lnTo>
                  <a:lnTo>
                    <a:pt x="254" y="133"/>
                  </a:lnTo>
                  <a:lnTo>
                    <a:pt x="255" y="133"/>
                  </a:lnTo>
                  <a:lnTo>
                    <a:pt x="256" y="133"/>
                  </a:lnTo>
                  <a:lnTo>
                    <a:pt x="257" y="133"/>
                  </a:lnTo>
                  <a:lnTo>
                    <a:pt x="257" y="132"/>
                  </a:lnTo>
                  <a:lnTo>
                    <a:pt x="256" y="132"/>
                  </a:lnTo>
                  <a:lnTo>
                    <a:pt x="255" y="131"/>
                  </a:lnTo>
                  <a:lnTo>
                    <a:pt x="254" y="130"/>
                  </a:lnTo>
                  <a:lnTo>
                    <a:pt x="255" y="130"/>
                  </a:lnTo>
                  <a:lnTo>
                    <a:pt x="256" y="129"/>
                  </a:lnTo>
                  <a:lnTo>
                    <a:pt x="256" y="128"/>
                  </a:lnTo>
                  <a:lnTo>
                    <a:pt x="256" y="127"/>
                  </a:lnTo>
                  <a:lnTo>
                    <a:pt x="256" y="126"/>
                  </a:lnTo>
                  <a:lnTo>
                    <a:pt x="256" y="125"/>
                  </a:lnTo>
                  <a:lnTo>
                    <a:pt x="254" y="124"/>
                  </a:lnTo>
                  <a:lnTo>
                    <a:pt x="254" y="123"/>
                  </a:lnTo>
                  <a:lnTo>
                    <a:pt x="254" y="121"/>
                  </a:lnTo>
                  <a:lnTo>
                    <a:pt x="256" y="119"/>
                  </a:lnTo>
                  <a:lnTo>
                    <a:pt x="257" y="118"/>
                  </a:lnTo>
                  <a:lnTo>
                    <a:pt x="259" y="118"/>
                  </a:lnTo>
                  <a:lnTo>
                    <a:pt x="259" y="117"/>
                  </a:lnTo>
                  <a:lnTo>
                    <a:pt x="260" y="115"/>
                  </a:lnTo>
                  <a:lnTo>
                    <a:pt x="260" y="114"/>
                  </a:lnTo>
                  <a:lnTo>
                    <a:pt x="259" y="114"/>
                  </a:lnTo>
                  <a:lnTo>
                    <a:pt x="265" y="110"/>
                  </a:lnTo>
                  <a:lnTo>
                    <a:pt x="265" y="111"/>
                  </a:lnTo>
                  <a:lnTo>
                    <a:pt x="266" y="111"/>
                  </a:lnTo>
                  <a:lnTo>
                    <a:pt x="266" y="113"/>
                  </a:lnTo>
                  <a:lnTo>
                    <a:pt x="265" y="115"/>
                  </a:lnTo>
                  <a:lnTo>
                    <a:pt x="264" y="117"/>
                  </a:lnTo>
                  <a:lnTo>
                    <a:pt x="264" y="118"/>
                  </a:lnTo>
                  <a:lnTo>
                    <a:pt x="262" y="120"/>
                  </a:lnTo>
                  <a:lnTo>
                    <a:pt x="261" y="123"/>
                  </a:lnTo>
                  <a:lnTo>
                    <a:pt x="259" y="124"/>
                  </a:lnTo>
                  <a:lnTo>
                    <a:pt x="258" y="125"/>
                  </a:lnTo>
                  <a:lnTo>
                    <a:pt x="257" y="126"/>
                  </a:lnTo>
                  <a:lnTo>
                    <a:pt x="258" y="127"/>
                  </a:lnTo>
                  <a:lnTo>
                    <a:pt x="259" y="126"/>
                  </a:lnTo>
                  <a:lnTo>
                    <a:pt x="260" y="126"/>
                  </a:lnTo>
                  <a:lnTo>
                    <a:pt x="261" y="127"/>
                  </a:lnTo>
                  <a:lnTo>
                    <a:pt x="262" y="129"/>
                  </a:lnTo>
                  <a:lnTo>
                    <a:pt x="263" y="130"/>
                  </a:lnTo>
                  <a:lnTo>
                    <a:pt x="262" y="132"/>
                  </a:lnTo>
                  <a:lnTo>
                    <a:pt x="262" y="133"/>
                  </a:lnTo>
                  <a:lnTo>
                    <a:pt x="262" y="134"/>
                  </a:lnTo>
                  <a:lnTo>
                    <a:pt x="261" y="136"/>
                  </a:lnTo>
                  <a:lnTo>
                    <a:pt x="262" y="135"/>
                  </a:lnTo>
                  <a:lnTo>
                    <a:pt x="263" y="134"/>
                  </a:lnTo>
                  <a:lnTo>
                    <a:pt x="264" y="135"/>
                  </a:lnTo>
                  <a:lnTo>
                    <a:pt x="264" y="136"/>
                  </a:lnTo>
                  <a:lnTo>
                    <a:pt x="264" y="138"/>
                  </a:lnTo>
                  <a:lnTo>
                    <a:pt x="263" y="139"/>
                  </a:lnTo>
                  <a:lnTo>
                    <a:pt x="262" y="140"/>
                  </a:lnTo>
                  <a:lnTo>
                    <a:pt x="263" y="141"/>
                  </a:lnTo>
                  <a:lnTo>
                    <a:pt x="264" y="139"/>
                  </a:lnTo>
                  <a:lnTo>
                    <a:pt x="265" y="138"/>
                  </a:lnTo>
                  <a:lnTo>
                    <a:pt x="265" y="136"/>
                  </a:lnTo>
                  <a:lnTo>
                    <a:pt x="266" y="137"/>
                  </a:lnTo>
                  <a:lnTo>
                    <a:pt x="268" y="136"/>
                  </a:lnTo>
                  <a:lnTo>
                    <a:pt x="269" y="135"/>
                  </a:lnTo>
                  <a:lnTo>
                    <a:pt x="268" y="135"/>
                  </a:lnTo>
                  <a:lnTo>
                    <a:pt x="266" y="135"/>
                  </a:lnTo>
                  <a:lnTo>
                    <a:pt x="266" y="134"/>
                  </a:lnTo>
                  <a:lnTo>
                    <a:pt x="265" y="133"/>
                  </a:lnTo>
                  <a:lnTo>
                    <a:pt x="266" y="131"/>
                  </a:lnTo>
                  <a:lnTo>
                    <a:pt x="267" y="130"/>
                  </a:lnTo>
                  <a:lnTo>
                    <a:pt x="268" y="131"/>
                  </a:lnTo>
                  <a:lnTo>
                    <a:pt x="269" y="132"/>
                  </a:lnTo>
                  <a:lnTo>
                    <a:pt x="270" y="132"/>
                  </a:lnTo>
                  <a:lnTo>
                    <a:pt x="271" y="130"/>
                  </a:lnTo>
                  <a:lnTo>
                    <a:pt x="269" y="130"/>
                  </a:lnTo>
                  <a:lnTo>
                    <a:pt x="269" y="129"/>
                  </a:lnTo>
                  <a:lnTo>
                    <a:pt x="270" y="129"/>
                  </a:lnTo>
                  <a:lnTo>
                    <a:pt x="272" y="130"/>
                  </a:lnTo>
                  <a:lnTo>
                    <a:pt x="273" y="130"/>
                  </a:lnTo>
                  <a:lnTo>
                    <a:pt x="274" y="130"/>
                  </a:lnTo>
                  <a:lnTo>
                    <a:pt x="275" y="132"/>
                  </a:lnTo>
                  <a:lnTo>
                    <a:pt x="276" y="133"/>
                  </a:lnTo>
                  <a:lnTo>
                    <a:pt x="276" y="135"/>
                  </a:lnTo>
                  <a:lnTo>
                    <a:pt x="276" y="136"/>
                  </a:lnTo>
                  <a:lnTo>
                    <a:pt x="277" y="136"/>
                  </a:lnTo>
                  <a:lnTo>
                    <a:pt x="276" y="138"/>
                  </a:lnTo>
                  <a:lnTo>
                    <a:pt x="276" y="139"/>
                  </a:lnTo>
                  <a:lnTo>
                    <a:pt x="277" y="140"/>
                  </a:lnTo>
                  <a:lnTo>
                    <a:pt x="279" y="140"/>
                  </a:lnTo>
                  <a:lnTo>
                    <a:pt x="280" y="139"/>
                  </a:lnTo>
                  <a:lnTo>
                    <a:pt x="282" y="138"/>
                  </a:lnTo>
                  <a:lnTo>
                    <a:pt x="283" y="137"/>
                  </a:lnTo>
                  <a:lnTo>
                    <a:pt x="284" y="137"/>
                  </a:lnTo>
                  <a:lnTo>
                    <a:pt x="286" y="137"/>
                  </a:lnTo>
                  <a:lnTo>
                    <a:pt x="287" y="137"/>
                  </a:lnTo>
                  <a:lnTo>
                    <a:pt x="289" y="136"/>
                  </a:lnTo>
                  <a:lnTo>
                    <a:pt x="290" y="135"/>
                  </a:lnTo>
                  <a:lnTo>
                    <a:pt x="291" y="136"/>
                  </a:lnTo>
                  <a:lnTo>
                    <a:pt x="292" y="136"/>
                  </a:lnTo>
                  <a:lnTo>
                    <a:pt x="293" y="136"/>
                  </a:lnTo>
                  <a:lnTo>
                    <a:pt x="293" y="137"/>
                  </a:lnTo>
                  <a:lnTo>
                    <a:pt x="294" y="138"/>
                  </a:lnTo>
                  <a:lnTo>
                    <a:pt x="295" y="138"/>
                  </a:lnTo>
                  <a:lnTo>
                    <a:pt x="296" y="138"/>
                  </a:lnTo>
                  <a:lnTo>
                    <a:pt x="295" y="136"/>
                  </a:lnTo>
                  <a:lnTo>
                    <a:pt x="294" y="135"/>
                  </a:lnTo>
                  <a:lnTo>
                    <a:pt x="293" y="135"/>
                  </a:lnTo>
                  <a:lnTo>
                    <a:pt x="293" y="134"/>
                  </a:lnTo>
                  <a:lnTo>
                    <a:pt x="292" y="135"/>
                  </a:lnTo>
                  <a:lnTo>
                    <a:pt x="290" y="135"/>
                  </a:lnTo>
                  <a:lnTo>
                    <a:pt x="290" y="133"/>
                  </a:lnTo>
                  <a:lnTo>
                    <a:pt x="292" y="132"/>
                  </a:lnTo>
                  <a:lnTo>
                    <a:pt x="293" y="131"/>
                  </a:lnTo>
                  <a:lnTo>
                    <a:pt x="294" y="132"/>
                  </a:lnTo>
                  <a:lnTo>
                    <a:pt x="295" y="132"/>
                  </a:lnTo>
                  <a:lnTo>
                    <a:pt x="297" y="133"/>
                  </a:lnTo>
                  <a:lnTo>
                    <a:pt x="298" y="133"/>
                  </a:lnTo>
                  <a:lnTo>
                    <a:pt x="299" y="134"/>
                  </a:lnTo>
                  <a:lnTo>
                    <a:pt x="301" y="134"/>
                  </a:lnTo>
                  <a:lnTo>
                    <a:pt x="301" y="133"/>
                  </a:lnTo>
                  <a:lnTo>
                    <a:pt x="300" y="132"/>
                  </a:lnTo>
                  <a:lnTo>
                    <a:pt x="299" y="132"/>
                  </a:lnTo>
                  <a:lnTo>
                    <a:pt x="298" y="132"/>
                  </a:lnTo>
                  <a:lnTo>
                    <a:pt x="296" y="132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7" y="128"/>
                  </a:lnTo>
                  <a:lnTo>
                    <a:pt x="298" y="127"/>
                  </a:lnTo>
                  <a:lnTo>
                    <a:pt x="299" y="128"/>
                  </a:lnTo>
                  <a:lnTo>
                    <a:pt x="298" y="129"/>
                  </a:lnTo>
                  <a:lnTo>
                    <a:pt x="300" y="129"/>
                  </a:lnTo>
                  <a:lnTo>
                    <a:pt x="301" y="129"/>
                  </a:lnTo>
                  <a:lnTo>
                    <a:pt x="301" y="128"/>
                  </a:lnTo>
                  <a:lnTo>
                    <a:pt x="300" y="127"/>
                  </a:lnTo>
                  <a:lnTo>
                    <a:pt x="299" y="127"/>
                  </a:lnTo>
                  <a:lnTo>
                    <a:pt x="299" y="126"/>
                  </a:lnTo>
                  <a:lnTo>
                    <a:pt x="298" y="126"/>
                  </a:lnTo>
                  <a:lnTo>
                    <a:pt x="297" y="127"/>
                  </a:lnTo>
                  <a:lnTo>
                    <a:pt x="296" y="127"/>
                  </a:lnTo>
                  <a:lnTo>
                    <a:pt x="295" y="127"/>
                  </a:lnTo>
                  <a:lnTo>
                    <a:pt x="294" y="128"/>
                  </a:lnTo>
                  <a:lnTo>
                    <a:pt x="293" y="127"/>
                  </a:lnTo>
                  <a:lnTo>
                    <a:pt x="293" y="126"/>
                  </a:lnTo>
                  <a:lnTo>
                    <a:pt x="294" y="124"/>
                  </a:lnTo>
                  <a:lnTo>
                    <a:pt x="295" y="125"/>
                  </a:lnTo>
                  <a:lnTo>
                    <a:pt x="295" y="124"/>
                  </a:lnTo>
                  <a:lnTo>
                    <a:pt x="294" y="124"/>
                  </a:lnTo>
                  <a:lnTo>
                    <a:pt x="294" y="123"/>
                  </a:lnTo>
                  <a:lnTo>
                    <a:pt x="295" y="122"/>
                  </a:lnTo>
                  <a:lnTo>
                    <a:pt x="296" y="121"/>
                  </a:lnTo>
                  <a:lnTo>
                    <a:pt x="296" y="120"/>
                  </a:lnTo>
                  <a:lnTo>
                    <a:pt x="297" y="118"/>
                  </a:lnTo>
                  <a:lnTo>
                    <a:pt x="296" y="118"/>
                  </a:lnTo>
                  <a:lnTo>
                    <a:pt x="298" y="117"/>
                  </a:lnTo>
                  <a:lnTo>
                    <a:pt x="299" y="117"/>
                  </a:lnTo>
                  <a:lnTo>
                    <a:pt x="301" y="117"/>
                  </a:lnTo>
                  <a:lnTo>
                    <a:pt x="302" y="115"/>
                  </a:lnTo>
                  <a:lnTo>
                    <a:pt x="304" y="115"/>
                  </a:lnTo>
                  <a:lnTo>
                    <a:pt x="304" y="116"/>
                  </a:lnTo>
                  <a:lnTo>
                    <a:pt x="307" y="115"/>
                  </a:lnTo>
                  <a:lnTo>
                    <a:pt x="305" y="114"/>
                  </a:lnTo>
                  <a:lnTo>
                    <a:pt x="304" y="114"/>
                  </a:lnTo>
                  <a:lnTo>
                    <a:pt x="304" y="113"/>
                  </a:lnTo>
                  <a:lnTo>
                    <a:pt x="304" y="112"/>
                  </a:lnTo>
                  <a:lnTo>
                    <a:pt x="302" y="112"/>
                  </a:lnTo>
                  <a:lnTo>
                    <a:pt x="302" y="111"/>
                  </a:lnTo>
                  <a:lnTo>
                    <a:pt x="302" y="109"/>
                  </a:lnTo>
                  <a:lnTo>
                    <a:pt x="302" y="108"/>
                  </a:lnTo>
                  <a:lnTo>
                    <a:pt x="304" y="108"/>
                  </a:lnTo>
                  <a:lnTo>
                    <a:pt x="305" y="106"/>
                  </a:lnTo>
                  <a:lnTo>
                    <a:pt x="304" y="105"/>
                  </a:lnTo>
                  <a:lnTo>
                    <a:pt x="306" y="104"/>
                  </a:lnTo>
                  <a:lnTo>
                    <a:pt x="307" y="103"/>
                  </a:lnTo>
                  <a:lnTo>
                    <a:pt x="306" y="103"/>
                  </a:lnTo>
                  <a:lnTo>
                    <a:pt x="306" y="102"/>
                  </a:lnTo>
                  <a:lnTo>
                    <a:pt x="306" y="100"/>
                  </a:lnTo>
                  <a:lnTo>
                    <a:pt x="307" y="100"/>
                  </a:lnTo>
                  <a:lnTo>
                    <a:pt x="308" y="100"/>
                  </a:lnTo>
                  <a:lnTo>
                    <a:pt x="309" y="101"/>
                  </a:lnTo>
                  <a:lnTo>
                    <a:pt x="310" y="102"/>
                  </a:lnTo>
                  <a:lnTo>
                    <a:pt x="310" y="103"/>
                  </a:lnTo>
                  <a:lnTo>
                    <a:pt x="309" y="105"/>
                  </a:lnTo>
                  <a:lnTo>
                    <a:pt x="308" y="106"/>
                  </a:lnTo>
                  <a:lnTo>
                    <a:pt x="307" y="108"/>
                  </a:lnTo>
                  <a:lnTo>
                    <a:pt x="307" y="109"/>
                  </a:lnTo>
                  <a:lnTo>
                    <a:pt x="308" y="109"/>
                  </a:lnTo>
                  <a:lnTo>
                    <a:pt x="308" y="108"/>
                  </a:lnTo>
                  <a:lnTo>
                    <a:pt x="309" y="106"/>
                  </a:lnTo>
                  <a:lnTo>
                    <a:pt x="310" y="105"/>
                  </a:lnTo>
                  <a:lnTo>
                    <a:pt x="311" y="104"/>
                  </a:lnTo>
                  <a:lnTo>
                    <a:pt x="313" y="104"/>
                  </a:lnTo>
                  <a:lnTo>
                    <a:pt x="313" y="105"/>
                  </a:lnTo>
                  <a:lnTo>
                    <a:pt x="313" y="107"/>
                  </a:lnTo>
                  <a:lnTo>
                    <a:pt x="313" y="109"/>
                  </a:lnTo>
                  <a:lnTo>
                    <a:pt x="313" y="111"/>
                  </a:lnTo>
                  <a:lnTo>
                    <a:pt x="313" y="112"/>
                  </a:lnTo>
                  <a:lnTo>
                    <a:pt x="314" y="113"/>
                  </a:lnTo>
                  <a:lnTo>
                    <a:pt x="316" y="112"/>
                  </a:lnTo>
                  <a:lnTo>
                    <a:pt x="315" y="111"/>
                  </a:lnTo>
                  <a:lnTo>
                    <a:pt x="314" y="110"/>
                  </a:lnTo>
                  <a:lnTo>
                    <a:pt x="315" y="109"/>
                  </a:lnTo>
                  <a:lnTo>
                    <a:pt x="315" y="108"/>
                  </a:lnTo>
                  <a:lnTo>
                    <a:pt x="315" y="107"/>
                  </a:lnTo>
                  <a:lnTo>
                    <a:pt x="317" y="106"/>
                  </a:lnTo>
                  <a:lnTo>
                    <a:pt x="318" y="106"/>
                  </a:lnTo>
                  <a:lnTo>
                    <a:pt x="319" y="106"/>
                  </a:lnTo>
                  <a:lnTo>
                    <a:pt x="320" y="106"/>
                  </a:lnTo>
                  <a:lnTo>
                    <a:pt x="321" y="106"/>
                  </a:lnTo>
                  <a:lnTo>
                    <a:pt x="322" y="108"/>
                  </a:lnTo>
                  <a:lnTo>
                    <a:pt x="323" y="107"/>
                  </a:lnTo>
                  <a:lnTo>
                    <a:pt x="323" y="106"/>
                  </a:lnTo>
                  <a:lnTo>
                    <a:pt x="322" y="105"/>
                  </a:lnTo>
                  <a:lnTo>
                    <a:pt x="321" y="105"/>
                  </a:lnTo>
                  <a:lnTo>
                    <a:pt x="319" y="105"/>
                  </a:lnTo>
                  <a:lnTo>
                    <a:pt x="317" y="104"/>
                  </a:lnTo>
                  <a:lnTo>
                    <a:pt x="316" y="103"/>
                  </a:lnTo>
                  <a:lnTo>
                    <a:pt x="315" y="102"/>
                  </a:lnTo>
                  <a:lnTo>
                    <a:pt x="313" y="101"/>
                  </a:lnTo>
                  <a:lnTo>
                    <a:pt x="312" y="100"/>
                  </a:lnTo>
                  <a:lnTo>
                    <a:pt x="312" y="99"/>
                  </a:lnTo>
                  <a:lnTo>
                    <a:pt x="312" y="97"/>
                  </a:lnTo>
                  <a:lnTo>
                    <a:pt x="316" y="97"/>
                  </a:lnTo>
                  <a:lnTo>
                    <a:pt x="317" y="96"/>
                  </a:lnTo>
                  <a:lnTo>
                    <a:pt x="319" y="96"/>
                  </a:lnTo>
                  <a:lnTo>
                    <a:pt x="319" y="97"/>
                  </a:lnTo>
                  <a:lnTo>
                    <a:pt x="321" y="100"/>
                  </a:lnTo>
                  <a:lnTo>
                    <a:pt x="322" y="102"/>
                  </a:lnTo>
                  <a:lnTo>
                    <a:pt x="323" y="103"/>
                  </a:lnTo>
                  <a:lnTo>
                    <a:pt x="325" y="105"/>
                  </a:lnTo>
                  <a:lnTo>
                    <a:pt x="328" y="105"/>
                  </a:lnTo>
                  <a:lnTo>
                    <a:pt x="329" y="104"/>
                  </a:lnTo>
                  <a:lnTo>
                    <a:pt x="330" y="105"/>
                  </a:lnTo>
                  <a:lnTo>
                    <a:pt x="330" y="106"/>
                  </a:lnTo>
                  <a:lnTo>
                    <a:pt x="329" y="108"/>
                  </a:lnTo>
                  <a:lnTo>
                    <a:pt x="328" y="109"/>
                  </a:lnTo>
                  <a:lnTo>
                    <a:pt x="329" y="110"/>
                  </a:lnTo>
                  <a:lnTo>
                    <a:pt x="331" y="109"/>
                  </a:lnTo>
                  <a:lnTo>
                    <a:pt x="334" y="110"/>
                  </a:lnTo>
                  <a:lnTo>
                    <a:pt x="335" y="109"/>
                  </a:lnTo>
                  <a:lnTo>
                    <a:pt x="334" y="108"/>
                  </a:lnTo>
                  <a:lnTo>
                    <a:pt x="332" y="108"/>
                  </a:lnTo>
                  <a:lnTo>
                    <a:pt x="332" y="107"/>
                  </a:lnTo>
                  <a:lnTo>
                    <a:pt x="332" y="105"/>
                  </a:lnTo>
                  <a:lnTo>
                    <a:pt x="331" y="103"/>
                  </a:lnTo>
                  <a:lnTo>
                    <a:pt x="329" y="103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4" y="102"/>
                  </a:lnTo>
                  <a:lnTo>
                    <a:pt x="323" y="100"/>
                  </a:lnTo>
                  <a:lnTo>
                    <a:pt x="323" y="98"/>
                  </a:lnTo>
                  <a:lnTo>
                    <a:pt x="323" y="97"/>
                  </a:lnTo>
                  <a:lnTo>
                    <a:pt x="322" y="96"/>
                  </a:lnTo>
                  <a:lnTo>
                    <a:pt x="321" y="95"/>
                  </a:lnTo>
                  <a:lnTo>
                    <a:pt x="321" y="94"/>
                  </a:lnTo>
                  <a:lnTo>
                    <a:pt x="321" y="93"/>
                  </a:lnTo>
                  <a:lnTo>
                    <a:pt x="322" y="91"/>
                  </a:lnTo>
                  <a:lnTo>
                    <a:pt x="322" y="90"/>
                  </a:lnTo>
                  <a:lnTo>
                    <a:pt x="323" y="89"/>
                  </a:lnTo>
                  <a:lnTo>
                    <a:pt x="324" y="88"/>
                  </a:lnTo>
                  <a:lnTo>
                    <a:pt x="324" y="87"/>
                  </a:lnTo>
                  <a:lnTo>
                    <a:pt x="325" y="86"/>
                  </a:lnTo>
                  <a:lnTo>
                    <a:pt x="326" y="85"/>
                  </a:lnTo>
                  <a:lnTo>
                    <a:pt x="328" y="84"/>
                  </a:lnTo>
                  <a:lnTo>
                    <a:pt x="330" y="84"/>
                  </a:lnTo>
                  <a:lnTo>
                    <a:pt x="332" y="83"/>
                  </a:lnTo>
                  <a:lnTo>
                    <a:pt x="334" y="82"/>
                  </a:lnTo>
                  <a:lnTo>
                    <a:pt x="335" y="82"/>
                  </a:lnTo>
                  <a:lnTo>
                    <a:pt x="337" y="82"/>
                  </a:lnTo>
                  <a:lnTo>
                    <a:pt x="336" y="84"/>
                  </a:lnTo>
                  <a:lnTo>
                    <a:pt x="336" y="85"/>
                  </a:lnTo>
                  <a:lnTo>
                    <a:pt x="335" y="87"/>
                  </a:lnTo>
                  <a:lnTo>
                    <a:pt x="335" y="88"/>
                  </a:lnTo>
                  <a:lnTo>
                    <a:pt x="335" y="89"/>
                  </a:lnTo>
                  <a:lnTo>
                    <a:pt x="337" y="90"/>
                  </a:lnTo>
                  <a:lnTo>
                    <a:pt x="337" y="91"/>
                  </a:lnTo>
                  <a:lnTo>
                    <a:pt x="336" y="92"/>
                  </a:lnTo>
                  <a:lnTo>
                    <a:pt x="336" y="94"/>
                  </a:lnTo>
                  <a:lnTo>
                    <a:pt x="335" y="94"/>
                  </a:lnTo>
                  <a:lnTo>
                    <a:pt x="335" y="96"/>
                  </a:lnTo>
                  <a:lnTo>
                    <a:pt x="336" y="97"/>
                  </a:lnTo>
                  <a:lnTo>
                    <a:pt x="338" y="97"/>
                  </a:lnTo>
                  <a:lnTo>
                    <a:pt x="338" y="96"/>
                  </a:lnTo>
                  <a:lnTo>
                    <a:pt x="338" y="94"/>
                  </a:lnTo>
                  <a:lnTo>
                    <a:pt x="337" y="93"/>
                  </a:lnTo>
                  <a:lnTo>
                    <a:pt x="338" y="92"/>
                  </a:lnTo>
                  <a:lnTo>
                    <a:pt x="338" y="91"/>
                  </a:lnTo>
                  <a:lnTo>
                    <a:pt x="340" y="92"/>
                  </a:lnTo>
                  <a:lnTo>
                    <a:pt x="341" y="92"/>
                  </a:lnTo>
                  <a:lnTo>
                    <a:pt x="343" y="92"/>
                  </a:lnTo>
                  <a:lnTo>
                    <a:pt x="344" y="92"/>
                  </a:lnTo>
                  <a:lnTo>
                    <a:pt x="345" y="91"/>
                  </a:lnTo>
                  <a:lnTo>
                    <a:pt x="344" y="91"/>
                  </a:lnTo>
                  <a:lnTo>
                    <a:pt x="343" y="91"/>
                  </a:lnTo>
                  <a:lnTo>
                    <a:pt x="341" y="91"/>
                  </a:lnTo>
                  <a:lnTo>
                    <a:pt x="340" y="90"/>
                  </a:lnTo>
                  <a:lnTo>
                    <a:pt x="338" y="90"/>
                  </a:lnTo>
                  <a:lnTo>
                    <a:pt x="338" y="88"/>
                  </a:lnTo>
                  <a:lnTo>
                    <a:pt x="338" y="87"/>
                  </a:lnTo>
                  <a:lnTo>
                    <a:pt x="339" y="85"/>
                  </a:lnTo>
                  <a:lnTo>
                    <a:pt x="339" y="84"/>
                  </a:lnTo>
                  <a:lnTo>
                    <a:pt x="340" y="83"/>
                  </a:lnTo>
                  <a:lnTo>
                    <a:pt x="340" y="81"/>
                  </a:lnTo>
                  <a:lnTo>
                    <a:pt x="341" y="80"/>
                  </a:lnTo>
                  <a:lnTo>
                    <a:pt x="342" y="82"/>
                  </a:lnTo>
                  <a:lnTo>
                    <a:pt x="341" y="84"/>
                  </a:lnTo>
                  <a:lnTo>
                    <a:pt x="343" y="81"/>
                  </a:lnTo>
                  <a:lnTo>
                    <a:pt x="343" y="79"/>
                  </a:lnTo>
                  <a:lnTo>
                    <a:pt x="344" y="78"/>
                  </a:lnTo>
                  <a:lnTo>
                    <a:pt x="344" y="77"/>
                  </a:lnTo>
                  <a:lnTo>
                    <a:pt x="344" y="75"/>
                  </a:lnTo>
                  <a:lnTo>
                    <a:pt x="346" y="74"/>
                  </a:lnTo>
                  <a:lnTo>
                    <a:pt x="347" y="75"/>
                  </a:lnTo>
                  <a:lnTo>
                    <a:pt x="348" y="77"/>
                  </a:lnTo>
                  <a:lnTo>
                    <a:pt x="349" y="78"/>
                  </a:lnTo>
                  <a:lnTo>
                    <a:pt x="348" y="80"/>
                  </a:lnTo>
                  <a:lnTo>
                    <a:pt x="347" y="82"/>
                  </a:lnTo>
                  <a:lnTo>
                    <a:pt x="347" y="86"/>
                  </a:lnTo>
                  <a:lnTo>
                    <a:pt x="347" y="88"/>
                  </a:lnTo>
                  <a:lnTo>
                    <a:pt x="350" y="88"/>
                  </a:lnTo>
                  <a:lnTo>
                    <a:pt x="349" y="90"/>
                  </a:lnTo>
                  <a:lnTo>
                    <a:pt x="349" y="91"/>
                  </a:lnTo>
                  <a:lnTo>
                    <a:pt x="348" y="92"/>
                  </a:lnTo>
                  <a:lnTo>
                    <a:pt x="347" y="94"/>
                  </a:lnTo>
                  <a:lnTo>
                    <a:pt x="348" y="95"/>
                  </a:lnTo>
                  <a:lnTo>
                    <a:pt x="347" y="97"/>
                  </a:lnTo>
                  <a:lnTo>
                    <a:pt x="347" y="98"/>
                  </a:lnTo>
                  <a:lnTo>
                    <a:pt x="347" y="100"/>
                  </a:lnTo>
                  <a:lnTo>
                    <a:pt x="344" y="102"/>
                  </a:lnTo>
                  <a:lnTo>
                    <a:pt x="343" y="103"/>
                  </a:lnTo>
                  <a:lnTo>
                    <a:pt x="342" y="106"/>
                  </a:lnTo>
                  <a:lnTo>
                    <a:pt x="343" y="106"/>
                  </a:lnTo>
                  <a:lnTo>
                    <a:pt x="344" y="104"/>
                  </a:lnTo>
                  <a:lnTo>
                    <a:pt x="346" y="102"/>
                  </a:lnTo>
                  <a:lnTo>
                    <a:pt x="348" y="100"/>
                  </a:lnTo>
                  <a:lnTo>
                    <a:pt x="349" y="101"/>
                  </a:lnTo>
                  <a:lnTo>
                    <a:pt x="350" y="96"/>
                  </a:lnTo>
                  <a:lnTo>
                    <a:pt x="350" y="94"/>
                  </a:lnTo>
                  <a:lnTo>
                    <a:pt x="350" y="93"/>
                  </a:lnTo>
                  <a:lnTo>
                    <a:pt x="350" y="91"/>
                  </a:lnTo>
                  <a:lnTo>
                    <a:pt x="351" y="91"/>
                  </a:lnTo>
                  <a:lnTo>
                    <a:pt x="353" y="92"/>
                  </a:lnTo>
                  <a:lnTo>
                    <a:pt x="354" y="93"/>
                  </a:lnTo>
                  <a:lnTo>
                    <a:pt x="355" y="94"/>
                  </a:lnTo>
                  <a:lnTo>
                    <a:pt x="357" y="94"/>
                  </a:lnTo>
                  <a:lnTo>
                    <a:pt x="359" y="94"/>
                  </a:lnTo>
                  <a:lnTo>
                    <a:pt x="360" y="94"/>
                  </a:lnTo>
                  <a:lnTo>
                    <a:pt x="358" y="93"/>
                  </a:lnTo>
                  <a:lnTo>
                    <a:pt x="358" y="92"/>
                  </a:lnTo>
                  <a:lnTo>
                    <a:pt x="356" y="93"/>
                  </a:lnTo>
                  <a:lnTo>
                    <a:pt x="356" y="91"/>
                  </a:lnTo>
                  <a:lnTo>
                    <a:pt x="354" y="90"/>
                  </a:lnTo>
                  <a:lnTo>
                    <a:pt x="354" y="89"/>
                  </a:lnTo>
                  <a:lnTo>
                    <a:pt x="352" y="88"/>
                  </a:lnTo>
                  <a:lnTo>
                    <a:pt x="353" y="87"/>
                  </a:lnTo>
                  <a:lnTo>
                    <a:pt x="353" y="86"/>
                  </a:lnTo>
                  <a:lnTo>
                    <a:pt x="353" y="84"/>
                  </a:lnTo>
                  <a:lnTo>
                    <a:pt x="352" y="82"/>
                  </a:lnTo>
                  <a:lnTo>
                    <a:pt x="353" y="82"/>
                  </a:lnTo>
                  <a:lnTo>
                    <a:pt x="355" y="82"/>
                  </a:lnTo>
                  <a:lnTo>
                    <a:pt x="356" y="81"/>
                  </a:lnTo>
                  <a:lnTo>
                    <a:pt x="357" y="80"/>
                  </a:lnTo>
                  <a:lnTo>
                    <a:pt x="357" y="79"/>
                  </a:lnTo>
                  <a:lnTo>
                    <a:pt x="357" y="78"/>
                  </a:lnTo>
                  <a:lnTo>
                    <a:pt x="356" y="77"/>
                  </a:lnTo>
                  <a:lnTo>
                    <a:pt x="357" y="76"/>
                  </a:lnTo>
                  <a:lnTo>
                    <a:pt x="359" y="75"/>
                  </a:lnTo>
                  <a:lnTo>
                    <a:pt x="360" y="74"/>
                  </a:lnTo>
                  <a:lnTo>
                    <a:pt x="361" y="73"/>
                  </a:lnTo>
                  <a:lnTo>
                    <a:pt x="362" y="72"/>
                  </a:lnTo>
                  <a:lnTo>
                    <a:pt x="362" y="73"/>
                  </a:lnTo>
                  <a:lnTo>
                    <a:pt x="362" y="74"/>
                  </a:lnTo>
                  <a:lnTo>
                    <a:pt x="361" y="75"/>
                  </a:lnTo>
                  <a:lnTo>
                    <a:pt x="360" y="76"/>
                  </a:lnTo>
                  <a:lnTo>
                    <a:pt x="359" y="78"/>
                  </a:lnTo>
                  <a:lnTo>
                    <a:pt x="360" y="78"/>
                  </a:lnTo>
                  <a:lnTo>
                    <a:pt x="360" y="79"/>
                  </a:lnTo>
                  <a:lnTo>
                    <a:pt x="360" y="80"/>
                  </a:lnTo>
                  <a:lnTo>
                    <a:pt x="362" y="78"/>
                  </a:lnTo>
                  <a:lnTo>
                    <a:pt x="363" y="78"/>
                  </a:lnTo>
                  <a:lnTo>
                    <a:pt x="362" y="77"/>
                  </a:lnTo>
                  <a:lnTo>
                    <a:pt x="364" y="75"/>
                  </a:lnTo>
                  <a:lnTo>
                    <a:pt x="365" y="76"/>
                  </a:lnTo>
                  <a:lnTo>
                    <a:pt x="365" y="77"/>
                  </a:lnTo>
                  <a:lnTo>
                    <a:pt x="363" y="78"/>
                  </a:lnTo>
                  <a:lnTo>
                    <a:pt x="363" y="79"/>
                  </a:lnTo>
                  <a:lnTo>
                    <a:pt x="365" y="79"/>
                  </a:lnTo>
                  <a:lnTo>
                    <a:pt x="366" y="77"/>
                  </a:lnTo>
                  <a:lnTo>
                    <a:pt x="366" y="75"/>
                  </a:lnTo>
                  <a:lnTo>
                    <a:pt x="367" y="75"/>
                  </a:lnTo>
                  <a:lnTo>
                    <a:pt x="367" y="74"/>
                  </a:lnTo>
                  <a:lnTo>
                    <a:pt x="365" y="74"/>
                  </a:lnTo>
                  <a:lnTo>
                    <a:pt x="365" y="72"/>
                  </a:lnTo>
                  <a:lnTo>
                    <a:pt x="365" y="71"/>
                  </a:lnTo>
                  <a:lnTo>
                    <a:pt x="366" y="69"/>
                  </a:lnTo>
                  <a:lnTo>
                    <a:pt x="368" y="69"/>
                  </a:lnTo>
                  <a:lnTo>
                    <a:pt x="370" y="69"/>
                  </a:lnTo>
                  <a:lnTo>
                    <a:pt x="371" y="70"/>
                  </a:lnTo>
                  <a:lnTo>
                    <a:pt x="372" y="72"/>
                  </a:lnTo>
                  <a:lnTo>
                    <a:pt x="374" y="73"/>
                  </a:lnTo>
                  <a:lnTo>
                    <a:pt x="375" y="74"/>
                  </a:lnTo>
                  <a:lnTo>
                    <a:pt x="377" y="75"/>
                  </a:lnTo>
                  <a:lnTo>
                    <a:pt x="379" y="76"/>
                  </a:lnTo>
                  <a:lnTo>
                    <a:pt x="381" y="76"/>
                  </a:lnTo>
                  <a:lnTo>
                    <a:pt x="383" y="75"/>
                  </a:lnTo>
                  <a:lnTo>
                    <a:pt x="381" y="74"/>
                  </a:lnTo>
                  <a:lnTo>
                    <a:pt x="380" y="74"/>
                  </a:lnTo>
                  <a:lnTo>
                    <a:pt x="380" y="72"/>
                  </a:lnTo>
                  <a:lnTo>
                    <a:pt x="379" y="71"/>
                  </a:lnTo>
                  <a:lnTo>
                    <a:pt x="380" y="69"/>
                  </a:lnTo>
                  <a:lnTo>
                    <a:pt x="382" y="69"/>
                  </a:lnTo>
                  <a:lnTo>
                    <a:pt x="382" y="68"/>
                  </a:lnTo>
                  <a:lnTo>
                    <a:pt x="381" y="68"/>
                  </a:lnTo>
                  <a:lnTo>
                    <a:pt x="379" y="68"/>
                  </a:lnTo>
                  <a:lnTo>
                    <a:pt x="378" y="68"/>
                  </a:lnTo>
                  <a:lnTo>
                    <a:pt x="377" y="67"/>
                  </a:lnTo>
                  <a:lnTo>
                    <a:pt x="378" y="66"/>
                  </a:lnTo>
                  <a:lnTo>
                    <a:pt x="380" y="65"/>
                  </a:lnTo>
                  <a:lnTo>
                    <a:pt x="381" y="65"/>
                  </a:lnTo>
                  <a:lnTo>
                    <a:pt x="382" y="64"/>
                  </a:lnTo>
                  <a:lnTo>
                    <a:pt x="383" y="63"/>
                  </a:lnTo>
                  <a:lnTo>
                    <a:pt x="380" y="65"/>
                  </a:lnTo>
                  <a:lnTo>
                    <a:pt x="378" y="65"/>
                  </a:lnTo>
                  <a:lnTo>
                    <a:pt x="377" y="65"/>
                  </a:lnTo>
                  <a:lnTo>
                    <a:pt x="375" y="66"/>
                  </a:lnTo>
                  <a:lnTo>
                    <a:pt x="372" y="65"/>
                  </a:lnTo>
                  <a:lnTo>
                    <a:pt x="373" y="65"/>
                  </a:lnTo>
                  <a:lnTo>
                    <a:pt x="371" y="65"/>
                  </a:lnTo>
                  <a:lnTo>
                    <a:pt x="370" y="65"/>
                  </a:lnTo>
                  <a:lnTo>
                    <a:pt x="369" y="64"/>
                  </a:lnTo>
                  <a:lnTo>
                    <a:pt x="369" y="63"/>
                  </a:lnTo>
                  <a:lnTo>
                    <a:pt x="369" y="62"/>
                  </a:lnTo>
                  <a:lnTo>
                    <a:pt x="370" y="62"/>
                  </a:lnTo>
                  <a:lnTo>
                    <a:pt x="368" y="63"/>
                  </a:lnTo>
                  <a:lnTo>
                    <a:pt x="366" y="62"/>
                  </a:lnTo>
                  <a:lnTo>
                    <a:pt x="365" y="62"/>
                  </a:lnTo>
                  <a:lnTo>
                    <a:pt x="364" y="61"/>
                  </a:lnTo>
                  <a:lnTo>
                    <a:pt x="364" y="60"/>
                  </a:lnTo>
                  <a:lnTo>
                    <a:pt x="365" y="59"/>
                  </a:lnTo>
                  <a:lnTo>
                    <a:pt x="366" y="58"/>
                  </a:lnTo>
                  <a:lnTo>
                    <a:pt x="368" y="57"/>
                  </a:lnTo>
                  <a:lnTo>
                    <a:pt x="368" y="59"/>
                  </a:lnTo>
                  <a:lnTo>
                    <a:pt x="369" y="60"/>
                  </a:lnTo>
                  <a:lnTo>
                    <a:pt x="369" y="56"/>
                  </a:lnTo>
                  <a:lnTo>
                    <a:pt x="371" y="54"/>
                  </a:lnTo>
                  <a:lnTo>
                    <a:pt x="371" y="56"/>
                  </a:lnTo>
                  <a:lnTo>
                    <a:pt x="372" y="57"/>
                  </a:lnTo>
                  <a:lnTo>
                    <a:pt x="374" y="59"/>
                  </a:lnTo>
                  <a:lnTo>
                    <a:pt x="375" y="60"/>
                  </a:lnTo>
                  <a:lnTo>
                    <a:pt x="376" y="61"/>
                  </a:lnTo>
                  <a:lnTo>
                    <a:pt x="377" y="59"/>
                  </a:lnTo>
                  <a:lnTo>
                    <a:pt x="375" y="58"/>
                  </a:lnTo>
                  <a:lnTo>
                    <a:pt x="375" y="57"/>
                  </a:lnTo>
                  <a:lnTo>
                    <a:pt x="378" y="54"/>
                  </a:lnTo>
                  <a:lnTo>
                    <a:pt x="379" y="54"/>
                  </a:lnTo>
                  <a:lnTo>
                    <a:pt x="378" y="56"/>
                  </a:lnTo>
                  <a:lnTo>
                    <a:pt x="380" y="54"/>
                  </a:lnTo>
                  <a:lnTo>
                    <a:pt x="381" y="54"/>
                  </a:lnTo>
                  <a:lnTo>
                    <a:pt x="381" y="57"/>
                  </a:lnTo>
                  <a:lnTo>
                    <a:pt x="382" y="55"/>
                  </a:lnTo>
                  <a:lnTo>
                    <a:pt x="384" y="54"/>
                  </a:lnTo>
                  <a:lnTo>
                    <a:pt x="385" y="55"/>
                  </a:lnTo>
                  <a:lnTo>
                    <a:pt x="385" y="57"/>
                  </a:lnTo>
                  <a:lnTo>
                    <a:pt x="385" y="60"/>
                  </a:lnTo>
                  <a:lnTo>
                    <a:pt x="384" y="61"/>
                  </a:lnTo>
                  <a:lnTo>
                    <a:pt x="385" y="62"/>
                  </a:lnTo>
                  <a:lnTo>
                    <a:pt x="386" y="62"/>
                  </a:lnTo>
                  <a:lnTo>
                    <a:pt x="387" y="62"/>
                  </a:lnTo>
                  <a:lnTo>
                    <a:pt x="389" y="61"/>
                  </a:lnTo>
                  <a:lnTo>
                    <a:pt x="390" y="62"/>
                  </a:lnTo>
                  <a:lnTo>
                    <a:pt x="389" y="60"/>
                  </a:lnTo>
                  <a:lnTo>
                    <a:pt x="388" y="60"/>
                  </a:lnTo>
                  <a:lnTo>
                    <a:pt x="387" y="60"/>
                  </a:lnTo>
                  <a:lnTo>
                    <a:pt x="386" y="59"/>
                  </a:lnTo>
                  <a:lnTo>
                    <a:pt x="386" y="57"/>
                  </a:lnTo>
                  <a:lnTo>
                    <a:pt x="386" y="56"/>
                  </a:lnTo>
                  <a:lnTo>
                    <a:pt x="389" y="56"/>
                  </a:lnTo>
                  <a:lnTo>
                    <a:pt x="390" y="56"/>
                  </a:lnTo>
                  <a:lnTo>
                    <a:pt x="390" y="57"/>
                  </a:lnTo>
                  <a:lnTo>
                    <a:pt x="391" y="56"/>
                  </a:lnTo>
                  <a:lnTo>
                    <a:pt x="392" y="57"/>
                  </a:lnTo>
                  <a:lnTo>
                    <a:pt x="393" y="57"/>
                  </a:lnTo>
                  <a:lnTo>
                    <a:pt x="395" y="57"/>
                  </a:lnTo>
                  <a:lnTo>
                    <a:pt x="396" y="57"/>
                  </a:lnTo>
                  <a:lnTo>
                    <a:pt x="398" y="57"/>
                  </a:lnTo>
                  <a:lnTo>
                    <a:pt x="399" y="57"/>
                  </a:lnTo>
                  <a:lnTo>
                    <a:pt x="399" y="59"/>
                  </a:lnTo>
                  <a:lnTo>
                    <a:pt x="398" y="60"/>
                  </a:lnTo>
                  <a:lnTo>
                    <a:pt x="396" y="61"/>
                  </a:lnTo>
                  <a:lnTo>
                    <a:pt x="395" y="62"/>
                  </a:lnTo>
                  <a:lnTo>
                    <a:pt x="393" y="63"/>
                  </a:lnTo>
                  <a:lnTo>
                    <a:pt x="391" y="63"/>
                  </a:lnTo>
                  <a:lnTo>
                    <a:pt x="390" y="64"/>
                  </a:lnTo>
                  <a:lnTo>
                    <a:pt x="389" y="64"/>
                  </a:lnTo>
                  <a:lnTo>
                    <a:pt x="388" y="65"/>
                  </a:lnTo>
                  <a:lnTo>
                    <a:pt x="387" y="66"/>
                  </a:lnTo>
                  <a:lnTo>
                    <a:pt x="389" y="65"/>
                  </a:lnTo>
                  <a:lnTo>
                    <a:pt x="391" y="65"/>
                  </a:lnTo>
                  <a:lnTo>
                    <a:pt x="394" y="63"/>
                  </a:lnTo>
                  <a:lnTo>
                    <a:pt x="396" y="63"/>
                  </a:lnTo>
                  <a:lnTo>
                    <a:pt x="398" y="62"/>
                  </a:lnTo>
                  <a:lnTo>
                    <a:pt x="398" y="61"/>
                  </a:lnTo>
                  <a:lnTo>
                    <a:pt x="400" y="60"/>
                  </a:lnTo>
                  <a:lnTo>
                    <a:pt x="401" y="63"/>
                  </a:lnTo>
                  <a:lnTo>
                    <a:pt x="400" y="65"/>
                  </a:lnTo>
                  <a:lnTo>
                    <a:pt x="402" y="65"/>
                  </a:lnTo>
                  <a:lnTo>
                    <a:pt x="402" y="64"/>
                  </a:lnTo>
                  <a:lnTo>
                    <a:pt x="403" y="66"/>
                  </a:lnTo>
                  <a:lnTo>
                    <a:pt x="404" y="67"/>
                  </a:lnTo>
                  <a:lnTo>
                    <a:pt x="404" y="68"/>
                  </a:lnTo>
                  <a:lnTo>
                    <a:pt x="403" y="68"/>
                  </a:lnTo>
                  <a:lnTo>
                    <a:pt x="404" y="69"/>
                  </a:lnTo>
                  <a:lnTo>
                    <a:pt x="404" y="68"/>
                  </a:lnTo>
                  <a:lnTo>
                    <a:pt x="405" y="68"/>
                  </a:lnTo>
                  <a:lnTo>
                    <a:pt x="406" y="67"/>
                  </a:lnTo>
                  <a:lnTo>
                    <a:pt x="406" y="66"/>
                  </a:lnTo>
                  <a:lnTo>
                    <a:pt x="407" y="66"/>
                  </a:lnTo>
                  <a:lnTo>
                    <a:pt x="408" y="66"/>
                  </a:lnTo>
                  <a:lnTo>
                    <a:pt x="409" y="66"/>
                  </a:lnTo>
                  <a:lnTo>
                    <a:pt x="410" y="66"/>
                  </a:lnTo>
                  <a:lnTo>
                    <a:pt x="411" y="65"/>
                  </a:lnTo>
                  <a:lnTo>
                    <a:pt x="411" y="64"/>
                  </a:lnTo>
                  <a:lnTo>
                    <a:pt x="410" y="63"/>
                  </a:lnTo>
                  <a:lnTo>
                    <a:pt x="408" y="64"/>
                  </a:lnTo>
                  <a:lnTo>
                    <a:pt x="405" y="63"/>
                  </a:lnTo>
                  <a:lnTo>
                    <a:pt x="404" y="63"/>
                  </a:lnTo>
                  <a:lnTo>
                    <a:pt x="404" y="62"/>
                  </a:lnTo>
                  <a:lnTo>
                    <a:pt x="404" y="61"/>
                  </a:lnTo>
                  <a:lnTo>
                    <a:pt x="405" y="61"/>
                  </a:lnTo>
                  <a:lnTo>
                    <a:pt x="407" y="60"/>
                  </a:lnTo>
                  <a:lnTo>
                    <a:pt x="407" y="59"/>
                  </a:lnTo>
                  <a:lnTo>
                    <a:pt x="405" y="58"/>
                  </a:lnTo>
                  <a:lnTo>
                    <a:pt x="405" y="57"/>
                  </a:lnTo>
                  <a:lnTo>
                    <a:pt x="407" y="57"/>
                  </a:lnTo>
                  <a:lnTo>
                    <a:pt x="406" y="56"/>
                  </a:lnTo>
                  <a:lnTo>
                    <a:pt x="405" y="57"/>
                  </a:lnTo>
                  <a:lnTo>
                    <a:pt x="404" y="56"/>
                  </a:lnTo>
                  <a:lnTo>
                    <a:pt x="404" y="55"/>
                  </a:lnTo>
                  <a:lnTo>
                    <a:pt x="405" y="55"/>
                  </a:lnTo>
                  <a:lnTo>
                    <a:pt x="406" y="55"/>
                  </a:lnTo>
                  <a:lnTo>
                    <a:pt x="407" y="54"/>
                  </a:lnTo>
                  <a:lnTo>
                    <a:pt x="408" y="54"/>
                  </a:lnTo>
                  <a:lnTo>
                    <a:pt x="408" y="53"/>
                  </a:lnTo>
                  <a:lnTo>
                    <a:pt x="407" y="54"/>
                  </a:lnTo>
                  <a:lnTo>
                    <a:pt x="405" y="54"/>
                  </a:lnTo>
                  <a:lnTo>
                    <a:pt x="405" y="53"/>
                  </a:lnTo>
                  <a:lnTo>
                    <a:pt x="407" y="53"/>
                  </a:lnTo>
                  <a:lnTo>
                    <a:pt x="407" y="52"/>
                  </a:lnTo>
                  <a:lnTo>
                    <a:pt x="407" y="51"/>
                  </a:lnTo>
                  <a:lnTo>
                    <a:pt x="408" y="51"/>
                  </a:lnTo>
                  <a:lnTo>
                    <a:pt x="409" y="52"/>
                  </a:lnTo>
                  <a:lnTo>
                    <a:pt x="410" y="51"/>
                  </a:lnTo>
                  <a:lnTo>
                    <a:pt x="408" y="50"/>
                  </a:lnTo>
                  <a:lnTo>
                    <a:pt x="409" y="50"/>
                  </a:lnTo>
                  <a:lnTo>
                    <a:pt x="408" y="50"/>
                  </a:lnTo>
                  <a:lnTo>
                    <a:pt x="408" y="48"/>
                  </a:lnTo>
                  <a:lnTo>
                    <a:pt x="409" y="48"/>
                  </a:lnTo>
                  <a:lnTo>
                    <a:pt x="410" y="47"/>
                  </a:lnTo>
                  <a:lnTo>
                    <a:pt x="411" y="45"/>
                  </a:lnTo>
                  <a:lnTo>
                    <a:pt x="412" y="45"/>
                  </a:lnTo>
                  <a:lnTo>
                    <a:pt x="413" y="44"/>
                  </a:lnTo>
                  <a:lnTo>
                    <a:pt x="414" y="42"/>
                  </a:lnTo>
                  <a:lnTo>
                    <a:pt x="416" y="41"/>
                  </a:lnTo>
                  <a:lnTo>
                    <a:pt x="417" y="41"/>
                  </a:lnTo>
                  <a:lnTo>
                    <a:pt x="418" y="40"/>
                  </a:lnTo>
                  <a:lnTo>
                    <a:pt x="421" y="41"/>
                  </a:lnTo>
                  <a:lnTo>
                    <a:pt x="422" y="41"/>
                  </a:lnTo>
                  <a:lnTo>
                    <a:pt x="423" y="41"/>
                  </a:lnTo>
                  <a:lnTo>
                    <a:pt x="423" y="42"/>
                  </a:lnTo>
                  <a:lnTo>
                    <a:pt x="424" y="42"/>
                  </a:lnTo>
                  <a:lnTo>
                    <a:pt x="424" y="41"/>
                  </a:lnTo>
                  <a:lnTo>
                    <a:pt x="423" y="39"/>
                  </a:lnTo>
                  <a:lnTo>
                    <a:pt x="422" y="39"/>
                  </a:lnTo>
                  <a:lnTo>
                    <a:pt x="420" y="39"/>
                  </a:lnTo>
                  <a:lnTo>
                    <a:pt x="419" y="39"/>
                  </a:lnTo>
                  <a:lnTo>
                    <a:pt x="420" y="38"/>
                  </a:lnTo>
                  <a:lnTo>
                    <a:pt x="420" y="36"/>
                  </a:lnTo>
                  <a:lnTo>
                    <a:pt x="421" y="35"/>
                  </a:lnTo>
                  <a:lnTo>
                    <a:pt x="422" y="35"/>
                  </a:lnTo>
                  <a:lnTo>
                    <a:pt x="421" y="34"/>
                  </a:lnTo>
                  <a:lnTo>
                    <a:pt x="422" y="33"/>
                  </a:lnTo>
                  <a:lnTo>
                    <a:pt x="422" y="32"/>
                  </a:lnTo>
                  <a:lnTo>
                    <a:pt x="422" y="31"/>
                  </a:lnTo>
                  <a:lnTo>
                    <a:pt x="423" y="32"/>
                  </a:lnTo>
                  <a:lnTo>
                    <a:pt x="423" y="31"/>
                  </a:lnTo>
                  <a:lnTo>
                    <a:pt x="424" y="31"/>
                  </a:lnTo>
                  <a:lnTo>
                    <a:pt x="425" y="31"/>
                  </a:lnTo>
                  <a:lnTo>
                    <a:pt x="426" y="31"/>
                  </a:lnTo>
                  <a:lnTo>
                    <a:pt x="426" y="32"/>
                  </a:lnTo>
                  <a:lnTo>
                    <a:pt x="428" y="32"/>
                  </a:lnTo>
                  <a:lnTo>
                    <a:pt x="428" y="33"/>
                  </a:lnTo>
                  <a:lnTo>
                    <a:pt x="429" y="34"/>
                  </a:lnTo>
                  <a:lnTo>
                    <a:pt x="430" y="33"/>
                  </a:lnTo>
                  <a:lnTo>
                    <a:pt x="429" y="32"/>
                  </a:lnTo>
                  <a:lnTo>
                    <a:pt x="428" y="30"/>
                  </a:lnTo>
                  <a:lnTo>
                    <a:pt x="428" y="29"/>
                  </a:lnTo>
                  <a:lnTo>
                    <a:pt x="427" y="30"/>
                  </a:lnTo>
                  <a:lnTo>
                    <a:pt x="426" y="28"/>
                  </a:lnTo>
                  <a:lnTo>
                    <a:pt x="425" y="28"/>
                  </a:lnTo>
                  <a:lnTo>
                    <a:pt x="423" y="29"/>
                  </a:lnTo>
                  <a:lnTo>
                    <a:pt x="423" y="28"/>
                  </a:lnTo>
                  <a:lnTo>
                    <a:pt x="422" y="27"/>
                  </a:lnTo>
                  <a:lnTo>
                    <a:pt x="422" y="28"/>
                  </a:lnTo>
                  <a:lnTo>
                    <a:pt x="421" y="27"/>
                  </a:lnTo>
                  <a:lnTo>
                    <a:pt x="420" y="27"/>
                  </a:lnTo>
                  <a:lnTo>
                    <a:pt x="420" y="26"/>
                  </a:lnTo>
                  <a:lnTo>
                    <a:pt x="420" y="25"/>
                  </a:lnTo>
                  <a:lnTo>
                    <a:pt x="421" y="24"/>
                  </a:lnTo>
                  <a:lnTo>
                    <a:pt x="422" y="24"/>
                  </a:lnTo>
                  <a:lnTo>
                    <a:pt x="422" y="23"/>
                  </a:lnTo>
                  <a:lnTo>
                    <a:pt x="423" y="23"/>
                  </a:lnTo>
                  <a:lnTo>
                    <a:pt x="423" y="24"/>
                  </a:lnTo>
                  <a:lnTo>
                    <a:pt x="424" y="25"/>
                  </a:lnTo>
                  <a:lnTo>
                    <a:pt x="426" y="26"/>
                  </a:lnTo>
                  <a:lnTo>
                    <a:pt x="427" y="26"/>
                  </a:lnTo>
                  <a:lnTo>
                    <a:pt x="428" y="26"/>
                  </a:lnTo>
                  <a:lnTo>
                    <a:pt x="428" y="25"/>
                  </a:lnTo>
                  <a:lnTo>
                    <a:pt x="428" y="24"/>
                  </a:lnTo>
                  <a:lnTo>
                    <a:pt x="426" y="24"/>
                  </a:lnTo>
                  <a:lnTo>
                    <a:pt x="426" y="23"/>
                  </a:lnTo>
                  <a:lnTo>
                    <a:pt x="427" y="22"/>
                  </a:lnTo>
                  <a:lnTo>
                    <a:pt x="428" y="22"/>
                  </a:lnTo>
                  <a:lnTo>
                    <a:pt x="428" y="21"/>
                  </a:lnTo>
                  <a:lnTo>
                    <a:pt x="426" y="21"/>
                  </a:lnTo>
                  <a:lnTo>
                    <a:pt x="426" y="20"/>
                  </a:lnTo>
                  <a:lnTo>
                    <a:pt x="425" y="20"/>
                  </a:lnTo>
                  <a:lnTo>
                    <a:pt x="425" y="19"/>
                  </a:lnTo>
                  <a:lnTo>
                    <a:pt x="425" y="18"/>
                  </a:lnTo>
                  <a:lnTo>
                    <a:pt x="426" y="18"/>
                  </a:lnTo>
                  <a:lnTo>
                    <a:pt x="425" y="18"/>
                  </a:lnTo>
                  <a:lnTo>
                    <a:pt x="426" y="17"/>
                  </a:lnTo>
                  <a:lnTo>
                    <a:pt x="428" y="17"/>
                  </a:lnTo>
                  <a:lnTo>
                    <a:pt x="428" y="18"/>
                  </a:lnTo>
                  <a:lnTo>
                    <a:pt x="428" y="17"/>
                  </a:lnTo>
                  <a:lnTo>
                    <a:pt x="429" y="17"/>
                  </a:lnTo>
                  <a:lnTo>
                    <a:pt x="429" y="18"/>
                  </a:lnTo>
                  <a:lnTo>
                    <a:pt x="430" y="18"/>
                  </a:lnTo>
                  <a:lnTo>
                    <a:pt x="431" y="18"/>
                  </a:lnTo>
                  <a:lnTo>
                    <a:pt x="431" y="19"/>
                  </a:lnTo>
                  <a:lnTo>
                    <a:pt x="431" y="20"/>
                  </a:lnTo>
                  <a:lnTo>
                    <a:pt x="432" y="19"/>
                  </a:lnTo>
                  <a:lnTo>
                    <a:pt x="432" y="20"/>
                  </a:lnTo>
                  <a:lnTo>
                    <a:pt x="433" y="19"/>
                  </a:lnTo>
                  <a:lnTo>
                    <a:pt x="432" y="18"/>
                  </a:lnTo>
                  <a:lnTo>
                    <a:pt x="433" y="17"/>
                  </a:lnTo>
                  <a:lnTo>
                    <a:pt x="434" y="17"/>
                  </a:lnTo>
                  <a:lnTo>
                    <a:pt x="434" y="18"/>
                  </a:lnTo>
                  <a:lnTo>
                    <a:pt x="433" y="21"/>
                  </a:lnTo>
                  <a:lnTo>
                    <a:pt x="435" y="21"/>
                  </a:lnTo>
                  <a:lnTo>
                    <a:pt x="435" y="20"/>
                  </a:lnTo>
                  <a:lnTo>
                    <a:pt x="437" y="18"/>
                  </a:lnTo>
                  <a:lnTo>
                    <a:pt x="438" y="19"/>
                  </a:lnTo>
                  <a:lnTo>
                    <a:pt x="439" y="20"/>
                  </a:lnTo>
                  <a:lnTo>
                    <a:pt x="439" y="23"/>
                  </a:lnTo>
                  <a:lnTo>
                    <a:pt x="441" y="23"/>
                  </a:lnTo>
                  <a:lnTo>
                    <a:pt x="441" y="22"/>
                  </a:lnTo>
                  <a:lnTo>
                    <a:pt x="442" y="20"/>
                  </a:lnTo>
                  <a:lnTo>
                    <a:pt x="441" y="18"/>
                  </a:lnTo>
                  <a:lnTo>
                    <a:pt x="440" y="17"/>
                  </a:lnTo>
                  <a:lnTo>
                    <a:pt x="440" y="15"/>
                  </a:lnTo>
                  <a:lnTo>
                    <a:pt x="443" y="17"/>
                  </a:lnTo>
                  <a:lnTo>
                    <a:pt x="444" y="17"/>
                  </a:lnTo>
                  <a:lnTo>
                    <a:pt x="443" y="20"/>
                  </a:lnTo>
                  <a:lnTo>
                    <a:pt x="444" y="20"/>
                  </a:lnTo>
                  <a:lnTo>
                    <a:pt x="445" y="18"/>
                  </a:lnTo>
                  <a:lnTo>
                    <a:pt x="447" y="17"/>
                  </a:lnTo>
                  <a:lnTo>
                    <a:pt x="448" y="17"/>
                  </a:lnTo>
                  <a:lnTo>
                    <a:pt x="448" y="18"/>
                  </a:lnTo>
                  <a:lnTo>
                    <a:pt x="449" y="19"/>
                  </a:lnTo>
                  <a:lnTo>
                    <a:pt x="450" y="17"/>
                  </a:lnTo>
                  <a:lnTo>
                    <a:pt x="451" y="17"/>
                  </a:lnTo>
                  <a:lnTo>
                    <a:pt x="452" y="18"/>
                  </a:lnTo>
                  <a:lnTo>
                    <a:pt x="452" y="19"/>
                  </a:lnTo>
                  <a:lnTo>
                    <a:pt x="450" y="21"/>
                  </a:lnTo>
                  <a:lnTo>
                    <a:pt x="450" y="23"/>
                  </a:lnTo>
                  <a:lnTo>
                    <a:pt x="447" y="23"/>
                  </a:lnTo>
                  <a:lnTo>
                    <a:pt x="448" y="24"/>
                  </a:lnTo>
                  <a:lnTo>
                    <a:pt x="449" y="24"/>
                  </a:lnTo>
                  <a:lnTo>
                    <a:pt x="449" y="25"/>
                  </a:lnTo>
                  <a:lnTo>
                    <a:pt x="448" y="26"/>
                  </a:lnTo>
                  <a:lnTo>
                    <a:pt x="448" y="25"/>
                  </a:lnTo>
                  <a:lnTo>
                    <a:pt x="446" y="26"/>
                  </a:lnTo>
                  <a:lnTo>
                    <a:pt x="445" y="28"/>
                  </a:lnTo>
                  <a:lnTo>
                    <a:pt x="444" y="29"/>
                  </a:lnTo>
                  <a:lnTo>
                    <a:pt x="444" y="30"/>
                  </a:lnTo>
                  <a:lnTo>
                    <a:pt x="442" y="32"/>
                  </a:lnTo>
                  <a:lnTo>
                    <a:pt x="441" y="33"/>
                  </a:lnTo>
                  <a:lnTo>
                    <a:pt x="439" y="36"/>
                  </a:lnTo>
                  <a:lnTo>
                    <a:pt x="438" y="37"/>
                  </a:lnTo>
                  <a:lnTo>
                    <a:pt x="439" y="38"/>
                  </a:lnTo>
                  <a:lnTo>
                    <a:pt x="440" y="39"/>
                  </a:lnTo>
                  <a:lnTo>
                    <a:pt x="441" y="38"/>
                  </a:lnTo>
                  <a:lnTo>
                    <a:pt x="442" y="38"/>
                  </a:lnTo>
                  <a:lnTo>
                    <a:pt x="441" y="39"/>
                  </a:lnTo>
                  <a:lnTo>
                    <a:pt x="442" y="41"/>
                  </a:lnTo>
                  <a:lnTo>
                    <a:pt x="443" y="41"/>
                  </a:lnTo>
                  <a:lnTo>
                    <a:pt x="442" y="42"/>
                  </a:lnTo>
                  <a:lnTo>
                    <a:pt x="441" y="41"/>
                  </a:lnTo>
                  <a:lnTo>
                    <a:pt x="440" y="42"/>
                  </a:lnTo>
                  <a:lnTo>
                    <a:pt x="440" y="44"/>
                  </a:lnTo>
                  <a:lnTo>
                    <a:pt x="440" y="45"/>
                  </a:lnTo>
                  <a:lnTo>
                    <a:pt x="441" y="45"/>
                  </a:lnTo>
                  <a:lnTo>
                    <a:pt x="442" y="45"/>
                  </a:lnTo>
                  <a:lnTo>
                    <a:pt x="441" y="46"/>
                  </a:lnTo>
                  <a:lnTo>
                    <a:pt x="440" y="47"/>
                  </a:lnTo>
                  <a:lnTo>
                    <a:pt x="440" y="48"/>
                  </a:lnTo>
                  <a:lnTo>
                    <a:pt x="438" y="49"/>
                  </a:lnTo>
                  <a:lnTo>
                    <a:pt x="438" y="50"/>
                  </a:lnTo>
                  <a:lnTo>
                    <a:pt x="438" y="51"/>
                  </a:lnTo>
                  <a:lnTo>
                    <a:pt x="438" y="54"/>
                  </a:lnTo>
                  <a:lnTo>
                    <a:pt x="438" y="55"/>
                  </a:lnTo>
                  <a:lnTo>
                    <a:pt x="440" y="56"/>
                  </a:lnTo>
                  <a:lnTo>
                    <a:pt x="440" y="53"/>
                  </a:lnTo>
                  <a:lnTo>
                    <a:pt x="441" y="53"/>
                  </a:lnTo>
                  <a:lnTo>
                    <a:pt x="441" y="54"/>
                  </a:lnTo>
                  <a:lnTo>
                    <a:pt x="442" y="56"/>
                  </a:lnTo>
                  <a:lnTo>
                    <a:pt x="444" y="56"/>
                  </a:lnTo>
                  <a:lnTo>
                    <a:pt x="444" y="54"/>
                  </a:lnTo>
                  <a:lnTo>
                    <a:pt x="445" y="51"/>
                  </a:lnTo>
                  <a:lnTo>
                    <a:pt x="447" y="50"/>
                  </a:lnTo>
                  <a:lnTo>
                    <a:pt x="447" y="47"/>
                  </a:lnTo>
                  <a:lnTo>
                    <a:pt x="449" y="46"/>
                  </a:lnTo>
                  <a:lnTo>
                    <a:pt x="448" y="44"/>
                  </a:lnTo>
                  <a:lnTo>
                    <a:pt x="446" y="44"/>
                  </a:lnTo>
                  <a:lnTo>
                    <a:pt x="447" y="42"/>
                  </a:lnTo>
                  <a:lnTo>
                    <a:pt x="448" y="41"/>
                  </a:lnTo>
                  <a:lnTo>
                    <a:pt x="449" y="41"/>
                  </a:lnTo>
                  <a:lnTo>
                    <a:pt x="449" y="39"/>
                  </a:lnTo>
                  <a:lnTo>
                    <a:pt x="449" y="38"/>
                  </a:lnTo>
                  <a:lnTo>
                    <a:pt x="450" y="36"/>
                  </a:lnTo>
                  <a:lnTo>
                    <a:pt x="454" y="32"/>
                  </a:lnTo>
                  <a:lnTo>
                    <a:pt x="456" y="29"/>
                  </a:lnTo>
                  <a:lnTo>
                    <a:pt x="456" y="27"/>
                  </a:lnTo>
                  <a:lnTo>
                    <a:pt x="456" y="24"/>
                  </a:lnTo>
                  <a:lnTo>
                    <a:pt x="457" y="24"/>
                  </a:lnTo>
                  <a:lnTo>
                    <a:pt x="457" y="22"/>
                  </a:lnTo>
                  <a:lnTo>
                    <a:pt x="459" y="21"/>
                  </a:lnTo>
                  <a:lnTo>
                    <a:pt x="461" y="18"/>
                  </a:lnTo>
                  <a:lnTo>
                    <a:pt x="462" y="15"/>
                  </a:lnTo>
                  <a:lnTo>
                    <a:pt x="464" y="14"/>
                  </a:lnTo>
                  <a:lnTo>
                    <a:pt x="465" y="11"/>
                  </a:lnTo>
                  <a:lnTo>
                    <a:pt x="467" y="11"/>
                  </a:lnTo>
                  <a:lnTo>
                    <a:pt x="468" y="13"/>
                  </a:lnTo>
                  <a:lnTo>
                    <a:pt x="467" y="17"/>
                  </a:lnTo>
                  <a:lnTo>
                    <a:pt x="468" y="17"/>
                  </a:lnTo>
                  <a:lnTo>
                    <a:pt x="468" y="18"/>
                  </a:lnTo>
                  <a:lnTo>
                    <a:pt x="468" y="20"/>
                  </a:lnTo>
                  <a:lnTo>
                    <a:pt x="468" y="22"/>
                  </a:lnTo>
                  <a:lnTo>
                    <a:pt x="465" y="23"/>
                  </a:lnTo>
                  <a:lnTo>
                    <a:pt x="463" y="25"/>
                  </a:lnTo>
                  <a:lnTo>
                    <a:pt x="463" y="26"/>
                  </a:lnTo>
                  <a:lnTo>
                    <a:pt x="465" y="25"/>
                  </a:lnTo>
                  <a:lnTo>
                    <a:pt x="467" y="24"/>
                  </a:lnTo>
                  <a:lnTo>
                    <a:pt x="468" y="26"/>
                  </a:lnTo>
                  <a:lnTo>
                    <a:pt x="468" y="29"/>
                  </a:lnTo>
                  <a:lnTo>
                    <a:pt x="468" y="30"/>
                  </a:lnTo>
                  <a:lnTo>
                    <a:pt x="468" y="33"/>
                  </a:lnTo>
                  <a:lnTo>
                    <a:pt x="468" y="35"/>
                  </a:lnTo>
                  <a:lnTo>
                    <a:pt x="467" y="36"/>
                  </a:lnTo>
                  <a:lnTo>
                    <a:pt x="468" y="38"/>
                  </a:lnTo>
                  <a:lnTo>
                    <a:pt x="467" y="39"/>
                  </a:lnTo>
                  <a:lnTo>
                    <a:pt x="468" y="39"/>
                  </a:lnTo>
                  <a:lnTo>
                    <a:pt x="468" y="37"/>
                  </a:lnTo>
                  <a:lnTo>
                    <a:pt x="470" y="37"/>
                  </a:lnTo>
                  <a:lnTo>
                    <a:pt x="470" y="35"/>
                  </a:lnTo>
                  <a:lnTo>
                    <a:pt x="471" y="36"/>
                  </a:lnTo>
                  <a:lnTo>
                    <a:pt x="472" y="35"/>
                  </a:lnTo>
                  <a:lnTo>
                    <a:pt x="471" y="32"/>
                  </a:lnTo>
                  <a:lnTo>
                    <a:pt x="472" y="31"/>
                  </a:lnTo>
                  <a:lnTo>
                    <a:pt x="472" y="32"/>
                  </a:lnTo>
                  <a:lnTo>
                    <a:pt x="474" y="32"/>
                  </a:lnTo>
                  <a:lnTo>
                    <a:pt x="475" y="33"/>
                  </a:lnTo>
                  <a:lnTo>
                    <a:pt x="477" y="32"/>
                  </a:lnTo>
                  <a:lnTo>
                    <a:pt x="478" y="32"/>
                  </a:lnTo>
                  <a:lnTo>
                    <a:pt x="478" y="31"/>
                  </a:lnTo>
                  <a:lnTo>
                    <a:pt x="475" y="30"/>
                  </a:lnTo>
                  <a:lnTo>
                    <a:pt x="475" y="29"/>
                  </a:lnTo>
                  <a:lnTo>
                    <a:pt x="475" y="28"/>
                  </a:lnTo>
                  <a:lnTo>
                    <a:pt x="475" y="27"/>
                  </a:lnTo>
                  <a:lnTo>
                    <a:pt x="477" y="26"/>
                  </a:lnTo>
                  <a:lnTo>
                    <a:pt x="478" y="26"/>
                  </a:lnTo>
                  <a:lnTo>
                    <a:pt x="480" y="27"/>
                  </a:lnTo>
                  <a:lnTo>
                    <a:pt x="480" y="26"/>
                  </a:lnTo>
                  <a:lnTo>
                    <a:pt x="479" y="26"/>
                  </a:lnTo>
                  <a:lnTo>
                    <a:pt x="478" y="25"/>
                  </a:lnTo>
                  <a:lnTo>
                    <a:pt x="477" y="24"/>
                  </a:lnTo>
                  <a:lnTo>
                    <a:pt x="477" y="23"/>
                  </a:lnTo>
                  <a:lnTo>
                    <a:pt x="477" y="22"/>
                  </a:lnTo>
                  <a:lnTo>
                    <a:pt x="476" y="21"/>
                  </a:lnTo>
                  <a:lnTo>
                    <a:pt x="477" y="20"/>
                  </a:lnTo>
                  <a:lnTo>
                    <a:pt x="478" y="20"/>
                  </a:lnTo>
                  <a:lnTo>
                    <a:pt x="478" y="19"/>
                  </a:lnTo>
                  <a:lnTo>
                    <a:pt x="480" y="20"/>
                  </a:lnTo>
                  <a:lnTo>
                    <a:pt x="481" y="19"/>
                  </a:lnTo>
                  <a:lnTo>
                    <a:pt x="481" y="18"/>
                  </a:lnTo>
                  <a:lnTo>
                    <a:pt x="480" y="18"/>
                  </a:lnTo>
                  <a:lnTo>
                    <a:pt x="480" y="15"/>
                  </a:lnTo>
                  <a:lnTo>
                    <a:pt x="483" y="14"/>
                  </a:lnTo>
                  <a:lnTo>
                    <a:pt x="486" y="15"/>
                  </a:lnTo>
                  <a:lnTo>
                    <a:pt x="483" y="14"/>
                  </a:lnTo>
                  <a:lnTo>
                    <a:pt x="484" y="12"/>
                  </a:lnTo>
                  <a:lnTo>
                    <a:pt x="482" y="12"/>
                  </a:lnTo>
                  <a:lnTo>
                    <a:pt x="483" y="12"/>
                  </a:lnTo>
                  <a:lnTo>
                    <a:pt x="481" y="12"/>
                  </a:lnTo>
                  <a:lnTo>
                    <a:pt x="481" y="11"/>
                  </a:lnTo>
                  <a:lnTo>
                    <a:pt x="479" y="12"/>
                  </a:lnTo>
                  <a:lnTo>
                    <a:pt x="476" y="12"/>
                  </a:lnTo>
                  <a:lnTo>
                    <a:pt x="475" y="11"/>
                  </a:lnTo>
                  <a:lnTo>
                    <a:pt x="476" y="9"/>
                  </a:lnTo>
                  <a:lnTo>
                    <a:pt x="478" y="9"/>
                  </a:lnTo>
                  <a:lnTo>
                    <a:pt x="480" y="9"/>
                  </a:lnTo>
                  <a:lnTo>
                    <a:pt x="478" y="8"/>
                  </a:lnTo>
                  <a:lnTo>
                    <a:pt x="477" y="7"/>
                  </a:lnTo>
                  <a:lnTo>
                    <a:pt x="477" y="5"/>
                  </a:lnTo>
                  <a:lnTo>
                    <a:pt x="480" y="6"/>
                  </a:lnTo>
                  <a:lnTo>
                    <a:pt x="481" y="6"/>
                  </a:lnTo>
                  <a:lnTo>
                    <a:pt x="483" y="9"/>
                  </a:lnTo>
                  <a:lnTo>
                    <a:pt x="483" y="8"/>
                  </a:lnTo>
                  <a:lnTo>
                    <a:pt x="483" y="7"/>
                  </a:lnTo>
                  <a:lnTo>
                    <a:pt x="483" y="6"/>
                  </a:lnTo>
                  <a:lnTo>
                    <a:pt x="481" y="5"/>
                  </a:lnTo>
                  <a:lnTo>
                    <a:pt x="481" y="3"/>
                  </a:lnTo>
                  <a:lnTo>
                    <a:pt x="482" y="2"/>
                  </a:lnTo>
                  <a:lnTo>
                    <a:pt x="483" y="2"/>
                  </a:lnTo>
                  <a:lnTo>
                    <a:pt x="483" y="0"/>
                  </a:lnTo>
                  <a:lnTo>
                    <a:pt x="485" y="1"/>
                  </a:lnTo>
                  <a:lnTo>
                    <a:pt x="486" y="1"/>
                  </a:lnTo>
                  <a:lnTo>
                    <a:pt x="485" y="3"/>
                  </a:lnTo>
                  <a:lnTo>
                    <a:pt x="486" y="3"/>
                  </a:lnTo>
                  <a:lnTo>
                    <a:pt x="487" y="3"/>
                  </a:lnTo>
                  <a:lnTo>
                    <a:pt x="487" y="4"/>
                  </a:lnTo>
                  <a:lnTo>
                    <a:pt x="489" y="4"/>
                  </a:lnTo>
                  <a:lnTo>
                    <a:pt x="490" y="2"/>
                  </a:lnTo>
                  <a:lnTo>
                    <a:pt x="490" y="3"/>
                  </a:lnTo>
                  <a:lnTo>
                    <a:pt x="492" y="1"/>
                  </a:lnTo>
                  <a:lnTo>
                    <a:pt x="492" y="3"/>
                  </a:lnTo>
                  <a:lnTo>
                    <a:pt x="493" y="1"/>
                  </a:lnTo>
                  <a:lnTo>
                    <a:pt x="495" y="0"/>
                  </a:lnTo>
                  <a:lnTo>
                    <a:pt x="496" y="1"/>
                  </a:lnTo>
                  <a:lnTo>
                    <a:pt x="495" y="3"/>
                  </a:lnTo>
                  <a:lnTo>
                    <a:pt x="495" y="4"/>
                  </a:lnTo>
                  <a:lnTo>
                    <a:pt x="495" y="6"/>
                  </a:lnTo>
                  <a:lnTo>
                    <a:pt x="498" y="4"/>
                  </a:lnTo>
                  <a:lnTo>
                    <a:pt x="500" y="3"/>
                  </a:lnTo>
                  <a:lnTo>
                    <a:pt x="502" y="5"/>
                  </a:lnTo>
                  <a:lnTo>
                    <a:pt x="502" y="6"/>
                  </a:lnTo>
                  <a:lnTo>
                    <a:pt x="501" y="8"/>
                  </a:lnTo>
                  <a:lnTo>
                    <a:pt x="499" y="8"/>
                  </a:lnTo>
                  <a:lnTo>
                    <a:pt x="501" y="8"/>
                  </a:lnTo>
                  <a:lnTo>
                    <a:pt x="501" y="9"/>
                  </a:lnTo>
                  <a:lnTo>
                    <a:pt x="499" y="9"/>
                  </a:lnTo>
                  <a:lnTo>
                    <a:pt x="500" y="10"/>
                  </a:lnTo>
                  <a:lnTo>
                    <a:pt x="499" y="11"/>
                  </a:lnTo>
                  <a:lnTo>
                    <a:pt x="497" y="11"/>
                  </a:lnTo>
                  <a:lnTo>
                    <a:pt x="499" y="12"/>
                  </a:lnTo>
                  <a:lnTo>
                    <a:pt x="498" y="13"/>
                  </a:lnTo>
                  <a:lnTo>
                    <a:pt x="495" y="13"/>
                  </a:lnTo>
                  <a:lnTo>
                    <a:pt x="495" y="12"/>
                  </a:lnTo>
                  <a:lnTo>
                    <a:pt x="495" y="13"/>
                  </a:lnTo>
                  <a:lnTo>
                    <a:pt x="493" y="13"/>
                  </a:lnTo>
                  <a:lnTo>
                    <a:pt x="493" y="12"/>
                  </a:lnTo>
                  <a:lnTo>
                    <a:pt x="492" y="13"/>
                  </a:lnTo>
                  <a:lnTo>
                    <a:pt x="492" y="14"/>
                  </a:lnTo>
                  <a:lnTo>
                    <a:pt x="489" y="14"/>
                  </a:lnTo>
                  <a:lnTo>
                    <a:pt x="490" y="15"/>
                  </a:lnTo>
                  <a:lnTo>
                    <a:pt x="492" y="15"/>
                  </a:lnTo>
                  <a:lnTo>
                    <a:pt x="494" y="15"/>
                  </a:lnTo>
                  <a:lnTo>
                    <a:pt x="495" y="15"/>
                  </a:lnTo>
                  <a:lnTo>
                    <a:pt x="496" y="15"/>
                  </a:lnTo>
                  <a:lnTo>
                    <a:pt x="495" y="18"/>
                  </a:lnTo>
                  <a:lnTo>
                    <a:pt x="492" y="19"/>
                  </a:lnTo>
                  <a:lnTo>
                    <a:pt x="492" y="20"/>
                  </a:lnTo>
                  <a:lnTo>
                    <a:pt x="488" y="22"/>
                  </a:lnTo>
                  <a:lnTo>
                    <a:pt x="489" y="23"/>
                  </a:lnTo>
                  <a:lnTo>
                    <a:pt x="493" y="21"/>
                  </a:lnTo>
                  <a:lnTo>
                    <a:pt x="495" y="20"/>
                  </a:lnTo>
                  <a:lnTo>
                    <a:pt x="496" y="18"/>
                  </a:lnTo>
                  <a:lnTo>
                    <a:pt x="498" y="17"/>
                  </a:lnTo>
                  <a:lnTo>
                    <a:pt x="499" y="16"/>
                  </a:lnTo>
                  <a:lnTo>
                    <a:pt x="500" y="17"/>
                  </a:lnTo>
                  <a:lnTo>
                    <a:pt x="500" y="19"/>
                  </a:lnTo>
                  <a:lnTo>
                    <a:pt x="499" y="21"/>
                  </a:lnTo>
                  <a:lnTo>
                    <a:pt x="498" y="23"/>
                  </a:lnTo>
                  <a:lnTo>
                    <a:pt x="495" y="26"/>
                  </a:lnTo>
                  <a:lnTo>
                    <a:pt x="493" y="27"/>
                  </a:lnTo>
                  <a:lnTo>
                    <a:pt x="492" y="28"/>
                  </a:lnTo>
                  <a:lnTo>
                    <a:pt x="493" y="29"/>
                  </a:lnTo>
                  <a:lnTo>
                    <a:pt x="493" y="30"/>
                  </a:lnTo>
                  <a:lnTo>
                    <a:pt x="494" y="30"/>
                  </a:lnTo>
                  <a:lnTo>
                    <a:pt x="495" y="27"/>
                  </a:lnTo>
                  <a:lnTo>
                    <a:pt x="496" y="27"/>
                  </a:lnTo>
                  <a:lnTo>
                    <a:pt x="497" y="27"/>
                  </a:lnTo>
                  <a:lnTo>
                    <a:pt x="498" y="26"/>
                  </a:lnTo>
                  <a:lnTo>
                    <a:pt x="499" y="26"/>
                  </a:lnTo>
                  <a:lnTo>
                    <a:pt x="498" y="27"/>
                  </a:lnTo>
                  <a:lnTo>
                    <a:pt x="497" y="29"/>
                  </a:lnTo>
                  <a:lnTo>
                    <a:pt x="498" y="29"/>
                  </a:lnTo>
                  <a:lnTo>
                    <a:pt x="499" y="27"/>
                  </a:lnTo>
                  <a:lnTo>
                    <a:pt x="500" y="27"/>
                  </a:lnTo>
                  <a:lnTo>
                    <a:pt x="501" y="26"/>
                  </a:lnTo>
                  <a:lnTo>
                    <a:pt x="502" y="25"/>
                  </a:lnTo>
                  <a:lnTo>
                    <a:pt x="501" y="30"/>
                  </a:lnTo>
                  <a:lnTo>
                    <a:pt x="501" y="34"/>
                  </a:lnTo>
                  <a:lnTo>
                    <a:pt x="501" y="36"/>
                  </a:lnTo>
                  <a:lnTo>
                    <a:pt x="501" y="39"/>
                  </a:lnTo>
                  <a:lnTo>
                    <a:pt x="502" y="42"/>
                  </a:lnTo>
                  <a:lnTo>
                    <a:pt x="502" y="45"/>
                  </a:lnTo>
                  <a:lnTo>
                    <a:pt x="500" y="46"/>
                  </a:lnTo>
                  <a:lnTo>
                    <a:pt x="501" y="47"/>
                  </a:lnTo>
                  <a:lnTo>
                    <a:pt x="503" y="44"/>
                  </a:lnTo>
                  <a:lnTo>
                    <a:pt x="503" y="41"/>
                  </a:lnTo>
                  <a:lnTo>
                    <a:pt x="502" y="38"/>
                  </a:lnTo>
                  <a:lnTo>
                    <a:pt x="502" y="35"/>
                  </a:lnTo>
                  <a:lnTo>
                    <a:pt x="502" y="33"/>
                  </a:lnTo>
                  <a:lnTo>
                    <a:pt x="501" y="31"/>
                  </a:lnTo>
                  <a:lnTo>
                    <a:pt x="502" y="29"/>
                  </a:lnTo>
                  <a:lnTo>
                    <a:pt x="502" y="27"/>
                  </a:lnTo>
                  <a:lnTo>
                    <a:pt x="502" y="26"/>
                  </a:lnTo>
                  <a:lnTo>
                    <a:pt x="504" y="26"/>
                  </a:lnTo>
                  <a:lnTo>
                    <a:pt x="506" y="27"/>
                  </a:lnTo>
                  <a:lnTo>
                    <a:pt x="505" y="26"/>
                  </a:lnTo>
                  <a:lnTo>
                    <a:pt x="507" y="24"/>
                  </a:lnTo>
                  <a:lnTo>
                    <a:pt x="506" y="24"/>
                  </a:lnTo>
                  <a:lnTo>
                    <a:pt x="505" y="24"/>
                  </a:lnTo>
                  <a:lnTo>
                    <a:pt x="504" y="23"/>
                  </a:lnTo>
                  <a:lnTo>
                    <a:pt x="503" y="22"/>
                  </a:lnTo>
                  <a:lnTo>
                    <a:pt x="504" y="20"/>
                  </a:lnTo>
                  <a:lnTo>
                    <a:pt x="504" y="17"/>
                  </a:lnTo>
                  <a:lnTo>
                    <a:pt x="507" y="17"/>
                  </a:lnTo>
                  <a:lnTo>
                    <a:pt x="507" y="15"/>
                  </a:lnTo>
                  <a:lnTo>
                    <a:pt x="505" y="15"/>
                  </a:lnTo>
                  <a:lnTo>
                    <a:pt x="504" y="14"/>
                  </a:lnTo>
                  <a:lnTo>
                    <a:pt x="505" y="13"/>
                  </a:lnTo>
                  <a:lnTo>
                    <a:pt x="506" y="12"/>
                  </a:lnTo>
                  <a:lnTo>
                    <a:pt x="506" y="11"/>
                  </a:lnTo>
                  <a:lnTo>
                    <a:pt x="507" y="9"/>
                  </a:lnTo>
                  <a:lnTo>
                    <a:pt x="509" y="7"/>
                  </a:lnTo>
                  <a:lnTo>
                    <a:pt x="511" y="6"/>
                  </a:lnTo>
                  <a:lnTo>
                    <a:pt x="513" y="6"/>
                  </a:lnTo>
                  <a:lnTo>
                    <a:pt x="514" y="6"/>
                  </a:lnTo>
                  <a:lnTo>
                    <a:pt x="516" y="6"/>
                  </a:lnTo>
                  <a:lnTo>
                    <a:pt x="517" y="6"/>
                  </a:lnTo>
                  <a:lnTo>
                    <a:pt x="517" y="8"/>
                  </a:lnTo>
                  <a:lnTo>
                    <a:pt x="518" y="8"/>
                  </a:lnTo>
                  <a:lnTo>
                    <a:pt x="520" y="8"/>
                  </a:lnTo>
                  <a:lnTo>
                    <a:pt x="520" y="9"/>
                  </a:lnTo>
                  <a:lnTo>
                    <a:pt x="519" y="11"/>
                  </a:lnTo>
                  <a:lnTo>
                    <a:pt x="518" y="11"/>
                  </a:lnTo>
                  <a:lnTo>
                    <a:pt x="521" y="11"/>
                  </a:lnTo>
                  <a:lnTo>
                    <a:pt x="519" y="12"/>
                  </a:lnTo>
                  <a:lnTo>
                    <a:pt x="520" y="12"/>
                  </a:lnTo>
                  <a:lnTo>
                    <a:pt x="519" y="14"/>
                  </a:lnTo>
                  <a:lnTo>
                    <a:pt x="519" y="15"/>
                  </a:lnTo>
                  <a:lnTo>
                    <a:pt x="520" y="14"/>
                  </a:lnTo>
                  <a:lnTo>
                    <a:pt x="520" y="13"/>
                  </a:lnTo>
                  <a:lnTo>
                    <a:pt x="525" y="11"/>
                  </a:lnTo>
                  <a:lnTo>
                    <a:pt x="526" y="9"/>
                  </a:lnTo>
                  <a:lnTo>
                    <a:pt x="528" y="9"/>
                  </a:lnTo>
                  <a:lnTo>
                    <a:pt x="529" y="11"/>
                  </a:lnTo>
                  <a:lnTo>
                    <a:pt x="528" y="13"/>
                  </a:lnTo>
                  <a:lnTo>
                    <a:pt x="528" y="14"/>
                  </a:lnTo>
                  <a:lnTo>
                    <a:pt x="528" y="15"/>
                  </a:lnTo>
                  <a:lnTo>
                    <a:pt x="530" y="13"/>
                  </a:lnTo>
                  <a:lnTo>
                    <a:pt x="531" y="11"/>
                  </a:lnTo>
                  <a:lnTo>
                    <a:pt x="531" y="9"/>
                  </a:lnTo>
                  <a:lnTo>
                    <a:pt x="533" y="9"/>
                  </a:lnTo>
                  <a:lnTo>
                    <a:pt x="537" y="10"/>
                  </a:lnTo>
                  <a:lnTo>
                    <a:pt x="535" y="11"/>
                  </a:lnTo>
                  <a:lnTo>
                    <a:pt x="535" y="12"/>
                  </a:lnTo>
                  <a:lnTo>
                    <a:pt x="537" y="11"/>
                  </a:lnTo>
                  <a:lnTo>
                    <a:pt x="538" y="12"/>
                  </a:lnTo>
                  <a:lnTo>
                    <a:pt x="540" y="12"/>
                  </a:lnTo>
                  <a:lnTo>
                    <a:pt x="540" y="14"/>
                  </a:lnTo>
                  <a:lnTo>
                    <a:pt x="539" y="14"/>
                  </a:lnTo>
                  <a:lnTo>
                    <a:pt x="538" y="15"/>
                  </a:lnTo>
                  <a:lnTo>
                    <a:pt x="535" y="16"/>
                  </a:lnTo>
                  <a:lnTo>
                    <a:pt x="536" y="17"/>
                  </a:lnTo>
                  <a:lnTo>
                    <a:pt x="535" y="17"/>
                  </a:lnTo>
                  <a:lnTo>
                    <a:pt x="536" y="18"/>
                  </a:lnTo>
                  <a:lnTo>
                    <a:pt x="541" y="15"/>
                  </a:lnTo>
                  <a:lnTo>
                    <a:pt x="544" y="15"/>
                  </a:lnTo>
                  <a:lnTo>
                    <a:pt x="546" y="14"/>
                  </a:lnTo>
                  <a:lnTo>
                    <a:pt x="546" y="15"/>
                  </a:lnTo>
                  <a:lnTo>
                    <a:pt x="549" y="17"/>
                  </a:lnTo>
                  <a:lnTo>
                    <a:pt x="549" y="18"/>
                  </a:lnTo>
                  <a:lnTo>
                    <a:pt x="550" y="19"/>
                  </a:lnTo>
                  <a:lnTo>
                    <a:pt x="551" y="18"/>
                  </a:lnTo>
                  <a:lnTo>
                    <a:pt x="553" y="17"/>
                  </a:lnTo>
                  <a:lnTo>
                    <a:pt x="553" y="18"/>
                  </a:lnTo>
                  <a:lnTo>
                    <a:pt x="555" y="18"/>
                  </a:lnTo>
                  <a:lnTo>
                    <a:pt x="556" y="20"/>
                  </a:lnTo>
                  <a:lnTo>
                    <a:pt x="556" y="22"/>
                  </a:lnTo>
                  <a:lnTo>
                    <a:pt x="556" y="24"/>
                  </a:lnTo>
                  <a:lnTo>
                    <a:pt x="553" y="26"/>
                  </a:lnTo>
                  <a:lnTo>
                    <a:pt x="552" y="26"/>
                  </a:lnTo>
                  <a:lnTo>
                    <a:pt x="550" y="27"/>
                  </a:lnTo>
                  <a:lnTo>
                    <a:pt x="549" y="27"/>
                  </a:lnTo>
                  <a:lnTo>
                    <a:pt x="547" y="28"/>
                  </a:lnTo>
                  <a:lnTo>
                    <a:pt x="546" y="29"/>
                  </a:lnTo>
                  <a:lnTo>
                    <a:pt x="546" y="30"/>
                  </a:lnTo>
                  <a:lnTo>
                    <a:pt x="544" y="30"/>
                  </a:lnTo>
                  <a:lnTo>
                    <a:pt x="543" y="32"/>
                  </a:lnTo>
                  <a:lnTo>
                    <a:pt x="544" y="33"/>
                  </a:lnTo>
                  <a:lnTo>
                    <a:pt x="545" y="33"/>
                  </a:lnTo>
                  <a:lnTo>
                    <a:pt x="543" y="35"/>
                  </a:lnTo>
                  <a:lnTo>
                    <a:pt x="541" y="36"/>
                  </a:lnTo>
                  <a:lnTo>
                    <a:pt x="541" y="37"/>
                  </a:lnTo>
                  <a:lnTo>
                    <a:pt x="541" y="38"/>
                  </a:lnTo>
                  <a:lnTo>
                    <a:pt x="540" y="38"/>
                  </a:lnTo>
                  <a:lnTo>
                    <a:pt x="536" y="39"/>
                  </a:lnTo>
                  <a:lnTo>
                    <a:pt x="534" y="39"/>
                  </a:lnTo>
                  <a:lnTo>
                    <a:pt x="528" y="39"/>
                  </a:lnTo>
                  <a:lnTo>
                    <a:pt x="526" y="40"/>
                  </a:lnTo>
                  <a:lnTo>
                    <a:pt x="525" y="39"/>
                  </a:lnTo>
                  <a:lnTo>
                    <a:pt x="522" y="39"/>
                  </a:lnTo>
                  <a:lnTo>
                    <a:pt x="520" y="39"/>
                  </a:lnTo>
                  <a:lnTo>
                    <a:pt x="517" y="39"/>
                  </a:lnTo>
                  <a:lnTo>
                    <a:pt x="515" y="39"/>
                  </a:lnTo>
                  <a:lnTo>
                    <a:pt x="513" y="39"/>
                  </a:lnTo>
                  <a:lnTo>
                    <a:pt x="511" y="39"/>
                  </a:lnTo>
                  <a:lnTo>
                    <a:pt x="510" y="39"/>
                  </a:lnTo>
                  <a:lnTo>
                    <a:pt x="513" y="39"/>
                  </a:lnTo>
                  <a:lnTo>
                    <a:pt x="513" y="41"/>
                  </a:lnTo>
                  <a:lnTo>
                    <a:pt x="512" y="41"/>
                  </a:lnTo>
                  <a:lnTo>
                    <a:pt x="511" y="42"/>
                  </a:lnTo>
                  <a:lnTo>
                    <a:pt x="512" y="42"/>
                  </a:lnTo>
                  <a:lnTo>
                    <a:pt x="513" y="42"/>
                  </a:lnTo>
                  <a:lnTo>
                    <a:pt x="514" y="41"/>
                  </a:lnTo>
                  <a:lnTo>
                    <a:pt x="516" y="42"/>
                  </a:lnTo>
                  <a:lnTo>
                    <a:pt x="514" y="42"/>
                  </a:lnTo>
                  <a:lnTo>
                    <a:pt x="514" y="43"/>
                  </a:lnTo>
                  <a:lnTo>
                    <a:pt x="519" y="42"/>
                  </a:lnTo>
                  <a:lnTo>
                    <a:pt x="520" y="43"/>
                  </a:lnTo>
                  <a:lnTo>
                    <a:pt x="521" y="42"/>
                  </a:lnTo>
                  <a:lnTo>
                    <a:pt x="522" y="42"/>
                  </a:lnTo>
                  <a:lnTo>
                    <a:pt x="522" y="43"/>
                  </a:lnTo>
                  <a:lnTo>
                    <a:pt x="523" y="44"/>
                  </a:lnTo>
                  <a:lnTo>
                    <a:pt x="522" y="44"/>
                  </a:lnTo>
                  <a:lnTo>
                    <a:pt x="525" y="44"/>
                  </a:lnTo>
                  <a:lnTo>
                    <a:pt x="528" y="43"/>
                  </a:lnTo>
                  <a:lnTo>
                    <a:pt x="529" y="43"/>
                  </a:lnTo>
                  <a:lnTo>
                    <a:pt x="530" y="44"/>
                  </a:lnTo>
                  <a:lnTo>
                    <a:pt x="533" y="44"/>
                  </a:lnTo>
                  <a:lnTo>
                    <a:pt x="532" y="45"/>
                  </a:lnTo>
                  <a:lnTo>
                    <a:pt x="531" y="46"/>
                  </a:lnTo>
                  <a:lnTo>
                    <a:pt x="530" y="47"/>
                  </a:lnTo>
                  <a:lnTo>
                    <a:pt x="530" y="48"/>
                  </a:lnTo>
                  <a:lnTo>
                    <a:pt x="529" y="49"/>
                  </a:lnTo>
                  <a:lnTo>
                    <a:pt x="528" y="50"/>
                  </a:lnTo>
                  <a:lnTo>
                    <a:pt x="529" y="50"/>
                  </a:lnTo>
                  <a:lnTo>
                    <a:pt x="530" y="49"/>
                  </a:lnTo>
                  <a:lnTo>
                    <a:pt x="531" y="48"/>
                  </a:lnTo>
                  <a:lnTo>
                    <a:pt x="532" y="47"/>
                  </a:lnTo>
                  <a:lnTo>
                    <a:pt x="534" y="47"/>
                  </a:lnTo>
                  <a:lnTo>
                    <a:pt x="535" y="47"/>
                  </a:lnTo>
                  <a:lnTo>
                    <a:pt x="535" y="48"/>
                  </a:lnTo>
                  <a:lnTo>
                    <a:pt x="537" y="50"/>
                  </a:lnTo>
                  <a:lnTo>
                    <a:pt x="536" y="51"/>
                  </a:lnTo>
                  <a:lnTo>
                    <a:pt x="535" y="53"/>
                  </a:lnTo>
                  <a:lnTo>
                    <a:pt x="534" y="55"/>
                  </a:lnTo>
                  <a:lnTo>
                    <a:pt x="533" y="57"/>
                  </a:lnTo>
                  <a:lnTo>
                    <a:pt x="532" y="59"/>
                  </a:lnTo>
                  <a:lnTo>
                    <a:pt x="533" y="59"/>
                  </a:lnTo>
                  <a:lnTo>
                    <a:pt x="534" y="57"/>
                  </a:lnTo>
                  <a:lnTo>
                    <a:pt x="535" y="56"/>
                  </a:lnTo>
                  <a:lnTo>
                    <a:pt x="536" y="54"/>
                  </a:lnTo>
                  <a:lnTo>
                    <a:pt x="538" y="54"/>
                  </a:lnTo>
                  <a:lnTo>
                    <a:pt x="541" y="53"/>
                  </a:lnTo>
                  <a:lnTo>
                    <a:pt x="543" y="51"/>
                  </a:lnTo>
                  <a:lnTo>
                    <a:pt x="543" y="53"/>
                  </a:lnTo>
                  <a:lnTo>
                    <a:pt x="541" y="55"/>
                  </a:lnTo>
                  <a:lnTo>
                    <a:pt x="543" y="54"/>
                  </a:lnTo>
                  <a:lnTo>
                    <a:pt x="544" y="55"/>
                  </a:lnTo>
                  <a:lnTo>
                    <a:pt x="545" y="53"/>
                  </a:lnTo>
                  <a:lnTo>
                    <a:pt x="544" y="52"/>
                  </a:lnTo>
                  <a:lnTo>
                    <a:pt x="546" y="51"/>
                  </a:lnTo>
                  <a:lnTo>
                    <a:pt x="544" y="50"/>
                  </a:lnTo>
                  <a:lnTo>
                    <a:pt x="544" y="48"/>
                  </a:lnTo>
                  <a:lnTo>
                    <a:pt x="543" y="47"/>
                  </a:lnTo>
                  <a:lnTo>
                    <a:pt x="547" y="45"/>
                  </a:lnTo>
                  <a:lnTo>
                    <a:pt x="547" y="47"/>
                  </a:lnTo>
                  <a:lnTo>
                    <a:pt x="546" y="48"/>
                  </a:lnTo>
                  <a:lnTo>
                    <a:pt x="549" y="47"/>
                  </a:lnTo>
                  <a:lnTo>
                    <a:pt x="549" y="48"/>
                  </a:lnTo>
                  <a:lnTo>
                    <a:pt x="549" y="50"/>
                  </a:lnTo>
                  <a:lnTo>
                    <a:pt x="550" y="51"/>
                  </a:lnTo>
                  <a:lnTo>
                    <a:pt x="550" y="53"/>
                  </a:lnTo>
                  <a:lnTo>
                    <a:pt x="550" y="54"/>
                  </a:lnTo>
                  <a:lnTo>
                    <a:pt x="551" y="53"/>
                  </a:lnTo>
                  <a:lnTo>
                    <a:pt x="551" y="51"/>
                  </a:lnTo>
                  <a:lnTo>
                    <a:pt x="551" y="50"/>
                  </a:lnTo>
                  <a:lnTo>
                    <a:pt x="550" y="48"/>
                  </a:lnTo>
                  <a:lnTo>
                    <a:pt x="552" y="47"/>
                  </a:lnTo>
                  <a:lnTo>
                    <a:pt x="553" y="47"/>
                  </a:lnTo>
                  <a:lnTo>
                    <a:pt x="554" y="47"/>
                  </a:lnTo>
                  <a:lnTo>
                    <a:pt x="555" y="47"/>
                  </a:lnTo>
                  <a:lnTo>
                    <a:pt x="556" y="48"/>
                  </a:lnTo>
                  <a:lnTo>
                    <a:pt x="556" y="49"/>
                  </a:lnTo>
                  <a:lnTo>
                    <a:pt x="556" y="48"/>
                  </a:lnTo>
                  <a:lnTo>
                    <a:pt x="558" y="47"/>
                  </a:lnTo>
                  <a:lnTo>
                    <a:pt x="559" y="50"/>
                  </a:lnTo>
                  <a:lnTo>
                    <a:pt x="559" y="51"/>
                  </a:lnTo>
                  <a:lnTo>
                    <a:pt x="561" y="51"/>
                  </a:lnTo>
                  <a:lnTo>
                    <a:pt x="561" y="53"/>
                  </a:lnTo>
                  <a:lnTo>
                    <a:pt x="561" y="54"/>
                  </a:lnTo>
                  <a:lnTo>
                    <a:pt x="561" y="56"/>
                  </a:lnTo>
                  <a:lnTo>
                    <a:pt x="561" y="57"/>
                  </a:lnTo>
                  <a:lnTo>
                    <a:pt x="561" y="58"/>
                  </a:lnTo>
                  <a:lnTo>
                    <a:pt x="559" y="59"/>
                  </a:lnTo>
                  <a:lnTo>
                    <a:pt x="558" y="59"/>
                  </a:lnTo>
                  <a:lnTo>
                    <a:pt x="556" y="59"/>
                  </a:lnTo>
                  <a:lnTo>
                    <a:pt x="555" y="60"/>
                  </a:lnTo>
                  <a:lnTo>
                    <a:pt x="553" y="59"/>
                  </a:lnTo>
                  <a:lnTo>
                    <a:pt x="552" y="58"/>
                  </a:lnTo>
                  <a:lnTo>
                    <a:pt x="551" y="57"/>
                  </a:lnTo>
                  <a:lnTo>
                    <a:pt x="550" y="57"/>
                  </a:lnTo>
                  <a:lnTo>
                    <a:pt x="549" y="56"/>
                  </a:lnTo>
                  <a:lnTo>
                    <a:pt x="548" y="56"/>
                  </a:lnTo>
                  <a:lnTo>
                    <a:pt x="547" y="56"/>
                  </a:lnTo>
                  <a:lnTo>
                    <a:pt x="545" y="56"/>
                  </a:lnTo>
                  <a:lnTo>
                    <a:pt x="546" y="59"/>
                  </a:lnTo>
                  <a:lnTo>
                    <a:pt x="547" y="60"/>
                  </a:lnTo>
                  <a:lnTo>
                    <a:pt x="547" y="61"/>
                  </a:lnTo>
                  <a:lnTo>
                    <a:pt x="547" y="62"/>
                  </a:lnTo>
                  <a:lnTo>
                    <a:pt x="546" y="62"/>
                  </a:lnTo>
                  <a:lnTo>
                    <a:pt x="546" y="63"/>
                  </a:lnTo>
                  <a:lnTo>
                    <a:pt x="547" y="64"/>
                  </a:lnTo>
                  <a:lnTo>
                    <a:pt x="547" y="65"/>
                  </a:lnTo>
                  <a:lnTo>
                    <a:pt x="546" y="66"/>
                  </a:lnTo>
                  <a:lnTo>
                    <a:pt x="545" y="67"/>
                  </a:lnTo>
                  <a:lnTo>
                    <a:pt x="545" y="68"/>
                  </a:lnTo>
                  <a:lnTo>
                    <a:pt x="544" y="68"/>
                  </a:lnTo>
                  <a:lnTo>
                    <a:pt x="543" y="68"/>
                  </a:lnTo>
                  <a:lnTo>
                    <a:pt x="541" y="69"/>
                  </a:lnTo>
                  <a:lnTo>
                    <a:pt x="539" y="70"/>
                  </a:lnTo>
                  <a:lnTo>
                    <a:pt x="539" y="71"/>
                  </a:lnTo>
                  <a:lnTo>
                    <a:pt x="538" y="72"/>
                  </a:lnTo>
                  <a:lnTo>
                    <a:pt x="537" y="74"/>
                  </a:lnTo>
                  <a:lnTo>
                    <a:pt x="535" y="74"/>
                  </a:lnTo>
                  <a:lnTo>
                    <a:pt x="534" y="75"/>
                  </a:lnTo>
                  <a:lnTo>
                    <a:pt x="532" y="75"/>
                  </a:lnTo>
                  <a:lnTo>
                    <a:pt x="532" y="77"/>
                  </a:lnTo>
                  <a:lnTo>
                    <a:pt x="532" y="78"/>
                  </a:lnTo>
                  <a:lnTo>
                    <a:pt x="533" y="78"/>
                  </a:lnTo>
                  <a:lnTo>
                    <a:pt x="532" y="80"/>
                  </a:lnTo>
                  <a:lnTo>
                    <a:pt x="532" y="82"/>
                  </a:lnTo>
                  <a:lnTo>
                    <a:pt x="532" y="84"/>
                  </a:lnTo>
                  <a:lnTo>
                    <a:pt x="532" y="85"/>
                  </a:lnTo>
                  <a:lnTo>
                    <a:pt x="531" y="87"/>
                  </a:lnTo>
                  <a:lnTo>
                    <a:pt x="531" y="88"/>
                  </a:lnTo>
                  <a:lnTo>
                    <a:pt x="529" y="90"/>
                  </a:lnTo>
                  <a:lnTo>
                    <a:pt x="528" y="90"/>
                  </a:lnTo>
                  <a:lnTo>
                    <a:pt x="527" y="88"/>
                  </a:lnTo>
                  <a:lnTo>
                    <a:pt x="525" y="87"/>
                  </a:lnTo>
                  <a:lnTo>
                    <a:pt x="525" y="86"/>
                  </a:lnTo>
                  <a:lnTo>
                    <a:pt x="524" y="85"/>
                  </a:lnTo>
                  <a:lnTo>
                    <a:pt x="525" y="84"/>
                  </a:lnTo>
                  <a:lnTo>
                    <a:pt x="524" y="83"/>
                  </a:lnTo>
                  <a:lnTo>
                    <a:pt x="524" y="82"/>
                  </a:lnTo>
                  <a:lnTo>
                    <a:pt x="523" y="81"/>
                  </a:lnTo>
                  <a:lnTo>
                    <a:pt x="531" y="68"/>
                  </a:lnTo>
                  <a:lnTo>
                    <a:pt x="525" y="59"/>
                  </a:lnTo>
                  <a:lnTo>
                    <a:pt x="509" y="56"/>
                  </a:lnTo>
                  <a:lnTo>
                    <a:pt x="508" y="55"/>
                  </a:lnTo>
                  <a:lnTo>
                    <a:pt x="508" y="54"/>
                  </a:lnTo>
                  <a:lnTo>
                    <a:pt x="508" y="53"/>
                  </a:lnTo>
                  <a:lnTo>
                    <a:pt x="505" y="53"/>
                  </a:lnTo>
                  <a:lnTo>
                    <a:pt x="504" y="52"/>
                  </a:lnTo>
                  <a:lnTo>
                    <a:pt x="502" y="51"/>
                  </a:lnTo>
                  <a:lnTo>
                    <a:pt x="501" y="50"/>
                  </a:lnTo>
                  <a:lnTo>
                    <a:pt x="499" y="47"/>
                  </a:lnTo>
                  <a:lnTo>
                    <a:pt x="499" y="45"/>
                  </a:lnTo>
                  <a:lnTo>
                    <a:pt x="498" y="45"/>
                  </a:lnTo>
                  <a:lnTo>
                    <a:pt x="496" y="47"/>
                  </a:lnTo>
                  <a:lnTo>
                    <a:pt x="494" y="47"/>
                  </a:lnTo>
                  <a:lnTo>
                    <a:pt x="493" y="47"/>
                  </a:lnTo>
                  <a:lnTo>
                    <a:pt x="492" y="48"/>
                  </a:lnTo>
                  <a:lnTo>
                    <a:pt x="490" y="49"/>
                  </a:lnTo>
                  <a:lnTo>
                    <a:pt x="490" y="50"/>
                  </a:lnTo>
                  <a:lnTo>
                    <a:pt x="489" y="51"/>
                  </a:lnTo>
                  <a:lnTo>
                    <a:pt x="488" y="52"/>
                  </a:lnTo>
                  <a:lnTo>
                    <a:pt x="487" y="53"/>
                  </a:lnTo>
                  <a:lnTo>
                    <a:pt x="487" y="54"/>
                  </a:lnTo>
                  <a:lnTo>
                    <a:pt x="481" y="57"/>
                  </a:lnTo>
                  <a:lnTo>
                    <a:pt x="480" y="56"/>
                  </a:lnTo>
                  <a:lnTo>
                    <a:pt x="478" y="57"/>
                  </a:lnTo>
                  <a:lnTo>
                    <a:pt x="478" y="56"/>
                  </a:lnTo>
                  <a:lnTo>
                    <a:pt x="475" y="57"/>
                  </a:lnTo>
                  <a:lnTo>
                    <a:pt x="474" y="56"/>
                  </a:lnTo>
                  <a:lnTo>
                    <a:pt x="473" y="57"/>
                  </a:lnTo>
                  <a:lnTo>
                    <a:pt x="470" y="58"/>
                  </a:lnTo>
                  <a:lnTo>
                    <a:pt x="470" y="59"/>
                  </a:lnTo>
                  <a:lnTo>
                    <a:pt x="470" y="61"/>
                  </a:lnTo>
                  <a:lnTo>
                    <a:pt x="470" y="62"/>
                  </a:lnTo>
                  <a:lnTo>
                    <a:pt x="468" y="63"/>
                  </a:lnTo>
                  <a:lnTo>
                    <a:pt x="467" y="65"/>
                  </a:lnTo>
                  <a:lnTo>
                    <a:pt x="467" y="66"/>
                  </a:lnTo>
                  <a:lnTo>
                    <a:pt x="466" y="68"/>
                  </a:lnTo>
                  <a:lnTo>
                    <a:pt x="465" y="69"/>
                  </a:lnTo>
                  <a:lnTo>
                    <a:pt x="463" y="69"/>
                  </a:lnTo>
                  <a:lnTo>
                    <a:pt x="462" y="71"/>
                  </a:lnTo>
                  <a:lnTo>
                    <a:pt x="461" y="72"/>
                  </a:lnTo>
                  <a:lnTo>
                    <a:pt x="462" y="74"/>
                  </a:lnTo>
                  <a:lnTo>
                    <a:pt x="463" y="74"/>
                  </a:lnTo>
                  <a:lnTo>
                    <a:pt x="463" y="76"/>
                  </a:lnTo>
                  <a:lnTo>
                    <a:pt x="462" y="78"/>
                  </a:lnTo>
                  <a:lnTo>
                    <a:pt x="462" y="79"/>
                  </a:lnTo>
                  <a:lnTo>
                    <a:pt x="462" y="81"/>
                  </a:lnTo>
                  <a:lnTo>
                    <a:pt x="461" y="82"/>
                  </a:lnTo>
                  <a:lnTo>
                    <a:pt x="462" y="85"/>
                  </a:lnTo>
                  <a:lnTo>
                    <a:pt x="462" y="86"/>
                  </a:lnTo>
                  <a:lnTo>
                    <a:pt x="461" y="87"/>
                  </a:lnTo>
                  <a:lnTo>
                    <a:pt x="461" y="89"/>
                  </a:lnTo>
                  <a:lnTo>
                    <a:pt x="461" y="90"/>
                  </a:lnTo>
                  <a:lnTo>
                    <a:pt x="461" y="91"/>
                  </a:lnTo>
                  <a:lnTo>
                    <a:pt x="460" y="93"/>
                  </a:lnTo>
                  <a:lnTo>
                    <a:pt x="461" y="94"/>
                  </a:lnTo>
                  <a:lnTo>
                    <a:pt x="461" y="96"/>
                  </a:lnTo>
                  <a:lnTo>
                    <a:pt x="462" y="97"/>
                  </a:lnTo>
                  <a:lnTo>
                    <a:pt x="462" y="99"/>
                  </a:lnTo>
                  <a:lnTo>
                    <a:pt x="463" y="100"/>
                  </a:lnTo>
                  <a:lnTo>
                    <a:pt x="464" y="102"/>
                  </a:lnTo>
                  <a:lnTo>
                    <a:pt x="464" y="103"/>
                  </a:lnTo>
                  <a:lnTo>
                    <a:pt x="463" y="105"/>
                  </a:lnTo>
                  <a:lnTo>
                    <a:pt x="463" y="106"/>
                  </a:lnTo>
                  <a:lnTo>
                    <a:pt x="461" y="109"/>
                  </a:lnTo>
                  <a:lnTo>
                    <a:pt x="460" y="109"/>
                  </a:lnTo>
                  <a:lnTo>
                    <a:pt x="458" y="110"/>
                  </a:lnTo>
                  <a:lnTo>
                    <a:pt x="457" y="111"/>
                  </a:lnTo>
                  <a:lnTo>
                    <a:pt x="456" y="112"/>
                  </a:lnTo>
                  <a:lnTo>
                    <a:pt x="455" y="113"/>
                  </a:lnTo>
                  <a:lnTo>
                    <a:pt x="454" y="114"/>
                  </a:lnTo>
                  <a:lnTo>
                    <a:pt x="453" y="116"/>
                  </a:lnTo>
                  <a:lnTo>
                    <a:pt x="453" y="118"/>
                  </a:lnTo>
                  <a:lnTo>
                    <a:pt x="453" y="120"/>
                  </a:lnTo>
                  <a:lnTo>
                    <a:pt x="453" y="122"/>
                  </a:lnTo>
                  <a:lnTo>
                    <a:pt x="453" y="123"/>
                  </a:lnTo>
                  <a:lnTo>
                    <a:pt x="450" y="124"/>
                  </a:lnTo>
                  <a:lnTo>
                    <a:pt x="450" y="127"/>
                  </a:lnTo>
                  <a:lnTo>
                    <a:pt x="448" y="126"/>
                  </a:lnTo>
                  <a:lnTo>
                    <a:pt x="446" y="123"/>
                  </a:lnTo>
                  <a:lnTo>
                    <a:pt x="444" y="123"/>
                  </a:lnTo>
                  <a:lnTo>
                    <a:pt x="441" y="122"/>
                  </a:lnTo>
                  <a:lnTo>
                    <a:pt x="439" y="121"/>
                  </a:lnTo>
                  <a:lnTo>
                    <a:pt x="437" y="121"/>
                  </a:lnTo>
                  <a:lnTo>
                    <a:pt x="434" y="120"/>
                  </a:lnTo>
                  <a:lnTo>
                    <a:pt x="432" y="120"/>
                  </a:lnTo>
                  <a:lnTo>
                    <a:pt x="432" y="118"/>
                  </a:lnTo>
                  <a:lnTo>
                    <a:pt x="431" y="119"/>
                  </a:lnTo>
                  <a:lnTo>
                    <a:pt x="429" y="117"/>
                  </a:lnTo>
                  <a:lnTo>
                    <a:pt x="428" y="117"/>
                  </a:lnTo>
                  <a:lnTo>
                    <a:pt x="426" y="117"/>
                  </a:lnTo>
                  <a:lnTo>
                    <a:pt x="425" y="118"/>
                  </a:lnTo>
                  <a:lnTo>
                    <a:pt x="425" y="119"/>
                  </a:lnTo>
                  <a:lnTo>
                    <a:pt x="424" y="121"/>
                  </a:lnTo>
                  <a:lnTo>
                    <a:pt x="424" y="122"/>
                  </a:lnTo>
                  <a:lnTo>
                    <a:pt x="423" y="123"/>
                  </a:lnTo>
                  <a:lnTo>
                    <a:pt x="420" y="124"/>
                  </a:lnTo>
                  <a:lnTo>
                    <a:pt x="419" y="125"/>
                  </a:lnTo>
                  <a:lnTo>
                    <a:pt x="414" y="129"/>
                  </a:lnTo>
                  <a:lnTo>
                    <a:pt x="411" y="126"/>
                  </a:lnTo>
                  <a:lnTo>
                    <a:pt x="406" y="127"/>
                  </a:lnTo>
                  <a:lnTo>
                    <a:pt x="400" y="125"/>
                  </a:lnTo>
                  <a:lnTo>
                    <a:pt x="397" y="126"/>
                  </a:lnTo>
                  <a:lnTo>
                    <a:pt x="395" y="121"/>
                  </a:lnTo>
                  <a:lnTo>
                    <a:pt x="392" y="117"/>
                  </a:lnTo>
                  <a:lnTo>
                    <a:pt x="392" y="115"/>
                  </a:lnTo>
                  <a:lnTo>
                    <a:pt x="386" y="111"/>
                  </a:lnTo>
                  <a:lnTo>
                    <a:pt x="378" y="102"/>
                  </a:lnTo>
                  <a:lnTo>
                    <a:pt x="372" y="102"/>
                  </a:lnTo>
                  <a:lnTo>
                    <a:pt x="368" y="104"/>
                  </a:lnTo>
                  <a:lnTo>
                    <a:pt x="366" y="105"/>
                  </a:lnTo>
                  <a:lnTo>
                    <a:pt x="365" y="107"/>
                  </a:lnTo>
                  <a:lnTo>
                    <a:pt x="366" y="108"/>
                  </a:lnTo>
                  <a:lnTo>
                    <a:pt x="368" y="110"/>
                  </a:lnTo>
                  <a:lnTo>
                    <a:pt x="369" y="111"/>
                  </a:lnTo>
                  <a:lnTo>
                    <a:pt x="368" y="115"/>
                  </a:lnTo>
                  <a:lnTo>
                    <a:pt x="361" y="112"/>
                  </a:lnTo>
                  <a:lnTo>
                    <a:pt x="357" y="115"/>
                  </a:lnTo>
                  <a:lnTo>
                    <a:pt x="347" y="117"/>
                  </a:lnTo>
                  <a:lnTo>
                    <a:pt x="352" y="121"/>
                  </a:lnTo>
                  <a:lnTo>
                    <a:pt x="353" y="127"/>
                  </a:lnTo>
                  <a:lnTo>
                    <a:pt x="351" y="135"/>
                  </a:lnTo>
                  <a:lnTo>
                    <a:pt x="346" y="140"/>
                  </a:lnTo>
                  <a:lnTo>
                    <a:pt x="348" y="141"/>
                  </a:lnTo>
                  <a:lnTo>
                    <a:pt x="351" y="141"/>
                  </a:lnTo>
                  <a:lnTo>
                    <a:pt x="347" y="149"/>
                  </a:lnTo>
                  <a:lnTo>
                    <a:pt x="326" y="144"/>
                  </a:lnTo>
                  <a:lnTo>
                    <a:pt x="319" y="144"/>
                  </a:lnTo>
                  <a:lnTo>
                    <a:pt x="316" y="142"/>
                  </a:lnTo>
                  <a:lnTo>
                    <a:pt x="313" y="142"/>
                  </a:lnTo>
                  <a:lnTo>
                    <a:pt x="308" y="144"/>
                  </a:lnTo>
                  <a:lnTo>
                    <a:pt x="308" y="145"/>
                  </a:lnTo>
                  <a:lnTo>
                    <a:pt x="308" y="150"/>
                  </a:lnTo>
                  <a:lnTo>
                    <a:pt x="310" y="160"/>
                  </a:lnTo>
                  <a:lnTo>
                    <a:pt x="306" y="171"/>
                  </a:lnTo>
                  <a:lnTo>
                    <a:pt x="301" y="169"/>
                  </a:lnTo>
                  <a:lnTo>
                    <a:pt x="292" y="165"/>
                  </a:lnTo>
                  <a:lnTo>
                    <a:pt x="290" y="167"/>
                  </a:lnTo>
                  <a:lnTo>
                    <a:pt x="281" y="175"/>
                  </a:lnTo>
                  <a:lnTo>
                    <a:pt x="280" y="178"/>
                  </a:lnTo>
                  <a:lnTo>
                    <a:pt x="278" y="188"/>
                  </a:lnTo>
                  <a:lnTo>
                    <a:pt x="275" y="193"/>
                  </a:lnTo>
                  <a:lnTo>
                    <a:pt x="270" y="194"/>
                  </a:lnTo>
                  <a:lnTo>
                    <a:pt x="269" y="198"/>
                  </a:lnTo>
                  <a:lnTo>
                    <a:pt x="272" y="203"/>
                  </a:lnTo>
                  <a:lnTo>
                    <a:pt x="276" y="209"/>
                  </a:lnTo>
                  <a:lnTo>
                    <a:pt x="276" y="217"/>
                  </a:lnTo>
                  <a:lnTo>
                    <a:pt x="273" y="219"/>
                  </a:lnTo>
                  <a:lnTo>
                    <a:pt x="268" y="224"/>
                  </a:lnTo>
                  <a:lnTo>
                    <a:pt x="261" y="238"/>
                  </a:lnTo>
                  <a:lnTo>
                    <a:pt x="255" y="245"/>
                  </a:lnTo>
                  <a:lnTo>
                    <a:pt x="257" y="251"/>
                  </a:lnTo>
                  <a:lnTo>
                    <a:pt x="258" y="254"/>
                  </a:lnTo>
                  <a:lnTo>
                    <a:pt x="247" y="261"/>
                  </a:lnTo>
                  <a:lnTo>
                    <a:pt x="236" y="263"/>
                  </a:lnTo>
                  <a:lnTo>
                    <a:pt x="239" y="278"/>
                  </a:lnTo>
                  <a:lnTo>
                    <a:pt x="237" y="283"/>
                  </a:lnTo>
                  <a:lnTo>
                    <a:pt x="237" y="303"/>
                  </a:lnTo>
                  <a:lnTo>
                    <a:pt x="235" y="306"/>
                  </a:lnTo>
                  <a:lnTo>
                    <a:pt x="233" y="312"/>
                  </a:lnTo>
                  <a:lnTo>
                    <a:pt x="219" y="339"/>
                  </a:lnTo>
                  <a:lnTo>
                    <a:pt x="230" y="346"/>
                  </a:lnTo>
                  <a:lnTo>
                    <a:pt x="231" y="359"/>
                  </a:lnTo>
                  <a:lnTo>
                    <a:pt x="226" y="368"/>
                  </a:lnTo>
                  <a:lnTo>
                    <a:pt x="210" y="364"/>
                  </a:lnTo>
                  <a:lnTo>
                    <a:pt x="202" y="367"/>
                  </a:lnTo>
                  <a:lnTo>
                    <a:pt x="196" y="371"/>
                  </a:lnTo>
                  <a:lnTo>
                    <a:pt x="192" y="378"/>
                  </a:lnTo>
                  <a:lnTo>
                    <a:pt x="189" y="384"/>
                  </a:lnTo>
                  <a:lnTo>
                    <a:pt x="187" y="388"/>
                  </a:lnTo>
                  <a:lnTo>
                    <a:pt x="184" y="391"/>
                  </a:lnTo>
                  <a:lnTo>
                    <a:pt x="186" y="396"/>
                  </a:lnTo>
                  <a:lnTo>
                    <a:pt x="183" y="402"/>
                  </a:lnTo>
                  <a:lnTo>
                    <a:pt x="180" y="406"/>
                  </a:lnTo>
                  <a:lnTo>
                    <a:pt x="181" y="408"/>
                  </a:lnTo>
                  <a:lnTo>
                    <a:pt x="182" y="411"/>
                  </a:lnTo>
                  <a:lnTo>
                    <a:pt x="185" y="417"/>
                  </a:lnTo>
                  <a:lnTo>
                    <a:pt x="186" y="418"/>
                  </a:lnTo>
                  <a:lnTo>
                    <a:pt x="186" y="420"/>
                  </a:lnTo>
                  <a:lnTo>
                    <a:pt x="183" y="425"/>
                  </a:lnTo>
                  <a:lnTo>
                    <a:pt x="184" y="433"/>
                  </a:lnTo>
                  <a:lnTo>
                    <a:pt x="182" y="440"/>
                  </a:lnTo>
                  <a:lnTo>
                    <a:pt x="184" y="446"/>
                  </a:lnTo>
                  <a:lnTo>
                    <a:pt x="185" y="449"/>
                  </a:lnTo>
                  <a:lnTo>
                    <a:pt x="186" y="452"/>
                  </a:lnTo>
                  <a:lnTo>
                    <a:pt x="186" y="454"/>
                  </a:lnTo>
                  <a:lnTo>
                    <a:pt x="187" y="457"/>
                  </a:lnTo>
                  <a:lnTo>
                    <a:pt x="186" y="465"/>
                  </a:lnTo>
                  <a:lnTo>
                    <a:pt x="186" y="466"/>
                  </a:lnTo>
                  <a:lnTo>
                    <a:pt x="184" y="487"/>
                  </a:lnTo>
                  <a:lnTo>
                    <a:pt x="192" y="494"/>
                  </a:lnTo>
                  <a:lnTo>
                    <a:pt x="195" y="494"/>
                  </a:lnTo>
                  <a:lnTo>
                    <a:pt x="202" y="504"/>
                  </a:lnTo>
                  <a:lnTo>
                    <a:pt x="201" y="507"/>
                  </a:lnTo>
                  <a:lnTo>
                    <a:pt x="202" y="509"/>
                  </a:lnTo>
                  <a:lnTo>
                    <a:pt x="201" y="510"/>
                  </a:lnTo>
                  <a:lnTo>
                    <a:pt x="198" y="516"/>
                  </a:lnTo>
                  <a:lnTo>
                    <a:pt x="198" y="520"/>
                  </a:lnTo>
                  <a:lnTo>
                    <a:pt x="195" y="520"/>
                  </a:lnTo>
                  <a:lnTo>
                    <a:pt x="193" y="520"/>
                  </a:lnTo>
                  <a:lnTo>
                    <a:pt x="190" y="521"/>
                  </a:lnTo>
                  <a:lnTo>
                    <a:pt x="187" y="522"/>
                  </a:lnTo>
                  <a:lnTo>
                    <a:pt x="188" y="525"/>
                  </a:lnTo>
                  <a:lnTo>
                    <a:pt x="189" y="527"/>
                  </a:lnTo>
                  <a:lnTo>
                    <a:pt x="190" y="530"/>
                  </a:lnTo>
                  <a:lnTo>
                    <a:pt x="191" y="534"/>
                  </a:lnTo>
                  <a:lnTo>
                    <a:pt x="192" y="537"/>
                  </a:lnTo>
                  <a:lnTo>
                    <a:pt x="195" y="541"/>
                  </a:lnTo>
                  <a:lnTo>
                    <a:pt x="195" y="543"/>
                  </a:lnTo>
                  <a:lnTo>
                    <a:pt x="196" y="545"/>
                  </a:lnTo>
                  <a:lnTo>
                    <a:pt x="197" y="547"/>
                  </a:lnTo>
                  <a:lnTo>
                    <a:pt x="197" y="550"/>
                  </a:lnTo>
                  <a:lnTo>
                    <a:pt x="197" y="554"/>
                  </a:lnTo>
                  <a:lnTo>
                    <a:pt x="196" y="556"/>
                  </a:lnTo>
                  <a:lnTo>
                    <a:pt x="195" y="558"/>
                  </a:lnTo>
                  <a:lnTo>
                    <a:pt x="195" y="564"/>
                  </a:lnTo>
                  <a:lnTo>
                    <a:pt x="195" y="569"/>
                  </a:lnTo>
                  <a:lnTo>
                    <a:pt x="192" y="574"/>
                  </a:lnTo>
                  <a:lnTo>
                    <a:pt x="190" y="577"/>
                  </a:lnTo>
                  <a:lnTo>
                    <a:pt x="187" y="580"/>
                  </a:lnTo>
                  <a:lnTo>
                    <a:pt x="186" y="581"/>
                  </a:lnTo>
                  <a:lnTo>
                    <a:pt x="184" y="581"/>
                  </a:lnTo>
                  <a:lnTo>
                    <a:pt x="181" y="581"/>
                  </a:lnTo>
                  <a:lnTo>
                    <a:pt x="178" y="583"/>
                  </a:lnTo>
                  <a:lnTo>
                    <a:pt x="178" y="584"/>
                  </a:lnTo>
                  <a:lnTo>
                    <a:pt x="179" y="585"/>
                  </a:lnTo>
                  <a:lnTo>
                    <a:pt x="179" y="586"/>
                  </a:lnTo>
                  <a:lnTo>
                    <a:pt x="180" y="588"/>
                  </a:lnTo>
                  <a:lnTo>
                    <a:pt x="179" y="590"/>
                  </a:lnTo>
                  <a:lnTo>
                    <a:pt x="177" y="592"/>
                  </a:lnTo>
                  <a:lnTo>
                    <a:pt x="173" y="595"/>
                  </a:lnTo>
                  <a:lnTo>
                    <a:pt x="174" y="603"/>
                  </a:lnTo>
                  <a:lnTo>
                    <a:pt x="176" y="610"/>
                  </a:lnTo>
                  <a:lnTo>
                    <a:pt x="175" y="618"/>
                  </a:lnTo>
                  <a:lnTo>
                    <a:pt x="175" y="619"/>
                  </a:lnTo>
                  <a:lnTo>
                    <a:pt x="173" y="624"/>
                  </a:lnTo>
                  <a:lnTo>
                    <a:pt x="171" y="630"/>
                  </a:lnTo>
                  <a:lnTo>
                    <a:pt x="169" y="632"/>
                  </a:lnTo>
                  <a:lnTo>
                    <a:pt x="167" y="632"/>
                  </a:lnTo>
                  <a:lnTo>
                    <a:pt x="166" y="630"/>
                  </a:lnTo>
                  <a:lnTo>
                    <a:pt x="165" y="624"/>
                  </a:lnTo>
                  <a:lnTo>
                    <a:pt x="163" y="620"/>
                  </a:lnTo>
                  <a:lnTo>
                    <a:pt x="158" y="623"/>
                  </a:lnTo>
                  <a:lnTo>
                    <a:pt x="157" y="626"/>
                  </a:lnTo>
                  <a:lnTo>
                    <a:pt x="158" y="623"/>
                  </a:lnTo>
                  <a:lnTo>
                    <a:pt x="159" y="620"/>
                  </a:lnTo>
                  <a:lnTo>
                    <a:pt x="159" y="618"/>
                  </a:lnTo>
                  <a:lnTo>
                    <a:pt x="157" y="618"/>
                  </a:lnTo>
                  <a:lnTo>
                    <a:pt x="156" y="619"/>
                  </a:lnTo>
                  <a:lnTo>
                    <a:pt x="154" y="619"/>
                  </a:lnTo>
                  <a:lnTo>
                    <a:pt x="154" y="618"/>
                  </a:lnTo>
                  <a:lnTo>
                    <a:pt x="153" y="616"/>
                  </a:lnTo>
                  <a:lnTo>
                    <a:pt x="150" y="619"/>
                  </a:lnTo>
                  <a:lnTo>
                    <a:pt x="148" y="616"/>
                  </a:lnTo>
                  <a:lnTo>
                    <a:pt x="147" y="614"/>
                  </a:lnTo>
                  <a:lnTo>
                    <a:pt x="147" y="612"/>
                  </a:lnTo>
                  <a:lnTo>
                    <a:pt x="148" y="610"/>
                  </a:lnTo>
                  <a:lnTo>
                    <a:pt x="146" y="608"/>
                  </a:lnTo>
                  <a:lnTo>
                    <a:pt x="145" y="606"/>
                  </a:lnTo>
                  <a:lnTo>
                    <a:pt x="144" y="604"/>
                  </a:lnTo>
                  <a:lnTo>
                    <a:pt x="145" y="600"/>
                  </a:lnTo>
                  <a:lnTo>
                    <a:pt x="145" y="596"/>
                  </a:lnTo>
                  <a:lnTo>
                    <a:pt x="145" y="591"/>
                  </a:lnTo>
                  <a:lnTo>
                    <a:pt x="144" y="587"/>
                  </a:lnTo>
                  <a:lnTo>
                    <a:pt x="145" y="582"/>
                  </a:lnTo>
                  <a:lnTo>
                    <a:pt x="147" y="588"/>
                  </a:lnTo>
                  <a:lnTo>
                    <a:pt x="148" y="583"/>
                  </a:lnTo>
                  <a:lnTo>
                    <a:pt x="148" y="579"/>
                  </a:lnTo>
                  <a:lnTo>
                    <a:pt x="147" y="580"/>
                  </a:lnTo>
                  <a:lnTo>
                    <a:pt x="143" y="580"/>
                  </a:lnTo>
                  <a:lnTo>
                    <a:pt x="141" y="583"/>
                  </a:lnTo>
                  <a:lnTo>
                    <a:pt x="141" y="585"/>
                  </a:lnTo>
                  <a:lnTo>
                    <a:pt x="142" y="589"/>
                  </a:lnTo>
                  <a:lnTo>
                    <a:pt x="142" y="590"/>
                  </a:lnTo>
                  <a:lnTo>
                    <a:pt x="143" y="591"/>
                  </a:lnTo>
                  <a:lnTo>
                    <a:pt x="144" y="597"/>
                  </a:lnTo>
                  <a:lnTo>
                    <a:pt x="142" y="599"/>
                  </a:lnTo>
                  <a:lnTo>
                    <a:pt x="139" y="599"/>
                  </a:lnTo>
                  <a:lnTo>
                    <a:pt x="138" y="598"/>
                  </a:lnTo>
                  <a:lnTo>
                    <a:pt x="134" y="597"/>
                  </a:lnTo>
                  <a:lnTo>
                    <a:pt x="137" y="600"/>
                  </a:lnTo>
                  <a:lnTo>
                    <a:pt x="141" y="604"/>
                  </a:lnTo>
                  <a:lnTo>
                    <a:pt x="142" y="610"/>
                  </a:lnTo>
                  <a:lnTo>
                    <a:pt x="140" y="613"/>
                  </a:lnTo>
                  <a:lnTo>
                    <a:pt x="139" y="617"/>
                  </a:lnTo>
                  <a:lnTo>
                    <a:pt x="138" y="614"/>
                  </a:lnTo>
                  <a:lnTo>
                    <a:pt x="135" y="619"/>
                  </a:lnTo>
                  <a:lnTo>
                    <a:pt x="136" y="622"/>
                  </a:lnTo>
                  <a:lnTo>
                    <a:pt x="132" y="624"/>
                  </a:lnTo>
                  <a:lnTo>
                    <a:pt x="129" y="624"/>
                  </a:lnTo>
                  <a:lnTo>
                    <a:pt x="126" y="619"/>
                  </a:lnTo>
                  <a:lnTo>
                    <a:pt x="125" y="619"/>
                  </a:lnTo>
                  <a:lnTo>
                    <a:pt x="129" y="627"/>
                  </a:lnTo>
                  <a:lnTo>
                    <a:pt x="123" y="627"/>
                  </a:lnTo>
                  <a:lnTo>
                    <a:pt x="123" y="622"/>
                  </a:lnTo>
                  <a:lnTo>
                    <a:pt x="120" y="620"/>
                  </a:lnTo>
                  <a:lnTo>
                    <a:pt x="121" y="625"/>
                  </a:lnTo>
                  <a:lnTo>
                    <a:pt x="118" y="628"/>
                  </a:lnTo>
                  <a:lnTo>
                    <a:pt x="115" y="630"/>
                  </a:lnTo>
                  <a:lnTo>
                    <a:pt x="110" y="631"/>
                  </a:lnTo>
                  <a:lnTo>
                    <a:pt x="109" y="633"/>
                  </a:lnTo>
                  <a:lnTo>
                    <a:pt x="113" y="634"/>
                  </a:lnTo>
                  <a:lnTo>
                    <a:pt x="111" y="636"/>
                  </a:lnTo>
                  <a:lnTo>
                    <a:pt x="110" y="637"/>
                  </a:lnTo>
                  <a:lnTo>
                    <a:pt x="108" y="638"/>
                  </a:lnTo>
                  <a:lnTo>
                    <a:pt x="104" y="638"/>
                  </a:lnTo>
                  <a:lnTo>
                    <a:pt x="106" y="639"/>
                  </a:lnTo>
                  <a:lnTo>
                    <a:pt x="106" y="642"/>
                  </a:lnTo>
                  <a:lnTo>
                    <a:pt x="102" y="644"/>
                  </a:lnTo>
                  <a:lnTo>
                    <a:pt x="99" y="645"/>
                  </a:lnTo>
                  <a:lnTo>
                    <a:pt x="96" y="650"/>
                  </a:lnTo>
                  <a:lnTo>
                    <a:pt x="95" y="652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7" y="661"/>
                  </a:lnTo>
                  <a:lnTo>
                    <a:pt x="85" y="663"/>
                  </a:lnTo>
                  <a:lnTo>
                    <a:pt x="82" y="664"/>
                  </a:lnTo>
                  <a:lnTo>
                    <a:pt x="79" y="667"/>
                  </a:lnTo>
                  <a:lnTo>
                    <a:pt x="80" y="669"/>
                  </a:lnTo>
                  <a:lnTo>
                    <a:pt x="77" y="669"/>
                  </a:lnTo>
                  <a:lnTo>
                    <a:pt x="75" y="668"/>
                  </a:lnTo>
                  <a:lnTo>
                    <a:pt x="74" y="667"/>
                  </a:lnTo>
                  <a:lnTo>
                    <a:pt x="75" y="664"/>
                  </a:lnTo>
                  <a:lnTo>
                    <a:pt x="74" y="664"/>
                  </a:lnTo>
                  <a:lnTo>
                    <a:pt x="74" y="667"/>
                  </a:lnTo>
                  <a:lnTo>
                    <a:pt x="72" y="667"/>
                  </a:lnTo>
                  <a:lnTo>
                    <a:pt x="72" y="670"/>
                  </a:lnTo>
                  <a:lnTo>
                    <a:pt x="68" y="671"/>
                  </a:lnTo>
                  <a:lnTo>
                    <a:pt x="65" y="672"/>
                  </a:lnTo>
                  <a:lnTo>
                    <a:pt x="64" y="670"/>
                  </a:lnTo>
                  <a:lnTo>
                    <a:pt x="64" y="672"/>
                  </a:lnTo>
                  <a:lnTo>
                    <a:pt x="63" y="673"/>
                  </a:lnTo>
                  <a:lnTo>
                    <a:pt x="62" y="674"/>
                  </a:lnTo>
                  <a:lnTo>
                    <a:pt x="59" y="674"/>
                  </a:lnTo>
                  <a:lnTo>
                    <a:pt x="57" y="673"/>
                  </a:lnTo>
                  <a:lnTo>
                    <a:pt x="56" y="674"/>
                  </a:lnTo>
                  <a:lnTo>
                    <a:pt x="53" y="672"/>
                  </a:lnTo>
                  <a:lnTo>
                    <a:pt x="51" y="672"/>
                  </a:lnTo>
                  <a:lnTo>
                    <a:pt x="51" y="671"/>
                  </a:lnTo>
                  <a:lnTo>
                    <a:pt x="49" y="672"/>
                  </a:lnTo>
                  <a:lnTo>
                    <a:pt x="47" y="675"/>
                  </a:lnTo>
                  <a:lnTo>
                    <a:pt x="46" y="673"/>
                  </a:lnTo>
                  <a:lnTo>
                    <a:pt x="48" y="671"/>
                  </a:lnTo>
                  <a:lnTo>
                    <a:pt x="50" y="670"/>
                  </a:lnTo>
                  <a:lnTo>
                    <a:pt x="51" y="668"/>
                  </a:lnTo>
                  <a:lnTo>
                    <a:pt x="48" y="670"/>
                  </a:lnTo>
                  <a:lnTo>
                    <a:pt x="45" y="672"/>
                  </a:lnTo>
                  <a:lnTo>
                    <a:pt x="47" y="667"/>
                  </a:lnTo>
                  <a:lnTo>
                    <a:pt x="44" y="670"/>
                  </a:lnTo>
                  <a:lnTo>
                    <a:pt x="44" y="668"/>
                  </a:lnTo>
                  <a:lnTo>
                    <a:pt x="42" y="670"/>
                  </a:lnTo>
                  <a:lnTo>
                    <a:pt x="42" y="669"/>
                  </a:lnTo>
                  <a:lnTo>
                    <a:pt x="44" y="667"/>
                  </a:lnTo>
                  <a:lnTo>
                    <a:pt x="47" y="666"/>
                  </a:lnTo>
                  <a:lnTo>
                    <a:pt x="43" y="666"/>
                  </a:lnTo>
                  <a:lnTo>
                    <a:pt x="41" y="663"/>
                  </a:lnTo>
                  <a:lnTo>
                    <a:pt x="41" y="667"/>
                  </a:lnTo>
                  <a:lnTo>
                    <a:pt x="39" y="669"/>
                  </a:lnTo>
                  <a:lnTo>
                    <a:pt x="40" y="670"/>
                  </a:lnTo>
                  <a:lnTo>
                    <a:pt x="35" y="669"/>
                  </a:lnTo>
                  <a:lnTo>
                    <a:pt x="34" y="667"/>
                  </a:lnTo>
                  <a:lnTo>
                    <a:pt x="36" y="664"/>
                  </a:lnTo>
                  <a:lnTo>
                    <a:pt x="38" y="664"/>
                  </a:lnTo>
                  <a:lnTo>
                    <a:pt x="41" y="661"/>
                  </a:lnTo>
                  <a:lnTo>
                    <a:pt x="38" y="661"/>
                  </a:lnTo>
                  <a:lnTo>
                    <a:pt x="36" y="658"/>
                  </a:lnTo>
                  <a:lnTo>
                    <a:pt x="37" y="661"/>
                  </a:lnTo>
                  <a:lnTo>
                    <a:pt x="33" y="661"/>
                  </a:lnTo>
                  <a:lnTo>
                    <a:pt x="31" y="659"/>
                  </a:lnTo>
                  <a:lnTo>
                    <a:pt x="30" y="658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1" name="Freeform 221"/>
            <p:cNvSpPr>
              <a:spLocks/>
            </p:cNvSpPr>
            <p:nvPr/>
          </p:nvSpPr>
          <p:spPr bwMode="auto">
            <a:xfrm>
              <a:off x="3261309" y="1219776"/>
              <a:ext cx="1374177" cy="1703680"/>
            </a:xfrm>
            <a:custGeom>
              <a:avLst/>
              <a:gdLst>
                <a:gd name="T0" fmla="*/ 2147483647 w 531"/>
                <a:gd name="T1" fmla="*/ 2147483647 h 666"/>
                <a:gd name="T2" fmla="*/ 2147483647 w 531"/>
                <a:gd name="T3" fmla="*/ 2147483647 h 666"/>
                <a:gd name="T4" fmla="*/ 2147483647 w 531"/>
                <a:gd name="T5" fmla="*/ 2147483647 h 666"/>
                <a:gd name="T6" fmla="*/ 2147483647 w 531"/>
                <a:gd name="T7" fmla="*/ 2147483647 h 666"/>
                <a:gd name="T8" fmla="*/ 2147483647 w 531"/>
                <a:gd name="T9" fmla="*/ 2147483647 h 666"/>
                <a:gd name="T10" fmla="*/ 2147483647 w 531"/>
                <a:gd name="T11" fmla="*/ 2147483647 h 666"/>
                <a:gd name="T12" fmla="*/ 2147483647 w 531"/>
                <a:gd name="T13" fmla="*/ 2147483647 h 666"/>
                <a:gd name="T14" fmla="*/ 2147483647 w 531"/>
                <a:gd name="T15" fmla="*/ 2147483647 h 666"/>
                <a:gd name="T16" fmla="*/ 2147483647 w 531"/>
                <a:gd name="T17" fmla="*/ 2147483647 h 666"/>
                <a:gd name="T18" fmla="*/ 2147483647 w 531"/>
                <a:gd name="T19" fmla="*/ 2147483647 h 666"/>
                <a:gd name="T20" fmla="*/ 2147483647 w 531"/>
                <a:gd name="T21" fmla="*/ 2147483647 h 666"/>
                <a:gd name="T22" fmla="*/ 2147483647 w 531"/>
                <a:gd name="T23" fmla="*/ 2147483647 h 666"/>
                <a:gd name="T24" fmla="*/ 2147483647 w 531"/>
                <a:gd name="T25" fmla="*/ 2147483647 h 666"/>
                <a:gd name="T26" fmla="*/ 2147483647 w 531"/>
                <a:gd name="T27" fmla="*/ 2147483647 h 666"/>
                <a:gd name="T28" fmla="*/ 2147483647 w 531"/>
                <a:gd name="T29" fmla="*/ 2147483647 h 666"/>
                <a:gd name="T30" fmla="*/ 2147483647 w 531"/>
                <a:gd name="T31" fmla="*/ 2147483647 h 666"/>
                <a:gd name="T32" fmla="*/ 2147483647 w 531"/>
                <a:gd name="T33" fmla="*/ 2147483647 h 666"/>
                <a:gd name="T34" fmla="*/ 2147483647 w 531"/>
                <a:gd name="T35" fmla="*/ 2147483647 h 666"/>
                <a:gd name="T36" fmla="*/ 2147483647 w 531"/>
                <a:gd name="T37" fmla="*/ 2147483647 h 666"/>
                <a:gd name="T38" fmla="*/ 2147483647 w 531"/>
                <a:gd name="T39" fmla="*/ 2147483647 h 666"/>
                <a:gd name="T40" fmla="*/ 2147483647 w 531"/>
                <a:gd name="T41" fmla="*/ 2147483647 h 666"/>
                <a:gd name="T42" fmla="*/ 2147483647 w 531"/>
                <a:gd name="T43" fmla="*/ 2147483647 h 666"/>
                <a:gd name="T44" fmla="*/ 2147483647 w 531"/>
                <a:gd name="T45" fmla="*/ 2147483647 h 666"/>
                <a:gd name="T46" fmla="*/ 2147483647 w 531"/>
                <a:gd name="T47" fmla="*/ 2147483647 h 666"/>
                <a:gd name="T48" fmla="*/ 2147483647 w 531"/>
                <a:gd name="T49" fmla="*/ 2147483647 h 666"/>
                <a:gd name="T50" fmla="*/ 2147483647 w 531"/>
                <a:gd name="T51" fmla="*/ 2147483647 h 666"/>
                <a:gd name="T52" fmla="*/ 2147483647 w 531"/>
                <a:gd name="T53" fmla="*/ 2147483647 h 666"/>
                <a:gd name="T54" fmla="*/ 2147483647 w 531"/>
                <a:gd name="T55" fmla="*/ 2147483647 h 666"/>
                <a:gd name="T56" fmla="*/ 2147483647 w 531"/>
                <a:gd name="T57" fmla="*/ 2147483647 h 666"/>
                <a:gd name="T58" fmla="*/ 2147483647 w 531"/>
                <a:gd name="T59" fmla="*/ 2147483647 h 666"/>
                <a:gd name="T60" fmla="*/ 2147483647 w 531"/>
                <a:gd name="T61" fmla="*/ 2147483647 h 666"/>
                <a:gd name="T62" fmla="*/ 2147483647 w 531"/>
                <a:gd name="T63" fmla="*/ 2147483647 h 666"/>
                <a:gd name="T64" fmla="*/ 2147483647 w 531"/>
                <a:gd name="T65" fmla="*/ 2147483647 h 666"/>
                <a:gd name="T66" fmla="*/ 2147483647 w 531"/>
                <a:gd name="T67" fmla="*/ 2147483647 h 666"/>
                <a:gd name="T68" fmla="*/ 2147483647 w 531"/>
                <a:gd name="T69" fmla="*/ 2147483647 h 666"/>
                <a:gd name="T70" fmla="*/ 2147483647 w 531"/>
                <a:gd name="T71" fmla="*/ 2147483647 h 666"/>
                <a:gd name="T72" fmla="*/ 2147483647 w 531"/>
                <a:gd name="T73" fmla="*/ 2147483647 h 666"/>
                <a:gd name="T74" fmla="*/ 2147483647 w 531"/>
                <a:gd name="T75" fmla="*/ 2147483647 h 666"/>
                <a:gd name="T76" fmla="*/ 2147483647 w 531"/>
                <a:gd name="T77" fmla="*/ 2147483647 h 666"/>
                <a:gd name="T78" fmla="*/ 2147483647 w 531"/>
                <a:gd name="T79" fmla="*/ 2147483647 h 666"/>
                <a:gd name="T80" fmla="*/ 2147483647 w 531"/>
                <a:gd name="T81" fmla="*/ 2147483647 h 666"/>
                <a:gd name="T82" fmla="*/ 2147483647 w 531"/>
                <a:gd name="T83" fmla="*/ 2147483647 h 666"/>
                <a:gd name="T84" fmla="*/ 2147483647 w 531"/>
                <a:gd name="T85" fmla="*/ 2147483647 h 666"/>
                <a:gd name="T86" fmla="*/ 2147483647 w 531"/>
                <a:gd name="T87" fmla="*/ 2147483647 h 666"/>
                <a:gd name="T88" fmla="*/ 2147483647 w 531"/>
                <a:gd name="T89" fmla="*/ 2147483647 h 666"/>
                <a:gd name="T90" fmla="*/ 2147483647 w 531"/>
                <a:gd name="T91" fmla="*/ 2147483647 h 666"/>
                <a:gd name="T92" fmla="*/ 2147483647 w 531"/>
                <a:gd name="T93" fmla="*/ 2147483647 h 666"/>
                <a:gd name="T94" fmla="*/ 2147483647 w 531"/>
                <a:gd name="T95" fmla="*/ 2147483647 h 666"/>
                <a:gd name="T96" fmla="*/ 2147483647 w 531"/>
                <a:gd name="T97" fmla="*/ 2147483647 h 666"/>
                <a:gd name="T98" fmla="*/ 2147483647 w 531"/>
                <a:gd name="T99" fmla="*/ 2147483647 h 666"/>
                <a:gd name="T100" fmla="*/ 2147483647 w 531"/>
                <a:gd name="T101" fmla="*/ 2147483647 h 666"/>
                <a:gd name="T102" fmla="*/ 2147483647 w 531"/>
                <a:gd name="T103" fmla="*/ 2147483647 h 666"/>
                <a:gd name="T104" fmla="*/ 2147483647 w 531"/>
                <a:gd name="T105" fmla="*/ 2147483647 h 666"/>
                <a:gd name="T106" fmla="*/ 2147483647 w 531"/>
                <a:gd name="T107" fmla="*/ 2147483647 h 666"/>
                <a:gd name="T108" fmla="*/ 2147483647 w 531"/>
                <a:gd name="T109" fmla="*/ 2147483647 h 666"/>
                <a:gd name="T110" fmla="*/ 2147483647 w 531"/>
                <a:gd name="T111" fmla="*/ 2147483647 h 666"/>
                <a:gd name="T112" fmla="*/ 2147483647 w 531"/>
                <a:gd name="T113" fmla="*/ 2147483647 h 666"/>
                <a:gd name="T114" fmla="*/ 2147483647 w 531"/>
                <a:gd name="T115" fmla="*/ 2147483647 h 666"/>
                <a:gd name="T116" fmla="*/ 2147483647 w 531"/>
                <a:gd name="T117" fmla="*/ 2147483647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31"/>
                <a:gd name="T178" fmla="*/ 0 h 666"/>
                <a:gd name="T179" fmla="*/ 531 w 531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31" h="666">
                  <a:moveTo>
                    <a:pt x="489" y="5"/>
                  </a:moveTo>
                  <a:lnTo>
                    <a:pt x="489" y="6"/>
                  </a:lnTo>
                  <a:lnTo>
                    <a:pt x="490" y="5"/>
                  </a:lnTo>
                  <a:lnTo>
                    <a:pt x="490" y="4"/>
                  </a:lnTo>
                  <a:lnTo>
                    <a:pt x="495" y="2"/>
                  </a:lnTo>
                  <a:lnTo>
                    <a:pt x="496" y="0"/>
                  </a:lnTo>
                  <a:lnTo>
                    <a:pt x="498" y="0"/>
                  </a:lnTo>
                  <a:lnTo>
                    <a:pt x="499" y="2"/>
                  </a:lnTo>
                  <a:lnTo>
                    <a:pt x="498" y="4"/>
                  </a:lnTo>
                  <a:lnTo>
                    <a:pt x="498" y="5"/>
                  </a:lnTo>
                  <a:lnTo>
                    <a:pt x="498" y="6"/>
                  </a:lnTo>
                  <a:lnTo>
                    <a:pt x="500" y="4"/>
                  </a:lnTo>
                  <a:lnTo>
                    <a:pt x="501" y="2"/>
                  </a:lnTo>
                  <a:lnTo>
                    <a:pt x="501" y="0"/>
                  </a:lnTo>
                  <a:lnTo>
                    <a:pt x="503" y="0"/>
                  </a:lnTo>
                  <a:lnTo>
                    <a:pt x="507" y="1"/>
                  </a:lnTo>
                  <a:lnTo>
                    <a:pt x="505" y="2"/>
                  </a:lnTo>
                  <a:lnTo>
                    <a:pt x="505" y="3"/>
                  </a:lnTo>
                  <a:lnTo>
                    <a:pt x="507" y="2"/>
                  </a:lnTo>
                  <a:lnTo>
                    <a:pt x="508" y="3"/>
                  </a:lnTo>
                  <a:lnTo>
                    <a:pt x="510" y="3"/>
                  </a:lnTo>
                  <a:lnTo>
                    <a:pt x="510" y="5"/>
                  </a:lnTo>
                  <a:lnTo>
                    <a:pt x="509" y="5"/>
                  </a:lnTo>
                  <a:lnTo>
                    <a:pt x="508" y="6"/>
                  </a:lnTo>
                  <a:lnTo>
                    <a:pt x="505" y="7"/>
                  </a:lnTo>
                  <a:lnTo>
                    <a:pt x="506" y="8"/>
                  </a:lnTo>
                  <a:lnTo>
                    <a:pt x="505" y="8"/>
                  </a:lnTo>
                  <a:lnTo>
                    <a:pt x="506" y="9"/>
                  </a:lnTo>
                  <a:lnTo>
                    <a:pt x="511" y="6"/>
                  </a:lnTo>
                  <a:lnTo>
                    <a:pt x="514" y="6"/>
                  </a:lnTo>
                  <a:lnTo>
                    <a:pt x="516" y="5"/>
                  </a:lnTo>
                  <a:lnTo>
                    <a:pt x="516" y="6"/>
                  </a:lnTo>
                  <a:lnTo>
                    <a:pt x="519" y="8"/>
                  </a:lnTo>
                  <a:lnTo>
                    <a:pt x="519" y="9"/>
                  </a:lnTo>
                  <a:lnTo>
                    <a:pt x="520" y="10"/>
                  </a:lnTo>
                  <a:lnTo>
                    <a:pt x="521" y="9"/>
                  </a:lnTo>
                  <a:lnTo>
                    <a:pt x="523" y="8"/>
                  </a:lnTo>
                  <a:lnTo>
                    <a:pt x="523" y="9"/>
                  </a:lnTo>
                  <a:lnTo>
                    <a:pt x="525" y="9"/>
                  </a:lnTo>
                  <a:lnTo>
                    <a:pt x="526" y="11"/>
                  </a:lnTo>
                  <a:lnTo>
                    <a:pt x="526" y="13"/>
                  </a:lnTo>
                  <a:lnTo>
                    <a:pt x="526" y="15"/>
                  </a:lnTo>
                  <a:lnTo>
                    <a:pt x="523" y="17"/>
                  </a:lnTo>
                  <a:lnTo>
                    <a:pt x="522" y="17"/>
                  </a:lnTo>
                  <a:lnTo>
                    <a:pt x="520" y="18"/>
                  </a:lnTo>
                  <a:lnTo>
                    <a:pt x="519" y="18"/>
                  </a:lnTo>
                  <a:lnTo>
                    <a:pt x="517" y="19"/>
                  </a:lnTo>
                  <a:lnTo>
                    <a:pt x="516" y="20"/>
                  </a:lnTo>
                  <a:lnTo>
                    <a:pt x="516" y="21"/>
                  </a:lnTo>
                  <a:lnTo>
                    <a:pt x="514" y="21"/>
                  </a:lnTo>
                  <a:lnTo>
                    <a:pt x="513" y="23"/>
                  </a:lnTo>
                  <a:lnTo>
                    <a:pt x="514" y="24"/>
                  </a:lnTo>
                  <a:lnTo>
                    <a:pt x="515" y="24"/>
                  </a:lnTo>
                  <a:lnTo>
                    <a:pt x="513" y="26"/>
                  </a:lnTo>
                  <a:lnTo>
                    <a:pt x="511" y="27"/>
                  </a:lnTo>
                  <a:lnTo>
                    <a:pt x="511" y="28"/>
                  </a:lnTo>
                  <a:lnTo>
                    <a:pt x="511" y="29"/>
                  </a:lnTo>
                  <a:lnTo>
                    <a:pt x="510" y="29"/>
                  </a:lnTo>
                  <a:lnTo>
                    <a:pt x="506" y="30"/>
                  </a:lnTo>
                  <a:lnTo>
                    <a:pt x="504" y="30"/>
                  </a:lnTo>
                  <a:lnTo>
                    <a:pt x="498" y="30"/>
                  </a:lnTo>
                  <a:lnTo>
                    <a:pt x="496" y="31"/>
                  </a:lnTo>
                  <a:lnTo>
                    <a:pt x="495" y="30"/>
                  </a:lnTo>
                  <a:lnTo>
                    <a:pt x="492" y="30"/>
                  </a:lnTo>
                  <a:lnTo>
                    <a:pt x="490" y="30"/>
                  </a:lnTo>
                  <a:lnTo>
                    <a:pt x="487" y="30"/>
                  </a:lnTo>
                  <a:lnTo>
                    <a:pt x="485" y="30"/>
                  </a:lnTo>
                  <a:lnTo>
                    <a:pt x="483" y="30"/>
                  </a:lnTo>
                  <a:lnTo>
                    <a:pt x="481" y="30"/>
                  </a:lnTo>
                  <a:lnTo>
                    <a:pt x="480" y="30"/>
                  </a:lnTo>
                  <a:lnTo>
                    <a:pt x="483" y="30"/>
                  </a:lnTo>
                  <a:lnTo>
                    <a:pt x="483" y="32"/>
                  </a:lnTo>
                  <a:lnTo>
                    <a:pt x="482" y="32"/>
                  </a:lnTo>
                  <a:lnTo>
                    <a:pt x="481" y="33"/>
                  </a:lnTo>
                  <a:lnTo>
                    <a:pt x="482" y="33"/>
                  </a:lnTo>
                  <a:lnTo>
                    <a:pt x="483" y="33"/>
                  </a:lnTo>
                  <a:lnTo>
                    <a:pt x="484" y="32"/>
                  </a:lnTo>
                  <a:lnTo>
                    <a:pt x="486" y="33"/>
                  </a:lnTo>
                  <a:lnTo>
                    <a:pt x="484" y="33"/>
                  </a:lnTo>
                  <a:lnTo>
                    <a:pt x="484" y="34"/>
                  </a:lnTo>
                  <a:lnTo>
                    <a:pt x="489" y="33"/>
                  </a:lnTo>
                  <a:lnTo>
                    <a:pt x="490" y="34"/>
                  </a:lnTo>
                  <a:lnTo>
                    <a:pt x="491" y="33"/>
                  </a:lnTo>
                  <a:lnTo>
                    <a:pt x="492" y="33"/>
                  </a:lnTo>
                  <a:lnTo>
                    <a:pt x="492" y="34"/>
                  </a:lnTo>
                  <a:lnTo>
                    <a:pt x="493" y="35"/>
                  </a:lnTo>
                  <a:lnTo>
                    <a:pt x="492" y="35"/>
                  </a:lnTo>
                  <a:lnTo>
                    <a:pt x="495" y="35"/>
                  </a:lnTo>
                  <a:lnTo>
                    <a:pt x="498" y="34"/>
                  </a:lnTo>
                  <a:lnTo>
                    <a:pt x="499" y="34"/>
                  </a:lnTo>
                  <a:lnTo>
                    <a:pt x="500" y="35"/>
                  </a:lnTo>
                  <a:lnTo>
                    <a:pt x="503" y="35"/>
                  </a:lnTo>
                  <a:lnTo>
                    <a:pt x="502" y="36"/>
                  </a:lnTo>
                  <a:lnTo>
                    <a:pt x="501" y="37"/>
                  </a:lnTo>
                  <a:lnTo>
                    <a:pt x="500" y="38"/>
                  </a:lnTo>
                  <a:lnTo>
                    <a:pt x="500" y="39"/>
                  </a:lnTo>
                  <a:lnTo>
                    <a:pt x="499" y="40"/>
                  </a:lnTo>
                  <a:lnTo>
                    <a:pt x="498" y="41"/>
                  </a:lnTo>
                  <a:lnTo>
                    <a:pt x="499" y="41"/>
                  </a:lnTo>
                  <a:lnTo>
                    <a:pt x="500" y="40"/>
                  </a:lnTo>
                  <a:lnTo>
                    <a:pt x="501" y="39"/>
                  </a:lnTo>
                  <a:lnTo>
                    <a:pt x="502" y="38"/>
                  </a:lnTo>
                  <a:lnTo>
                    <a:pt x="504" y="38"/>
                  </a:lnTo>
                  <a:lnTo>
                    <a:pt x="505" y="38"/>
                  </a:lnTo>
                  <a:lnTo>
                    <a:pt x="505" y="39"/>
                  </a:lnTo>
                  <a:lnTo>
                    <a:pt x="507" y="41"/>
                  </a:lnTo>
                  <a:lnTo>
                    <a:pt x="506" y="42"/>
                  </a:lnTo>
                  <a:lnTo>
                    <a:pt x="505" y="44"/>
                  </a:lnTo>
                  <a:lnTo>
                    <a:pt x="504" y="46"/>
                  </a:lnTo>
                  <a:lnTo>
                    <a:pt x="503" y="48"/>
                  </a:lnTo>
                  <a:lnTo>
                    <a:pt x="502" y="50"/>
                  </a:lnTo>
                  <a:lnTo>
                    <a:pt x="503" y="50"/>
                  </a:lnTo>
                  <a:lnTo>
                    <a:pt x="504" y="48"/>
                  </a:lnTo>
                  <a:lnTo>
                    <a:pt x="505" y="47"/>
                  </a:lnTo>
                  <a:lnTo>
                    <a:pt x="506" y="45"/>
                  </a:lnTo>
                  <a:lnTo>
                    <a:pt x="508" y="45"/>
                  </a:lnTo>
                  <a:lnTo>
                    <a:pt x="511" y="44"/>
                  </a:lnTo>
                  <a:lnTo>
                    <a:pt x="513" y="42"/>
                  </a:lnTo>
                  <a:lnTo>
                    <a:pt x="513" y="44"/>
                  </a:lnTo>
                  <a:lnTo>
                    <a:pt x="511" y="46"/>
                  </a:lnTo>
                  <a:lnTo>
                    <a:pt x="513" y="45"/>
                  </a:lnTo>
                  <a:lnTo>
                    <a:pt x="514" y="46"/>
                  </a:lnTo>
                  <a:lnTo>
                    <a:pt x="515" y="44"/>
                  </a:lnTo>
                  <a:lnTo>
                    <a:pt x="514" y="43"/>
                  </a:lnTo>
                  <a:lnTo>
                    <a:pt x="516" y="42"/>
                  </a:lnTo>
                  <a:lnTo>
                    <a:pt x="514" y="41"/>
                  </a:lnTo>
                  <a:lnTo>
                    <a:pt x="514" y="39"/>
                  </a:lnTo>
                  <a:lnTo>
                    <a:pt x="513" y="38"/>
                  </a:lnTo>
                  <a:lnTo>
                    <a:pt x="517" y="36"/>
                  </a:lnTo>
                  <a:lnTo>
                    <a:pt x="517" y="38"/>
                  </a:lnTo>
                  <a:lnTo>
                    <a:pt x="516" y="39"/>
                  </a:lnTo>
                  <a:lnTo>
                    <a:pt x="519" y="38"/>
                  </a:lnTo>
                  <a:lnTo>
                    <a:pt x="519" y="39"/>
                  </a:lnTo>
                  <a:lnTo>
                    <a:pt x="519" y="41"/>
                  </a:lnTo>
                  <a:lnTo>
                    <a:pt x="520" y="42"/>
                  </a:lnTo>
                  <a:lnTo>
                    <a:pt x="520" y="44"/>
                  </a:lnTo>
                  <a:lnTo>
                    <a:pt x="520" y="45"/>
                  </a:lnTo>
                  <a:lnTo>
                    <a:pt x="521" y="44"/>
                  </a:lnTo>
                  <a:lnTo>
                    <a:pt x="521" y="42"/>
                  </a:lnTo>
                  <a:lnTo>
                    <a:pt x="521" y="41"/>
                  </a:lnTo>
                  <a:lnTo>
                    <a:pt x="520" y="39"/>
                  </a:lnTo>
                  <a:lnTo>
                    <a:pt x="522" y="38"/>
                  </a:lnTo>
                  <a:lnTo>
                    <a:pt x="523" y="38"/>
                  </a:lnTo>
                  <a:lnTo>
                    <a:pt x="524" y="38"/>
                  </a:lnTo>
                  <a:lnTo>
                    <a:pt x="525" y="38"/>
                  </a:lnTo>
                  <a:lnTo>
                    <a:pt x="526" y="39"/>
                  </a:lnTo>
                  <a:lnTo>
                    <a:pt x="526" y="40"/>
                  </a:lnTo>
                  <a:lnTo>
                    <a:pt x="526" y="39"/>
                  </a:lnTo>
                  <a:lnTo>
                    <a:pt x="528" y="38"/>
                  </a:lnTo>
                  <a:lnTo>
                    <a:pt x="529" y="41"/>
                  </a:lnTo>
                  <a:lnTo>
                    <a:pt x="529" y="42"/>
                  </a:lnTo>
                  <a:lnTo>
                    <a:pt x="531" y="42"/>
                  </a:lnTo>
                  <a:lnTo>
                    <a:pt x="531" y="44"/>
                  </a:lnTo>
                  <a:lnTo>
                    <a:pt x="531" y="45"/>
                  </a:lnTo>
                  <a:lnTo>
                    <a:pt x="531" y="47"/>
                  </a:lnTo>
                  <a:lnTo>
                    <a:pt x="531" y="48"/>
                  </a:lnTo>
                  <a:lnTo>
                    <a:pt x="531" y="49"/>
                  </a:lnTo>
                  <a:lnTo>
                    <a:pt x="529" y="50"/>
                  </a:lnTo>
                  <a:lnTo>
                    <a:pt x="528" y="50"/>
                  </a:lnTo>
                  <a:lnTo>
                    <a:pt x="526" y="50"/>
                  </a:lnTo>
                  <a:lnTo>
                    <a:pt x="525" y="51"/>
                  </a:lnTo>
                  <a:lnTo>
                    <a:pt x="523" y="50"/>
                  </a:lnTo>
                  <a:lnTo>
                    <a:pt x="522" y="49"/>
                  </a:lnTo>
                  <a:lnTo>
                    <a:pt x="521" y="48"/>
                  </a:lnTo>
                  <a:lnTo>
                    <a:pt x="520" y="48"/>
                  </a:lnTo>
                  <a:lnTo>
                    <a:pt x="519" y="47"/>
                  </a:lnTo>
                  <a:lnTo>
                    <a:pt x="518" y="47"/>
                  </a:lnTo>
                  <a:lnTo>
                    <a:pt x="517" y="47"/>
                  </a:lnTo>
                  <a:lnTo>
                    <a:pt x="515" y="47"/>
                  </a:lnTo>
                  <a:lnTo>
                    <a:pt x="516" y="50"/>
                  </a:lnTo>
                  <a:lnTo>
                    <a:pt x="517" y="51"/>
                  </a:lnTo>
                  <a:lnTo>
                    <a:pt x="517" y="52"/>
                  </a:lnTo>
                  <a:lnTo>
                    <a:pt x="517" y="53"/>
                  </a:lnTo>
                  <a:lnTo>
                    <a:pt x="516" y="53"/>
                  </a:lnTo>
                  <a:lnTo>
                    <a:pt x="516" y="54"/>
                  </a:lnTo>
                  <a:lnTo>
                    <a:pt x="517" y="55"/>
                  </a:lnTo>
                  <a:lnTo>
                    <a:pt x="517" y="56"/>
                  </a:lnTo>
                  <a:lnTo>
                    <a:pt x="516" y="57"/>
                  </a:lnTo>
                  <a:lnTo>
                    <a:pt x="515" y="58"/>
                  </a:lnTo>
                  <a:lnTo>
                    <a:pt x="515" y="59"/>
                  </a:lnTo>
                  <a:lnTo>
                    <a:pt x="514" y="59"/>
                  </a:lnTo>
                  <a:lnTo>
                    <a:pt x="513" y="59"/>
                  </a:lnTo>
                  <a:lnTo>
                    <a:pt x="511" y="60"/>
                  </a:lnTo>
                  <a:lnTo>
                    <a:pt x="509" y="61"/>
                  </a:lnTo>
                  <a:lnTo>
                    <a:pt x="509" y="62"/>
                  </a:lnTo>
                  <a:lnTo>
                    <a:pt x="508" y="63"/>
                  </a:lnTo>
                  <a:lnTo>
                    <a:pt x="507" y="65"/>
                  </a:lnTo>
                  <a:lnTo>
                    <a:pt x="505" y="65"/>
                  </a:lnTo>
                  <a:lnTo>
                    <a:pt x="504" y="66"/>
                  </a:lnTo>
                  <a:lnTo>
                    <a:pt x="502" y="66"/>
                  </a:lnTo>
                  <a:lnTo>
                    <a:pt x="502" y="68"/>
                  </a:lnTo>
                  <a:lnTo>
                    <a:pt x="502" y="69"/>
                  </a:lnTo>
                  <a:lnTo>
                    <a:pt x="503" y="69"/>
                  </a:lnTo>
                  <a:lnTo>
                    <a:pt x="502" y="71"/>
                  </a:lnTo>
                  <a:lnTo>
                    <a:pt x="502" y="73"/>
                  </a:lnTo>
                  <a:lnTo>
                    <a:pt x="502" y="75"/>
                  </a:lnTo>
                  <a:lnTo>
                    <a:pt x="502" y="76"/>
                  </a:lnTo>
                  <a:lnTo>
                    <a:pt x="501" y="78"/>
                  </a:lnTo>
                  <a:lnTo>
                    <a:pt x="501" y="79"/>
                  </a:lnTo>
                  <a:lnTo>
                    <a:pt x="499" y="81"/>
                  </a:lnTo>
                  <a:lnTo>
                    <a:pt x="498" y="81"/>
                  </a:lnTo>
                  <a:lnTo>
                    <a:pt x="497" y="79"/>
                  </a:lnTo>
                  <a:lnTo>
                    <a:pt x="495" y="78"/>
                  </a:lnTo>
                  <a:lnTo>
                    <a:pt x="495" y="77"/>
                  </a:lnTo>
                  <a:lnTo>
                    <a:pt x="494" y="76"/>
                  </a:lnTo>
                  <a:lnTo>
                    <a:pt x="495" y="75"/>
                  </a:lnTo>
                  <a:lnTo>
                    <a:pt x="494" y="74"/>
                  </a:lnTo>
                  <a:lnTo>
                    <a:pt x="494" y="73"/>
                  </a:lnTo>
                  <a:lnTo>
                    <a:pt x="493" y="72"/>
                  </a:lnTo>
                  <a:lnTo>
                    <a:pt x="501" y="59"/>
                  </a:lnTo>
                  <a:lnTo>
                    <a:pt x="495" y="50"/>
                  </a:lnTo>
                  <a:lnTo>
                    <a:pt x="479" y="47"/>
                  </a:lnTo>
                  <a:lnTo>
                    <a:pt x="478" y="46"/>
                  </a:lnTo>
                  <a:lnTo>
                    <a:pt x="478" y="45"/>
                  </a:lnTo>
                  <a:lnTo>
                    <a:pt x="478" y="44"/>
                  </a:lnTo>
                  <a:lnTo>
                    <a:pt x="475" y="44"/>
                  </a:lnTo>
                  <a:lnTo>
                    <a:pt x="474" y="43"/>
                  </a:lnTo>
                  <a:lnTo>
                    <a:pt x="472" y="42"/>
                  </a:lnTo>
                  <a:lnTo>
                    <a:pt x="471" y="41"/>
                  </a:lnTo>
                  <a:lnTo>
                    <a:pt x="469" y="38"/>
                  </a:lnTo>
                  <a:lnTo>
                    <a:pt x="469" y="36"/>
                  </a:lnTo>
                  <a:lnTo>
                    <a:pt x="468" y="36"/>
                  </a:lnTo>
                  <a:lnTo>
                    <a:pt x="466" y="38"/>
                  </a:lnTo>
                  <a:lnTo>
                    <a:pt x="464" y="38"/>
                  </a:lnTo>
                  <a:lnTo>
                    <a:pt x="463" y="38"/>
                  </a:lnTo>
                  <a:lnTo>
                    <a:pt x="462" y="39"/>
                  </a:lnTo>
                  <a:lnTo>
                    <a:pt x="460" y="40"/>
                  </a:lnTo>
                  <a:lnTo>
                    <a:pt x="460" y="41"/>
                  </a:lnTo>
                  <a:lnTo>
                    <a:pt x="459" y="42"/>
                  </a:lnTo>
                  <a:lnTo>
                    <a:pt x="458" y="43"/>
                  </a:lnTo>
                  <a:lnTo>
                    <a:pt x="457" y="44"/>
                  </a:lnTo>
                  <a:lnTo>
                    <a:pt x="457" y="45"/>
                  </a:lnTo>
                  <a:lnTo>
                    <a:pt x="451" y="48"/>
                  </a:lnTo>
                  <a:lnTo>
                    <a:pt x="450" y="47"/>
                  </a:lnTo>
                  <a:lnTo>
                    <a:pt x="448" y="48"/>
                  </a:lnTo>
                  <a:lnTo>
                    <a:pt x="448" y="47"/>
                  </a:lnTo>
                  <a:lnTo>
                    <a:pt x="445" y="48"/>
                  </a:lnTo>
                  <a:lnTo>
                    <a:pt x="444" y="47"/>
                  </a:lnTo>
                  <a:lnTo>
                    <a:pt x="443" y="48"/>
                  </a:lnTo>
                  <a:lnTo>
                    <a:pt x="440" y="49"/>
                  </a:lnTo>
                  <a:lnTo>
                    <a:pt x="440" y="50"/>
                  </a:lnTo>
                  <a:lnTo>
                    <a:pt x="440" y="52"/>
                  </a:lnTo>
                  <a:lnTo>
                    <a:pt x="440" y="53"/>
                  </a:lnTo>
                  <a:lnTo>
                    <a:pt x="438" y="54"/>
                  </a:lnTo>
                  <a:lnTo>
                    <a:pt x="437" y="56"/>
                  </a:lnTo>
                  <a:lnTo>
                    <a:pt x="437" y="57"/>
                  </a:lnTo>
                  <a:lnTo>
                    <a:pt x="436" y="59"/>
                  </a:lnTo>
                  <a:lnTo>
                    <a:pt x="435" y="60"/>
                  </a:lnTo>
                  <a:lnTo>
                    <a:pt x="433" y="60"/>
                  </a:lnTo>
                  <a:lnTo>
                    <a:pt x="432" y="62"/>
                  </a:lnTo>
                  <a:lnTo>
                    <a:pt x="431" y="63"/>
                  </a:lnTo>
                  <a:lnTo>
                    <a:pt x="432" y="65"/>
                  </a:lnTo>
                  <a:lnTo>
                    <a:pt x="433" y="65"/>
                  </a:lnTo>
                  <a:lnTo>
                    <a:pt x="433" y="67"/>
                  </a:lnTo>
                  <a:lnTo>
                    <a:pt x="432" y="69"/>
                  </a:lnTo>
                  <a:lnTo>
                    <a:pt x="432" y="70"/>
                  </a:lnTo>
                  <a:lnTo>
                    <a:pt x="432" y="72"/>
                  </a:lnTo>
                  <a:lnTo>
                    <a:pt x="431" y="73"/>
                  </a:lnTo>
                  <a:lnTo>
                    <a:pt x="432" y="76"/>
                  </a:lnTo>
                  <a:lnTo>
                    <a:pt x="432" y="77"/>
                  </a:lnTo>
                  <a:lnTo>
                    <a:pt x="431" y="78"/>
                  </a:lnTo>
                  <a:lnTo>
                    <a:pt x="431" y="80"/>
                  </a:lnTo>
                  <a:lnTo>
                    <a:pt x="431" y="81"/>
                  </a:lnTo>
                  <a:lnTo>
                    <a:pt x="431" y="82"/>
                  </a:lnTo>
                  <a:lnTo>
                    <a:pt x="430" y="84"/>
                  </a:lnTo>
                  <a:lnTo>
                    <a:pt x="431" y="85"/>
                  </a:lnTo>
                  <a:lnTo>
                    <a:pt x="431" y="87"/>
                  </a:lnTo>
                  <a:lnTo>
                    <a:pt x="432" y="88"/>
                  </a:lnTo>
                  <a:lnTo>
                    <a:pt x="432" y="90"/>
                  </a:lnTo>
                  <a:lnTo>
                    <a:pt x="433" y="91"/>
                  </a:lnTo>
                  <a:lnTo>
                    <a:pt x="434" y="93"/>
                  </a:lnTo>
                  <a:lnTo>
                    <a:pt x="434" y="94"/>
                  </a:lnTo>
                  <a:lnTo>
                    <a:pt x="433" y="96"/>
                  </a:lnTo>
                  <a:lnTo>
                    <a:pt x="433" y="97"/>
                  </a:lnTo>
                  <a:lnTo>
                    <a:pt x="431" y="100"/>
                  </a:lnTo>
                  <a:lnTo>
                    <a:pt x="430" y="100"/>
                  </a:lnTo>
                  <a:lnTo>
                    <a:pt x="428" y="101"/>
                  </a:lnTo>
                  <a:lnTo>
                    <a:pt x="427" y="102"/>
                  </a:lnTo>
                  <a:lnTo>
                    <a:pt x="426" y="103"/>
                  </a:lnTo>
                  <a:lnTo>
                    <a:pt x="425" y="104"/>
                  </a:lnTo>
                  <a:lnTo>
                    <a:pt x="424" y="105"/>
                  </a:lnTo>
                  <a:lnTo>
                    <a:pt x="423" y="107"/>
                  </a:lnTo>
                  <a:lnTo>
                    <a:pt x="423" y="109"/>
                  </a:lnTo>
                  <a:lnTo>
                    <a:pt x="423" y="111"/>
                  </a:lnTo>
                  <a:lnTo>
                    <a:pt x="423" y="113"/>
                  </a:lnTo>
                  <a:lnTo>
                    <a:pt x="423" y="114"/>
                  </a:lnTo>
                  <a:lnTo>
                    <a:pt x="420" y="115"/>
                  </a:lnTo>
                  <a:lnTo>
                    <a:pt x="420" y="118"/>
                  </a:lnTo>
                  <a:lnTo>
                    <a:pt x="418" y="117"/>
                  </a:lnTo>
                  <a:lnTo>
                    <a:pt x="416" y="114"/>
                  </a:lnTo>
                  <a:lnTo>
                    <a:pt x="414" y="114"/>
                  </a:lnTo>
                  <a:lnTo>
                    <a:pt x="411" y="113"/>
                  </a:lnTo>
                  <a:lnTo>
                    <a:pt x="409" y="112"/>
                  </a:lnTo>
                  <a:lnTo>
                    <a:pt x="407" y="112"/>
                  </a:lnTo>
                  <a:lnTo>
                    <a:pt x="404" y="111"/>
                  </a:lnTo>
                  <a:lnTo>
                    <a:pt x="402" y="111"/>
                  </a:lnTo>
                  <a:lnTo>
                    <a:pt x="402" y="109"/>
                  </a:lnTo>
                  <a:lnTo>
                    <a:pt x="401" y="110"/>
                  </a:lnTo>
                  <a:lnTo>
                    <a:pt x="399" y="108"/>
                  </a:lnTo>
                  <a:lnTo>
                    <a:pt x="398" y="108"/>
                  </a:lnTo>
                  <a:lnTo>
                    <a:pt x="396" y="108"/>
                  </a:lnTo>
                  <a:lnTo>
                    <a:pt x="395" y="109"/>
                  </a:lnTo>
                  <a:lnTo>
                    <a:pt x="395" y="110"/>
                  </a:lnTo>
                  <a:lnTo>
                    <a:pt x="394" y="112"/>
                  </a:lnTo>
                  <a:lnTo>
                    <a:pt x="394" y="113"/>
                  </a:lnTo>
                  <a:lnTo>
                    <a:pt x="393" y="114"/>
                  </a:lnTo>
                  <a:lnTo>
                    <a:pt x="390" y="115"/>
                  </a:lnTo>
                  <a:lnTo>
                    <a:pt x="389" y="116"/>
                  </a:lnTo>
                  <a:lnTo>
                    <a:pt x="384" y="120"/>
                  </a:lnTo>
                  <a:lnTo>
                    <a:pt x="381" y="117"/>
                  </a:lnTo>
                  <a:lnTo>
                    <a:pt x="376" y="118"/>
                  </a:lnTo>
                  <a:lnTo>
                    <a:pt x="370" y="116"/>
                  </a:lnTo>
                  <a:lnTo>
                    <a:pt x="367" y="117"/>
                  </a:lnTo>
                  <a:lnTo>
                    <a:pt x="365" y="112"/>
                  </a:lnTo>
                  <a:lnTo>
                    <a:pt x="362" y="108"/>
                  </a:lnTo>
                  <a:lnTo>
                    <a:pt x="362" y="106"/>
                  </a:lnTo>
                  <a:lnTo>
                    <a:pt x="356" y="102"/>
                  </a:lnTo>
                  <a:lnTo>
                    <a:pt x="348" y="93"/>
                  </a:lnTo>
                  <a:lnTo>
                    <a:pt x="342" y="93"/>
                  </a:lnTo>
                  <a:lnTo>
                    <a:pt x="338" y="95"/>
                  </a:lnTo>
                  <a:lnTo>
                    <a:pt x="336" y="96"/>
                  </a:lnTo>
                  <a:lnTo>
                    <a:pt x="335" y="98"/>
                  </a:lnTo>
                  <a:lnTo>
                    <a:pt x="336" y="99"/>
                  </a:lnTo>
                  <a:lnTo>
                    <a:pt x="338" y="101"/>
                  </a:lnTo>
                  <a:lnTo>
                    <a:pt x="339" y="102"/>
                  </a:lnTo>
                  <a:lnTo>
                    <a:pt x="338" y="106"/>
                  </a:lnTo>
                  <a:lnTo>
                    <a:pt x="331" y="103"/>
                  </a:lnTo>
                  <a:lnTo>
                    <a:pt x="327" y="106"/>
                  </a:lnTo>
                  <a:lnTo>
                    <a:pt x="317" y="108"/>
                  </a:lnTo>
                  <a:lnTo>
                    <a:pt x="322" y="112"/>
                  </a:lnTo>
                  <a:lnTo>
                    <a:pt x="323" y="118"/>
                  </a:lnTo>
                  <a:lnTo>
                    <a:pt x="321" y="126"/>
                  </a:lnTo>
                  <a:lnTo>
                    <a:pt x="316" y="131"/>
                  </a:lnTo>
                  <a:lnTo>
                    <a:pt x="318" y="132"/>
                  </a:lnTo>
                  <a:lnTo>
                    <a:pt x="321" y="132"/>
                  </a:lnTo>
                  <a:lnTo>
                    <a:pt x="317" y="140"/>
                  </a:lnTo>
                  <a:lnTo>
                    <a:pt x="296" y="135"/>
                  </a:lnTo>
                  <a:lnTo>
                    <a:pt x="289" y="135"/>
                  </a:lnTo>
                  <a:lnTo>
                    <a:pt x="286" y="133"/>
                  </a:lnTo>
                  <a:lnTo>
                    <a:pt x="283" y="133"/>
                  </a:lnTo>
                  <a:lnTo>
                    <a:pt x="278" y="135"/>
                  </a:lnTo>
                  <a:lnTo>
                    <a:pt x="278" y="136"/>
                  </a:lnTo>
                  <a:lnTo>
                    <a:pt x="278" y="141"/>
                  </a:lnTo>
                  <a:lnTo>
                    <a:pt x="280" y="151"/>
                  </a:lnTo>
                  <a:lnTo>
                    <a:pt x="276" y="162"/>
                  </a:lnTo>
                  <a:lnTo>
                    <a:pt x="271" y="160"/>
                  </a:lnTo>
                  <a:lnTo>
                    <a:pt x="262" y="156"/>
                  </a:lnTo>
                  <a:lnTo>
                    <a:pt x="260" y="158"/>
                  </a:lnTo>
                  <a:lnTo>
                    <a:pt x="251" y="166"/>
                  </a:lnTo>
                  <a:lnTo>
                    <a:pt x="250" y="169"/>
                  </a:lnTo>
                  <a:lnTo>
                    <a:pt x="248" y="179"/>
                  </a:lnTo>
                  <a:lnTo>
                    <a:pt x="245" y="184"/>
                  </a:lnTo>
                  <a:lnTo>
                    <a:pt x="240" y="185"/>
                  </a:lnTo>
                  <a:lnTo>
                    <a:pt x="239" y="189"/>
                  </a:lnTo>
                  <a:lnTo>
                    <a:pt x="242" y="194"/>
                  </a:lnTo>
                  <a:lnTo>
                    <a:pt x="246" y="200"/>
                  </a:lnTo>
                  <a:lnTo>
                    <a:pt x="246" y="208"/>
                  </a:lnTo>
                  <a:lnTo>
                    <a:pt x="243" y="210"/>
                  </a:lnTo>
                  <a:lnTo>
                    <a:pt x="238" y="215"/>
                  </a:lnTo>
                  <a:lnTo>
                    <a:pt x="231" y="229"/>
                  </a:lnTo>
                  <a:lnTo>
                    <a:pt x="225" y="236"/>
                  </a:lnTo>
                  <a:lnTo>
                    <a:pt x="227" y="242"/>
                  </a:lnTo>
                  <a:lnTo>
                    <a:pt x="228" y="245"/>
                  </a:lnTo>
                  <a:lnTo>
                    <a:pt x="217" y="252"/>
                  </a:lnTo>
                  <a:lnTo>
                    <a:pt x="206" y="254"/>
                  </a:lnTo>
                  <a:lnTo>
                    <a:pt x="209" y="269"/>
                  </a:lnTo>
                  <a:lnTo>
                    <a:pt x="207" y="274"/>
                  </a:lnTo>
                  <a:lnTo>
                    <a:pt x="207" y="294"/>
                  </a:lnTo>
                  <a:lnTo>
                    <a:pt x="205" y="297"/>
                  </a:lnTo>
                  <a:lnTo>
                    <a:pt x="203" y="303"/>
                  </a:lnTo>
                  <a:lnTo>
                    <a:pt x="189" y="330"/>
                  </a:lnTo>
                  <a:lnTo>
                    <a:pt x="200" y="337"/>
                  </a:lnTo>
                  <a:lnTo>
                    <a:pt x="201" y="350"/>
                  </a:lnTo>
                  <a:lnTo>
                    <a:pt x="196" y="359"/>
                  </a:lnTo>
                  <a:lnTo>
                    <a:pt x="180" y="355"/>
                  </a:lnTo>
                  <a:lnTo>
                    <a:pt x="172" y="358"/>
                  </a:lnTo>
                  <a:lnTo>
                    <a:pt x="166" y="362"/>
                  </a:lnTo>
                  <a:lnTo>
                    <a:pt x="162" y="369"/>
                  </a:lnTo>
                  <a:lnTo>
                    <a:pt x="159" y="375"/>
                  </a:lnTo>
                  <a:lnTo>
                    <a:pt x="157" y="379"/>
                  </a:lnTo>
                  <a:lnTo>
                    <a:pt x="154" y="382"/>
                  </a:lnTo>
                  <a:lnTo>
                    <a:pt x="156" y="387"/>
                  </a:lnTo>
                  <a:lnTo>
                    <a:pt x="153" y="393"/>
                  </a:lnTo>
                  <a:lnTo>
                    <a:pt x="150" y="397"/>
                  </a:lnTo>
                  <a:lnTo>
                    <a:pt x="151" y="399"/>
                  </a:lnTo>
                  <a:lnTo>
                    <a:pt x="152" y="402"/>
                  </a:lnTo>
                  <a:lnTo>
                    <a:pt x="155" y="408"/>
                  </a:lnTo>
                  <a:lnTo>
                    <a:pt x="156" y="409"/>
                  </a:lnTo>
                  <a:lnTo>
                    <a:pt x="156" y="411"/>
                  </a:lnTo>
                  <a:lnTo>
                    <a:pt x="153" y="416"/>
                  </a:lnTo>
                  <a:lnTo>
                    <a:pt x="154" y="424"/>
                  </a:lnTo>
                  <a:lnTo>
                    <a:pt x="152" y="431"/>
                  </a:lnTo>
                  <a:lnTo>
                    <a:pt x="154" y="437"/>
                  </a:lnTo>
                  <a:lnTo>
                    <a:pt x="155" y="440"/>
                  </a:lnTo>
                  <a:lnTo>
                    <a:pt x="156" y="443"/>
                  </a:lnTo>
                  <a:lnTo>
                    <a:pt x="156" y="445"/>
                  </a:lnTo>
                  <a:lnTo>
                    <a:pt x="157" y="448"/>
                  </a:lnTo>
                  <a:lnTo>
                    <a:pt x="156" y="456"/>
                  </a:lnTo>
                  <a:lnTo>
                    <a:pt x="156" y="457"/>
                  </a:lnTo>
                  <a:lnTo>
                    <a:pt x="154" y="478"/>
                  </a:lnTo>
                  <a:lnTo>
                    <a:pt x="162" y="485"/>
                  </a:lnTo>
                  <a:lnTo>
                    <a:pt x="165" y="485"/>
                  </a:lnTo>
                  <a:lnTo>
                    <a:pt x="172" y="495"/>
                  </a:lnTo>
                  <a:lnTo>
                    <a:pt x="171" y="498"/>
                  </a:lnTo>
                  <a:lnTo>
                    <a:pt x="172" y="500"/>
                  </a:lnTo>
                  <a:lnTo>
                    <a:pt x="171" y="501"/>
                  </a:lnTo>
                  <a:lnTo>
                    <a:pt x="168" y="507"/>
                  </a:lnTo>
                  <a:lnTo>
                    <a:pt x="168" y="511"/>
                  </a:lnTo>
                  <a:lnTo>
                    <a:pt x="165" y="511"/>
                  </a:lnTo>
                  <a:lnTo>
                    <a:pt x="163" y="511"/>
                  </a:lnTo>
                  <a:lnTo>
                    <a:pt x="160" y="512"/>
                  </a:lnTo>
                  <a:lnTo>
                    <a:pt x="157" y="513"/>
                  </a:lnTo>
                  <a:lnTo>
                    <a:pt x="158" y="516"/>
                  </a:lnTo>
                  <a:lnTo>
                    <a:pt x="159" y="518"/>
                  </a:lnTo>
                  <a:lnTo>
                    <a:pt x="160" y="521"/>
                  </a:lnTo>
                  <a:lnTo>
                    <a:pt x="161" y="525"/>
                  </a:lnTo>
                  <a:lnTo>
                    <a:pt x="162" y="528"/>
                  </a:lnTo>
                  <a:lnTo>
                    <a:pt x="165" y="532"/>
                  </a:lnTo>
                  <a:lnTo>
                    <a:pt x="165" y="534"/>
                  </a:lnTo>
                  <a:lnTo>
                    <a:pt x="166" y="536"/>
                  </a:lnTo>
                  <a:lnTo>
                    <a:pt x="167" y="538"/>
                  </a:lnTo>
                  <a:lnTo>
                    <a:pt x="167" y="541"/>
                  </a:lnTo>
                  <a:lnTo>
                    <a:pt x="167" y="545"/>
                  </a:lnTo>
                  <a:lnTo>
                    <a:pt x="166" y="547"/>
                  </a:lnTo>
                  <a:lnTo>
                    <a:pt x="165" y="549"/>
                  </a:lnTo>
                  <a:lnTo>
                    <a:pt x="165" y="555"/>
                  </a:lnTo>
                  <a:lnTo>
                    <a:pt x="165" y="560"/>
                  </a:lnTo>
                  <a:lnTo>
                    <a:pt x="162" y="565"/>
                  </a:lnTo>
                  <a:lnTo>
                    <a:pt x="160" y="568"/>
                  </a:lnTo>
                  <a:lnTo>
                    <a:pt x="157" y="571"/>
                  </a:lnTo>
                  <a:lnTo>
                    <a:pt x="156" y="572"/>
                  </a:lnTo>
                  <a:lnTo>
                    <a:pt x="154" y="572"/>
                  </a:lnTo>
                  <a:lnTo>
                    <a:pt x="151" y="572"/>
                  </a:lnTo>
                  <a:lnTo>
                    <a:pt x="148" y="574"/>
                  </a:lnTo>
                  <a:lnTo>
                    <a:pt x="148" y="575"/>
                  </a:lnTo>
                  <a:lnTo>
                    <a:pt x="149" y="576"/>
                  </a:lnTo>
                  <a:lnTo>
                    <a:pt x="149" y="577"/>
                  </a:lnTo>
                  <a:lnTo>
                    <a:pt x="150" y="579"/>
                  </a:lnTo>
                  <a:lnTo>
                    <a:pt x="149" y="581"/>
                  </a:lnTo>
                  <a:lnTo>
                    <a:pt x="147" y="583"/>
                  </a:lnTo>
                  <a:lnTo>
                    <a:pt x="143" y="586"/>
                  </a:lnTo>
                  <a:lnTo>
                    <a:pt x="144" y="594"/>
                  </a:lnTo>
                  <a:lnTo>
                    <a:pt x="146" y="601"/>
                  </a:lnTo>
                  <a:lnTo>
                    <a:pt x="145" y="609"/>
                  </a:lnTo>
                  <a:lnTo>
                    <a:pt x="145" y="610"/>
                  </a:lnTo>
                  <a:lnTo>
                    <a:pt x="143" y="615"/>
                  </a:lnTo>
                  <a:lnTo>
                    <a:pt x="141" y="621"/>
                  </a:lnTo>
                  <a:lnTo>
                    <a:pt x="139" y="623"/>
                  </a:lnTo>
                  <a:lnTo>
                    <a:pt x="137" y="623"/>
                  </a:lnTo>
                  <a:lnTo>
                    <a:pt x="136" y="621"/>
                  </a:lnTo>
                  <a:lnTo>
                    <a:pt x="135" y="615"/>
                  </a:lnTo>
                  <a:lnTo>
                    <a:pt x="133" y="611"/>
                  </a:lnTo>
                  <a:lnTo>
                    <a:pt x="128" y="614"/>
                  </a:lnTo>
                  <a:lnTo>
                    <a:pt x="127" y="617"/>
                  </a:lnTo>
                  <a:lnTo>
                    <a:pt x="128" y="614"/>
                  </a:lnTo>
                  <a:lnTo>
                    <a:pt x="129" y="611"/>
                  </a:lnTo>
                  <a:lnTo>
                    <a:pt x="129" y="609"/>
                  </a:lnTo>
                  <a:lnTo>
                    <a:pt x="127" y="609"/>
                  </a:lnTo>
                  <a:lnTo>
                    <a:pt x="126" y="610"/>
                  </a:lnTo>
                  <a:lnTo>
                    <a:pt x="124" y="610"/>
                  </a:lnTo>
                  <a:lnTo>
                    <a:pt x="124" y="609"/>
                  </a:lnTo>
                  <a:lnTo>
                    <a:pt x="123" y="607"/>
                  </a:lnTo>
                  <a:lnTo>
                    <a:pt x="120" y="610"/>
                  </a:lnTo>
                  <a:lnTo>
                    <a:pt x="118" y="607"/>
                  </a:lnTo>
                  <a:lnTo>
                    <a:pt x="117" y="605"/>
                  </a:lnTo>
                  <a:lnTo>
                    <a:pt x="117" y="603"/>
                  </a:lnTo>
                  <a:lnTo>
                    <a:pt x="118" y="601"/>
                  </a:lnTo>
                  <a:lnTo>
                    <a:pt x="116" y="599"/>
                  </a:lnTo>
                  <a:lnTo>
                    <a:pt x="115" y="597"/>
                  </a:lnTo>
                  <a:lnTo>
                    <a:pt x="114" y="595"/>
                  </a:lnTo>
                  <a:lnTo>
                    <a:pt x="115" y="591"/>
                  </a:lnTo>
                  <a:lnTo>
                    <a:pt x="115" y="587"/>
                  </a:lnTo>
                  <a:lnTo>
                    <a:pt x="115" y="582"/>
                  </a:lnTo>
                  <a:lnTo>
                    <a:pt x="114" y="578"/>
                  </a:lnTo>
                  <a:lnTo>
                    <a:pt x="115" y="573"/>
                  </a:lnTo>
                  <a:lnTo>
                    <a:pt x="117" y="579"/>
                  </a:lnTo>
                  <a:lnTo>
                    <a:pt x="118" y="574"/>
                  </a:lnTo>
                  <a:lnTo>
                    <a:pt x="118" y="570"/>
                  </a:lnTo>
                  <a:lnTo>
                    <a:pt x="117" y="571"/>
                  </a:lnTo>
                  <a:lnTo>
                    <a:pt x="113" y="571"/>
                  </a:lnTo>
                  <a:lnTo>
                    <a:pt x="111" y="574"/>
                  </a:lnTo>
                  <a:lnTo>
                    <a:pt x="111" y="576"/>
                  </a:lnTo>
                  <a:lnTo>
                    <a:pt x="112" y="580"/>
                  </a:lnTo>
                  <a:lnTo>
                    <a:pt x="112" y="581"/>
                  </a:lnTo>
                  <a:lnTo>
                    <a:pt x="113" y="582"/>
                  </a:lnTo>
                  <a:lnTo>
                    <a:pt x="114" y="588"/>
                  </a:lnTo>
                  <a:lnTo>
                    <a:pt x="112" y="590"/>
                  </a:lnTo>
                  <a:lnTo>
                    <a:pt x="109" y="590"/>
                  </a:lnTo>
                  <a:lnTo>
                    <a:pt x="108" y="589"/>
                  </a:lnTo>
                  <a:lnTo>
                    <a:pt x="104" y="588"/>
                  </a:lnTo>
                  <a:lnTo>
                    <a:pt x="107" y="591"/>
                  </a:lnTo>
                  <a:lnTo>
                    <a:pt x="111" y="595"/>
                  </a:lnTo>
                  <a:lnTo>
                    <a:pt x="112" y="601"/>
                  </a:lnTo>
                  <a:lnTo>
                    <a:pt x="110" y="604"/>
                  </a:lnTo>
                  <a:lnTo>
                    <a:pt x="109" y="608"/>
                  </a:lnTo>
                  <a:lnTo>
                    <a:pt x="108" y="605"/>
                  </a:lnTo>
                  <a:lnTo>
                    <a:pt x="105" y="610"/>
                  </a:lnTo>
                  <a:lnTo>
                    <a:pt x="106" y="613"/>
                  </a:lnTo>
                  <a:lnTo>
                    <a:pt x="102" y="615"/>
                  </a:lnTo>
                  <a:lnTo>
                    <a:pt x="99" y="615"/>
                  </a:lnTo>
                  <a:lnTo>
                    <a:pt x="96" y="610"/>
                  </a:lnTo>
                  <a:lnTo>
                    <a:pt x="95" y="610"/>
                  </a:lnTo>
                  <a:lnTo>
                    <a:pt x="99" y="618"/>
                  </a:lnTo>
                  <a:lnTo>
                    <a:pt x="93" y="618"/>
                  </a:lnTo>
                  <a:lnTo>
                    <a:pt x="93" y="613"/>
                  </a:lnTo>
                  <a:lnTo>
                    <a:pt x="90" y="611"/>
                  </a:lnTo>
                  <a:lnTo>
                    <a:pt x="91" y="616"/>
                  </a:lnTo>
                  <a:lnTo>
                    <a:pt x="88" y="619"/>
                  </a:lnTo>
                  <a:lnTo>
                    <a:pt x="85" y="621"/>
                  </a:lnTo>
                  <a:lnTo>
                    <a:pt x="80" y="622"/>
                  </a:lnTo>
                  <a:lnTo>
                    <a:pt x="79" y="624"/>
                  </a:lnTo>
                  <a:lnTo>
                    <a:pt x="83" y="625"/>
                  </a:lnTo>
                  <a:lnTo>
                    <a:pt x="81" y="627"/>
                  </a:lnTo>
                  <a:lnTo>
                    <a:pt x="80" y="628"/>
                  </a:lnTo>
                  <a:lnTo>
                    <a:pt x="78" y="629"/>
                  </a:lnTo>
                  <a:lnTo>
                    <a:pt x="74" y="629"/>
                  </a:lnTo>
                  <a:lnTo>
                    <a:pt x="76" y="630"/>
                  </a:lnTo>
                  <a:lnTo>
                    <a:pt x="76" y="633"/>
                  </a:lnTo>
                  <a:lnTo>
                    <a:pt x="72" y="635"/>
                  </a:lnTo>
                  <a:lnTo>
                    <a:pt x="69" y="636"/>
                  </a:lnTo>
                  <a:lnTo>
                    <a:pt x="66" y="641"/>
                  </a:lnTo>
                  <a:lnTo>
                    <a:pt x="65" y="643"/>
                  </a:lnTo>
                  <a:lnTo>
                    <a:pt x="63" y="645"/>
                  </a:lnTo>
                  <a:lnTo>
                    <a:pt x="60" y="649"/>
                  </a:lnTo>
                  <a:lnTo>
                    <a:pt x="57" y="652"/>
                  </a:lnTo>
                  <a:lnTo>
                    <a:pt x="55" y="654"/>
                  </a:lnTo>
                  <a:lnTo>
                    <a:pt x="52" y="655"/>
                  </a:lnTo>
                  <a:lnTo>
                    <a:pt x="49" y="658"/>
                  </a:lnTo>
                  <a:lnTo>
                    <a:pt x="50" y="660"/>
                  </a:lnTo>
                  <a:lnTo>
                    <a:pt x="47" y="660"/>
                  </a:lnTo>
                  <a:lnTo>
                    <a:pt x="45" y="659"/>
                  </a:lnTo>
                  <a:lnTo>
                    <a:pt x="44" y="658"/>
                  </a:lnTo>
                  <a:lnTo>
                    <a:pt x="45" y="655"/>
                  </a:lnTo>
                  <a:lnTo>
                    <a:pt x="44" y="655"/>
                  </a:lnTo>
                  <a:lnTo>
                    <a:pt x="44" y="658"/>
                  </a:lnTo>
                  <a:lnTo>
                    <a:pt x="42" y="658"/>
                  </a:lnTo>
                  <a:lnTo>
                    <a:pt x="42" y="661"/>
                  </a:lnTo>
                  <a:lnTo>
                    <a:pt x="38" y="662"/>
                  </a:lnTo>
                  <a:lnTo>
                    <a:pt x="35" y="663"/>
                  </a:lnTo>
                  <a:lnTo>
                    <a:pt x="34" y="661"/>
                  </a:lnTo>
                  <a:lnTo>
                    <a:pt x="34" y="663"/>
                  </a:lnTo>
                  <a:lnTo>
                    <a:pt x="33" y="664"/>
                  </a:lnTo>
                  <a:lnTo>
                    <a:pt x="32" y="665"/>
                  </a:lnTo>
                  <a:lnTo>
                    <a:pt x="29" y="665"/>
                  </a:lnTo>
                  <a:lnTo>
                    <a:pt x="27" y="664"/>
                  </a:lnTo>
                  <a:lnTo>
                    <a:pt x="26" y="665"/>
                  </a:lnTo>
                  <a:lnTo>
                    <a:pt x="23" y="663"/>
                  </a:lnTo>
                  <a:lnTo>
                    <a:pt x="21" y="663"/>
                  </a:lnTo>
                  <a:lnTo>
                    <a:pt x="21" y="662"/>
                  </a:lnTo>
                  <a:lnTo>
                    <a:pt x="19" y="663"/>
                  </a:lnTo>
                  <a:lnTo>
                    <a:pt x="17" y="666"/>
                  </a:lnTo>
                  <a:lnTo>
                    <a:pt x="16" y="664"/>
                  </a:lnTo>
                  <a:lnTo>
                    <a:pt x="18" y="662"/>
                  </a:lnTo>
                  <a:lnTo>
                    <a:pt x="20" y="661"/>
                  </a:lnTo>
                  <a:lnTo>
                    <a:pt x="21" y="659"/>
                  </a:lnTo>
                  <a:lnTo>
                    <a:pt x="18" y="661"/>
                  </a:lnTo>
                  <a:lnTo>
                    <a:pt x="15" y="663"/>
                  </a:lnTo>
                  <a:lnTo>
                    <a:pt x="17" y="658"/>
                  </a:lnTo>
                  <a:lnTo>
                    <a:pt x="14" y="661"/>
                  </a:lnTo>
                  <a:lnTo>
                    <a:pt x="14" y="659"/>
                  </a:lnTo>
                  <a:lnTo>
                    <a:pt x="12" y="661"/>
                  </a:lnTo>
                  <a:lnTo>
                    <a:pt x="12" y="660"/>
                  </a:lnTo>
                  <a:lnTo>
                    <a:pt x="14" y="658"/>
                  </a:lnTo>
                  <a:lnTo>
                    <a:pt x="17" y="657"/>
                  </a:lnTo>
                  <a:lnTo>
                    <a:pt x="13" y="657"/>
                  </a:lnTo>
                  <a:lnTo>
                    <a:pt x="11" y="654"/>
                  </a:lnTo>
                  <a:lnTo>
                    <a:pt x="11" y="658"/>
                  </a:lnTo>
                  <a:lnTo>
                    <a:pt x="9" y="660"/>
                  </a:lnTo>
                  <a:lnTo>
                    <a:pt x="10" y="661"/>
                  </a:lnTo>
                  <a:lnTo>
                    <a:pt x="5" y="660"/>
                  </a:lnTo>
                  <a:lnTo>
                    <a:pt x="4" y="658"/>
                  </a:lnTo>
                  <a:lnTo>
                    <a:pt x="6" y="655"/>
                  </a:lnTo>
                  <a:lnTo>
                    <a:pt x="8" y="655"/>
                  </a:lnTo>
                  <a:lnTo>
                    <a:pt x="11" y="652"/>
                  </a:lnTo>
                  <a:lnTo>
                    <a:pt x="8" y="652"/>
                  </a:lnTo>
                  <a:lnTo>
                    <a:pt x="6" y="649"/>
                  </a:lnTo>
                  <a:lnTo>
                    <a:pt x="7" y="652"/>
                  </a:lnTo>
                  <a:lnTo>
                    <a:pt x="3" y="652"/>
                  </a:lnTo>
                  <a:lnTo>
                    <a:pt x="1" y="650"/>
                  </a:lnTo>
                  <a:lnTo>
                    <a:pt x="0" y="649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2" name="Freeform 222"/>
            <p:cNvSpPr>
              <a:spLocks/>
            </p:cNvSpPr>
            <p:nvPr/>
          </p:nvSpPr>
          <p:spPr bwMode="auto">
            <a:xfrm>
              <a:off x="4125669" y="1196752"/>
              <a:ext cx="406302" cy="176508"/>
            </a:xfrm>
            <a:custGeom>
              <a:avLst/>
              <a:gdLst>
                <a:gd name="T0" fmla="*/ 2147483647 w 157"/>
                <a:gd name="T1" fmla="*/ 2147483647 h 69"/>
                <a:gd name="T2" fmla="*/ 0 w 157"/>
                <a:gd name="T3" fmla="*/ 2147483647 h 69"/>
                <a:gd name="T4" fmla="*/ 2147483647 w 157"/>
                <a:gd name="T5" fmla="*/ 2147483647 h 69"/>
                <a:gd name="T6" fmla="*/ 2147483647 w 157"/>
                <a:gd name="T7" fmla="*/ 2147483647 h 69"/>
                <a:gd name="T8" fmla="*/ 2147483647 w 157"/>
                <a:gd name="T9" fmla="*/ 2147483647 h 69"/>
                <a:gd name="T10" fmla="*/ 2147483647 w 157"/>
                <a:gd name="T11" fmla="*/ 2147483647 h 69"/>
                <a:gd name="T12" fmla="*/ 2147483647 w 157"/>
                <a:gd name="T13" fmla="*/ 2147483647 h 69"/>
                <a:gd name="T14" fmla="*/ 2147483647 w 157"/>
                <a:gd name="T15" fmla="*/ 2147483647 h 69"/>
                <a:gd name="T16" fmla="*/ 2147483647 w 157"/>
                <a:gd name="T17" fmla="*/ 2147483647 h 69"/>
                <a:gd name="T18" fmla="*/ 2147483647 w 157"/>
                <a:gd name="T19" fmla="*/ 2147483647 h 69"/>
                <a:gd name="T20" fmla="*/ 2147483647 w 157"/>
                <a:gd name="T21" fmla="*/ 2147483647 h 69"/>
                <a:gd name="T22" fmla="*/ 2147483647 w 157"/>
                <a:gd name="T23" fmla="*/ 2147483647 h 69"/>
                <a:gd name="T24" fmla="*/ 2147483647 w 157"/>
                <a:gd name="T25" fmla="*/ 2147483647 h 69"/>
                <a:gd name="T26" fmla="*/ 2147483647 w 157"/>
                <a:gd name="T27" fmla="*/ 2147483647 h 69"/>
                <a:gd name="T28" fmla="*/ 2147483647 w 157"/>
                <a:gd name="T29" fmla="*/ 2147483647 h 69"/>
                <a:gd name="T30" fmla="*/ 2147483647 w 157"/>
                <a:gd name="T31" fmla="*/ 2147483647 h 69"/>
                <a:gd name="T32" fmla="*/ 2147483647 w 157"/>
                <a:gd name="T33" fmla="*/ 2147483647 h 69"/>
                <a:gd name="T34" fmla="*/ 2147483647 w 157"/>
                <a:gd name="T35" fmla="*/ 2147483647 h 69"/>
                <a:gd name="T36" fmla="*/ 2147483647 w 157"/>
                <a:gd name="T37" fmla="*/ 2147483647 h 69"/>
                <a:gd name="T38" fmla="*/ 2147483647 w 157"/>
                <a:gd name="T39" fmla="*/ 2147483647 h 69"/>
                <a:gd name="T40" fmla="*/ 2147483647 w 157"/>
                <a:gd name="T41" fmla="*/ 2147483647 h 69"/>
                <a:gd name="T42" fmla="*/ 2147483647 w 157"/>
                <a:gd name="T43" fmla="*/ 2147483647 h 69"/>
                <a:gd name="T44" fmla="*/ 2147483647 w 157"/>
                <a:gd name="T45" fmla="*/ 2147483647 h 69"/>
                <a:gd name="T46" fmla="*/ 2147483647 w 157"/>
                <a:gd name="T47" fmla="*/ 2147483647 h 69"/>
                <a:gd name="T48" fmla="*/ 2147483647 w 157"/>
                <a:gd name="T49" fmla="*/ 2147483647 h 69"/>
                <a:gd name="T50" fmla="*/ 2147483647 w 157"/>
                <a:gd name="T51" fmla="*/ 2147483647 h 69"/>
                <a:gd name="T52" fmla="*/ 2147483647 w 157"/>
                <a:gd name="T53" fmla="*/ 2147483647 h 69"/>
                <a:gd name="T54" fmla="*/ 2147483647 w 157"/>
                <a:gd name="T55" fmla="*/ 2147483647 h 69"/>
                <a:gd name="T56" fmla="*/ 2147483647 w 157"/>
                <a:gd name="T57" fmla="*/ 2147483647 h 69"/>
                <a:gd name="T58" fmla="*/ 2147483647 w 157"/>
                <a:gd name="T59" fmla="*/ 2147483647 h 69"/>
                <a:gd name="T60" fmla="*/ 2147483647 w 157"/>
                <a:gd name="T61" fmla="*/ 2147483647 h 69"/>
                <a:gd name="T62" fmla="*/ 2147483647 w 157"/>
                <a:gd name="T63" fmla="*/ 2147483647 h 69"/>
                <a:gd name="T64" fmla="*/ 2147483647 w 157"/>
                <a:gd name="T65" fmla="*/ 2147483647 h 69"/>
                <a:gd name="T66" fmla="*/ 2147483647 w 157"/>
                <a:gd name="T67" fmla="*/ 2147483647 h 69"/>
                <a:gd name="T68" fmla="*/ 2147483647 w 157"/>
                <a:gd name="T69" fmla="*/ 2147483647 h 69"/>
                <a:gd name="T70" fmla="*/ 2147483647 w 157"/>
                <a:gd name="T71" fmla="*/ 2147483647 h 69"/>
                <a:gd name="T72" fmla="*/ 2147483647 w 157"/>
                <a:gd name="T73" fmla="*/ 2147483647 h 69"/>
                <a:gd name="T74" fmla="*/ 2147483647 w 157"/>
                <a:gd name="T75" fmla="*/ 2147483647 h 69"/>
                <a:gd name="T76" fmla="*/ 2147483647 w 157"/>
                <a:gd name="T77" fmla="*/ 2147483647 h 69"/>
                <a:gd name="T78" fmla="*/ 2147483647 w 157"/>
                <a:gd name="T79" fmla="*/ 2147483647 h 69"/>
                <a:gd name="T80" fmla="*/ 2147483647 w 157"/>
                <a:gd name="T81" fmla="*/ 2147483647 h 69"/>
                <a:gd name="T82" fmla="*/ 2147483647 w 157"/>
                <a:gd name="T83" fmla="*/ 2147483647 h 69"/>
                <a:gd name="T84" fmla="*/ 2147483647 w 157"/>
                <a:gd name="T85" fmla="*/ 2147483647 h 69"/>
                <a:gd name="T86" fmla="*/ 2147483647 w 157"/>
                <a:gd name="T87" fmla="*/ 2147483647 h 69"/>
                <a:gd name="T88" fmla="*/ 2147483647 w 157"/>
                <a:gd name="T89" fmla="*/ 2147483647 h 69"/>
                <a:gd name="T90" fmla="*/ 2147483647 w 157"/>
                <a:gd name="T91" fmla="*/ 2147483647 h 69"/>
                <a:gd name="T92" fmla="*/ 2147483647 w 157"/>
                <a:gd name="T93" fmla="*/ 2147483647 h 69"/>
                <a:gd name="T94" fmla="*/ 2147483647 w 157"/>
                <a:gd name="T95" fmla="*/ 2147483647 h 69"/>
                <a:gd name="T96" fmla="*/ 2147483647 w 157"/>
                <a:gd name="T97" fmla="*/ 2147483647 h 69"/>
                <a:gd name="T98" fmla="*/ 2147483647 w 157"/>
                <a:gd name="T99" fmla="*/ 2147483647 h 69"/>
                <a:gd name="T100" fmla="*/ 2147483647 w 157"/>
                <a:gd name="T101" fmla="*/ 2147483647 h 69"/>
                <a:gd name="T102" fmla="*/ 2147483647 w 157"/>
                <a:gd name="T103" fmla="*/ 2147483647 h 69"/>
                <a:gd name="T104" fmla="*/ 2147483647 w 157"/>
                <a:gd name="T105" fmla="*/ 2147483647 h 69"/>
                <a:gd name="T106" fmla="*/ 2147483647 w 157"/>
                <a:gd name="T107" fmla="*/ 2147483647 h 69"/>
                <a:gd name="T108" fmla="*/ 2147483647 w 157"/>
                <a:gd name="T109" fmla="*/ 2147483647 h 69"/>
                <a:gd name="T110" fmla="*/ 2147483647 w 157"/>
                <a:gd name="T111" fmla="*/ 2147483647 h 69"/>
                <a:gd name="T112" fmla="*/ 2147483647 w 157"/>
                <a:gd name="T113" fmla="*/ 2147483647 h 69"/>
                <a:gd name="T114" fmla="*/ 2147483647 w 157"/>
                <a:gd name="T115" fmla="*/ 2147483647 h 69"/>
                <a:gd name="T116" fmla="*/ 2147483647 w 157"/>
                <a:gd name="T117" fmla="*/ 2147483647 h 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7"/>
                <a:gd name="T178" fmla="*/ 0 h 69"/>
                <a:gd name="T179" fmla="*/ 157 w 157"/>
                <a:gd name="T180" fmla="*/ 69 h 6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7" h="69">
                  <a:moveTo>
                    <a:pt x="19" y="63"/>
                  </a:moveTo>
                  <a:lnTo>
                    <a:pt x="16" y="65"/>
                  </a:lnTo>
                  <a:lnTo>
                    <a:pt x="14" y="65"/>
                  </a:lnTo>
                  <a:lnTo>
                    <a:pt x="13" y="65"/>
                  </a:lnTo>
                  <a:lnTo>
                    <a:pt x="11" y="66"/>
                  </a:lnTo>
                  <a:lnTo>
                    <a:pt x="8" y="65"/>
                  </a:lnTo>
                  <a:lnTo>
                    <a:pt x="9" y="65"/>
                  </a:lnTo>
                  <a:lnTo>
                    <a:pt x="7" y="65"/>
                  </a:lnTo>
                  <a:lnTo>
                    <a:pt x="6" y="65"/>
                  </a:lnTo>
                  <a:lnTo>
                    <a:pt x="5" y="64"/>
                  </a:lnTo>
                  <a:lnTo>
                    <a:pt x="5" y="63"/>
                  </a:lnTo>
                  <a:lnTo>
                    <a:pt x="5" y="62"/>
                  </a:lnTo>
                  <a:lnTo>
                    <a:pt x="6" y="62"/>
                  </a:lnTo>
                  <a:lnTo>
                    <a:pt x="4" y="63"/>
                  </a:lnTo>
                  <a:lnTo>
                    <a:pt x="2" y="62"/>
                  </a:lnTo>
                  <a:lnTo>
                    <a:pt x="1" y="62"/>
                  </a:lnTo>
                  <a:lnTo>
                    <a:pt x="0" y="61"/>
                  </a:lnTo>
                  <a:lnTo>
                    <a:pt x="0" y="60"/>
                  </a:lnTo>
                  <a:lnTo>
                    <a:pt x="1" y="59"/>
                  </a:lnTo>
                  <a:lnTo>
                    <a:pt x="2" y="58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5" y="60"/>
                  </a:lnTo>
                  <a:lnTo>
                    <a:pt x="5" y="56"/>
                  </a:lnTo>
                  <a:lnTo>
                    <a:pt x="7" y="54"/>
                  </a:lnTo>
                  <a:lnTo>
                    <a:pt x="7" y="56"/>
                  </a:lnTo>
                  <a:lnTo>
                    <a:pt x="8" y="57"/>
                  </a:lnTo>
                  <a:lnTo>
                    <a:pt x="10" y="59"/>
                  </a:lnTo>
                  <a:lnTo>
                    <a:pt x="11" y="60"/>
                  </a:lnTo>
                  <a:lnTo>
                    <a:pt x="12" y="61"/>
                  </a:lnTo>
                  <a:lnTo>
                    <a:pt x="13" y="59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4" y="56"/>
                  </a:lnTo>
                  <a:lnTo>
                    <a:pt x="16" y="54"/>
                  </a:lnTo>
                  <a:lnTo>
                    <a:pt x="17" y="54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1" y="57"/>
                  </a:lnTo>
                  <a:lnTo>
                    <a:pt x="21" y="60"/>
                  </a:lnTo>
                  <a:lnTo>
                    <a:pt x="20" y="61"/>
                  </a:lnTo>
                  <a:lnTo>
                    <a:pt x="21" y="62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5" y="61"/>
                  </a:lnTo>
                  <a:lnTo>
                    <a:pt x="26" y="62"/>
                  </a:lnTo>
                  <a:lnTo>
                    <a:pt x="25" y="60"/>
                  </a:lnTo>
                  <a:lnTo>
                    <a:pt x="24" y="60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2" y="57"/>
                  </a:lnTo>
                  <a:lnTo>
                    <a:pt x="22" y="56"/>
                  </a:lnTo>
                  <a:lnTo>
                    <a:pt x="25" y="56"/>
                  </a:lnTo>
                  <a:lnTo>
                    <a:pt x="26" y="56"/>
                  </a:lnTo>
                  <a:lnTo>
                    <a:pt x="26" y="57"/>
                  </a:lnTo>
                  <a:lnTo>
                    <a:pt x="27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31" y="57"/>
                  </a:lnTo>
                  <a:lnTo>
                    <a:pt x="32" y="57"/>
                  </a:lnTo>
                  <a:lnTo>
                    <a:pt x="34" y="57"/>
                  </a:lnTo>
                  <a:lnTo>
                    <a:pt x="35" y="57"/>
                  </a:lnTo>
                  <a:lnTo>
                    <a:pt x="35" y="59"/>
                  </a:lnTo>
                  <a:lnTo>
                    <a:pt x="34" y="60"/>
                  </a:lnTo>
                  <a:lnTo>
                    <a:pt x="32" y="61"/>
                  </a:lnTo>
                  <a:lnTo>
                    <a:pt x="31" y="62"/>
                  </a:lnTo>
                  <a:lnTo>
                    <a:pt x="29" y="63"/>
                  </a:lnTo>
                  <a:lnTo>
                    <a:pt x="27" y="63"/>
                  </a:lnTo>
                  <a:lnTo>
                    <a:pt x="26" y="64"/>
                  </a:lnTo>
                  <a:lnTo>
                    <a:pt x="25" y="64"/>
                  </a:lnTo>
                  <a:lnTo>
                    <a:pt x="24" y="65"/>
                  </a:lnTo>
                  <a:lnTo>
                    <a:pt x="23" y="66"/>
                  </a:lnTo>
                  <a:lnTo>
                    <a:pt x="25" y="65"/>
                  </a:lnTo>
                  <a:lnTo>
                    <a:pt x="27" y="65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4" y="62"/>
                  </a:lnTo>
                  <a:lnTo>
                    <a:pt x="34" y="61"/>
                  </a:lnTo>
                  <a:lnTo>
                    <a:pt x="36" y="60"/>
                  </a:lnTo>
                  <a:lnTo>
                    <a:pt x="37" y="63"/>
                  </a:lnTo>
                  <a:lnTo>
                    <a:pt x="36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9" y="66"/>
                  </a:lnTo>
                  <a:lnTo>
                    <a:pt x="40" y="67"/>
                  </a:lnTo>
                  <a:lnTo>
                    <a:pt x="40" y="68"/>
                  </a:lnTo>
                  <a:lnTo>
                    <a:pt x="39" y="68"/>
                  </a:lnTo>
                  <a:lnTo>
                    <a:pt x="40" y="69"/>
                  </a:lnTo>
                  <a:lnTo>
                    <a:pt x="40" y="68"/>
                  </a:lnTo>
                  <a:lnTo>
                    <a:pt x="41" y="68"/>
                  </a:lnTo>
                  <a:lnTo>
                    <a:pt x="42" y="67"/>
                  </a:lnTo>
                  <a:lnTo>
                    <a:pt x="42" y="66"/>
                  </a:lnTo>
                  <a:lnTo>
                    <a:pt x="43" y="66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46" y="63"/>
                  </a:lnTo>
                  <a:lnTo>
                    <a:pt x="44" y="64"/>
                  </a:lnTo>
                  <a:lnTo>
                    <a:pt x="41" y="63"/>
                  </a:lnTo>
                  <a:lnTo>
                    <a:pt x="40" y="63"/>
                  </a:lnTo>
                  <a:lnTo>
                    <a:pt x="40" y="62"/>
                  </a:lnTo>
                  <a:lnTo>
                    <a:pt x="40" y="61"/>
                  </a:lnTo>
                  <a:lnTo>
                    <a:pt x="41" y="61"/>
                  </a:lnTo>
                  <a:lnTo>
                    <a:pt x="43" y="60"/>
                  </a:lnTo>
                  <a:lnTo>
                    <a:pt x="43" y="59"/>
                  </a:lnTo>
                  <a:lnTo>
                    <a:pt x="41" y="58"/>
                  </a:lnTo>
                  <a:lnTo>
                    <a:pt x="41" y="57"/>
                  </a:lnTo>
                  <a:lnTo>
                    <a:pt x="43" y="57"/>
                  </a:lnTo>
                  <a:lnTo>
                    <a:pt x="42" y="56"/>
                  </a:lnTo>
                  <a:lnTo>
                    <a:pt x="41" y="57"/>
                  </a:lnTo>
                  <a:lnTo>
                    <a:pt x="40" y="56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4"/>
                  </a:lnTo>
                  <a:lnTo>
                    <a:pt x="44" y="54"/>
                  </a:lnTo>
                  <a:lnTo>
                    <a:pt x="44" y="53"/>
                  </a:lnTo>
                  <a:lnTo>
                    <a:pt x="43" y="54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3" y="53"/>
                  </a:lnTo>
                  <a:lnTo>
                    <a:pt x="43" y="52"/>
                  </a:lnTo>
                  <a:lnTo>
                    <a:pt x="43" y="51"/>
                  </a:lnTo>
                  <a:lnTo>
                    <a:pt x="44" y="51"/>
                  </a:lnTo>
                  <a:lnTo>
                    <a:pt x="45" y="52"/>
                  </a:lnTo>
                  <a:lnTo>
                    <a:pt x="46" y="51"/>
                  </a:lnTo>
                  <a:lnTo>
                    <a:pt x="44" y="50"/>
                  </a:lnTo>
                  <a:lnTo>
                    <a:pt x="45" y="50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5" y="48"/>
                  </a:lnTo>
                  <a:lnTo>
                    <a:pt x="46" y="47"/>
                  </a:lnTo>
                  <a:lnTo>
                    <a:pt x="47" y="45"/>
                  </a:lnTo>
                  <a:lnTo>
                    <a:pt x="48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4" y="40"/>
                  </a:lnTo>
                  <a:lnTo>
                    <a:pt x="57" y="41"/>
                  </a:lnTo>
                  <a:lnTo>
                    <a:pt x="58" y="41"/>
                  </a:lnTo>
                  <a:lnTo>
                    <a:pt x="59" y="41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59" y="39"/>
                  </a:lnTo>
                  <a:lnTo>
                    <a:pt x="58" y="39"/>
                  </a:lnTo>
                  <a:lnTo>
                    <a:pt x="56" y="39"/>
                  </a:lnTo>
                  <a:lnTo>
                    <a:pt x="55" y="39"/>
                  </a:lnTo>
                  <a:lnTo>
                    <a:pt x="56" y="38"/>
                  </a:lnTo>
                  <a:lnTo>
                    <a:pt x="56" y="36"/>
                  </a:lnTo>
                  <a:lnTo>
                    <a:pt x="57" y="35"/>
                  </a:lnTo>
                  <a:lnTo>
                    <a:pt x="58" y="35"/>
                  </a:lnTo>
                  <a:lnTo>
                    <a:pt x="57" y="34"/>
                  </a:lnTo>
                  <a:lnTo>
                    <a:pt x="58" y="33"/>
                  </a:lnTo>
                  <a:lnTo>
                    <a:pt x="58" y="32"/>
                  </a:lnTo>
                  <a:lnTo>
                    <a:pt x="58" y="31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62" y="32"/>
                  </a:lnTo>
                  <a:lnTo>
                    <a:pt x="64" y="32"/>
                  </a:lnTo>
                  <a:lnTo>
                    <a:pt x="64" y="33"/>
                  </a:lnTo>
                  <a:lnTo>
                    <a:pt x="65" y="34"/>
                  </a:lnTo>
                  <a:lnTo>
                    <a:pt x="66" y="33"/>
                  </a:lnTo>
                  <a:lnTo>
                    <a:pt x="65" y="32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3" y="30"/>
                  </a:lnTo>
                  <a:lnTo>
                    <a:pt x="62" y="28"/>
                  </a:lnTo>
                  <a:lnTo>
                    <a:pt x="61" y="28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7" y="24"/>
                  </a:lnTo>
                  <a:lnTo>
                    <a:pt x="58" y="24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59" y="24"/>
                  </a:lnTo>
                  <a:lnTo>
                    <a:pt x="60" y="25"/>
                  </a:lnTo>
                  <a:lnTo>
                    <a:pt x="62" y="26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2" y="24"/>
                  </a:lnTo>
                  <a:lnTo>
                    <a:pt x="62" y="23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21"/>
                  </a:lnTo>
                  <a:lnTo>
                    <a:pt x="62" y="21"/>
                  </a:lnTo>
                  <a:lnTo>
                    <a:pt x="62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1" y="18"/>
                  </a:lnTo>
                  <a:lnTo>
                    <a:pt x="62" y="17"/>
                  </a:lnTo>
                  <a:lnTo>
                    <a:pt x="64" y="17"/>
                  </a:lnTo>
                  <a:lnTo>
                    <a:pt x="64" y="18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7" y="20"/>
                  </a:lnTo>
                  <a:lnTo>
                    <a:pt x="68" y="19"/>
                  </a:lnTo>
                  <a:lnTo>
                    <a:pt x="68" y="20"/>
                  </a:lnTo>
                  <a:lnTo>
                    <a:pt x="69" y="19"/>
                  </a:lnTo>
                  <a:lnTo>
                    <a:pt x="68" y="18"/>
                  </a:lnTo>
                  <a:lnTo>
                    <a:pt x="69" y="17"/>
                  </a:lnTo>
                  <a:lnTo>
                    <a:pt x="70" y="17"/>
                  </a:lnTo>
                  <a:lnTo>
                    <a:pt x="70" y="18"/>
                  </a:lnTo>
                  <a:lnTo>
                    <a:pt x="69" y="21"/>
                  </a:lnTo>
                  <a:lnTo>
                    <a:pt x="71" y="21"/>
                  </a:lnTo>
                  <a:lnTo>
                    <a:pt x="71" y="20"/>
                  </a:lnTo>
                  <a:lnTo>
                    <a:pt x="73" y="18"/>
                  </a:lnTo>
                  <a:lnTo>
                    <a:pt x="74" y="19"/>
                  </a:lnTo>
                  <a:lnTo>
                    <a:pt x="75" y="20"/>
                  </a:lnTo>
                  <a:lnTo>
                    <a:pt x="75" y="23"/>
                  </a:lnTo>
                  <a:lnTo>
                    <a:pt x="77" y="23"/>
                  </a:lnTo>
                  <a:lnTo>
                    <a:pt x="77" y="22"/>
                  </a:lnTo>
                  <a:lnTo>
                    <a:pt x="78" y="20"/>
                  </a:lnTo>
                  <a:lnTo>
                    <a:pt x="77" y="18"/>
                  </a:lnTo>
                  <a:lnTo>
                    <a:pt x="76" y="17"/>
                  </a:lnTo>
                  <a:lnTo>
                    <a:pt x="76" y="15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79" y="20"/>
                  </a:lnTo>
                  <a:lnTo>
                    <a:pt x="80" y="20"/>
                  </a:lnTo>
                  <a:lnTo>
                    <a:pt x="81" y="18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8"/>
                  </a:lnTo>
                  <a:lnTo>
                    <a:pt x="85" y="19"/>
                  </a:lnTo>
                  <a:lnTo>
                    <a:pt x="86" y="17"/>
                  </a:lnTo>
                  <a:lnTo>
                    <a:pt x="87" y="17"/>
                  </a:lnTo>
                  <a:lnTo>
                    <a:pt x="88" y="18"/>
                  </a:lnTo>
                  <a:lnTo>
                    <a:pt x="88" y="19"/>
                  </a:lnTo>
                  <a:lnTo>
                    <a:pt x="86" y="21"/>
                  </a:lnTo>
                  <a:lnTo>
                    <a:pt x="86" y="23"/>
                  </a:lnTo>
                  <a:lnTo>
                    <a:pt x="83" y="23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25"/>
                  </a:lnTo>
                  <a:lnTo>
                    <a:pt x="84" y="26"/>
                  </a:lnTo>
                  <a:lnTo>
                    <a:pt x="84" y="25"/>
                  </a:lnTo>
                  <a:lnTo>
                    <a:pt x="82" y="26"/>
                  </a:lnTo>
                  <a:lnTo>
                    <a:pt x="81" y="28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78" y="32"/>
                  </a:lnTo>
                  <a:lnTo>
                    <a:pt x="77" y="33"/>
                  </a:lnTo>
                  <a:lnTo>
                    <a:pt x="75" y="36"/>
                  </a:lnTo>
                  <a:lnTo>
                    <a:pt x="74" y="37"/>
                  </a:lnTo>
                  <a:lnTo>
                    <a:pt x="75" y="38"/>
                  </a:lnTo>
                  <a:lnTo>
                    <a:pt x="76" y="39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77" y="39"/>
                  </a:lnTo>
                  <a:lnTo>
                    <a:pt x="78" y="41"/>
                  </a:lnTo>
                  <a:lnTo>
                    <a:pt x="79" y="41"/>
                  </a:lnTo>
                  <a:lnTo>
                    <a:pt x="78" y="42"/>
                  </a:lnTo>
                  <a:lnTo>
                    <a:pt x="77" y="41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6" y="45"/>
                  </a:lnTo>
                  <a:lnTo>
                    <a:pt x="77" y="45"/>
                  </a:lnTo>
                  <a:lnTo>
                    <a:pt x="78" y="45"/>
                  </a:lnTo>
                  <a:lnTo>
                    <a:pt x="77" y="46"/>
                  </a:lnTo>
                  <a:lnTo>
                    <a:pt x="76" y="47"/>
                  </a:lnTo>
                  <a:lnTo>
                    <a:pt x="76" y="48"/>
                  </a:lnTo>
                  <a:lnTo>
                    <a:pt x="74" y="49"/>
                  </a:lnTo>
                  <a:lnTo>
                    <a:pt x="74" y="50"/>
                  </a:lnTo>
                  <a:lnTo>
                    <a:pt x="74" y="51"/>
                  </a:lnTo>
                  <a:lnTo>
                    <a:pt x="74" y="54"/>
                  </a:lnTo>
                  <a:lnTo>
                    <a:pt x="74" y="55"/>
                  </a:lnTo>
                  <a:lnTo>
                    <a:pt x="76" y="56"/>
                  </a:lnTo>
                  <a:lnTo>
                    <a:pt x="76" y="53"/>
                  </a:lnTo>
                  <a:lnTo>
                    <a:pt x="77" y="53"/>
                  </a:lnTo>
                  <a:lnTo>
                    <a:pt x="77" y="54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0" y="54"/>
                  </a:lnTo>
                  <a:lnTo>
                    <a:pt x="81" y="51"/>
                  </a:lnTo>
                  <a:lnTo>
                    <a:pt x="83" y="50"/>
                  </a:lnTo>
                  <a:lnTo>
                    <a:pt x="83" y="47"/>
                  </a:lnTo>
                  <a:lnTo>
                    <a:pt x="85" y="46"/>
                  </a:lnTo>
                  <a:lnTo>
                    <a:pt x="84" y="44"/>
                  </a:lnTo>
                  <a:lnTo>
                    <a:pt x="82" y="44"/>
                  </a:lnTo>
                  <a:lnTo>
                    <a:pt x="83" y="42"/>
                  </a:lnTo>
                  <a:lnTo>
                    <a:pt x="84" y="41"/>
                  </a:lnTo>
                  <a:lnTo>
                    <a:pt x="85" y="41"/>
                  </a:lnTo>
                  <a:lnTo>
                    <a:pt x="85" y="39"/>
                  </a:lnTo>
                  <a:lnTo>
                    <a:pt x="85" y="38"/>
                  </a:lnTo>
                  <a:lnTo>
                    <a:pt x="86" y="36"/>
                  </a:lnTo>
                  <a:lnTo>
                    <a:pt x="90" y="32"/>
                  </a:lnTo>
                  <a:lnTo>
                    <a:pt x="92" y="29"/>
                  </a:lnTo>
                  <a:lnTo>
                    <a:pt x="92" y="27"/>
                  </a:lnTo>
                  <a:lnTo>
                    <a:pt x="92" y="24"/>
                  </a:lnTo>
                  <a:lnTo>
                    <a:pt x="93" y="24"/>
                  </a:lnTo>
                  <a:lnTo>
                    <a:pt x="93" y="22"/>
                  </a:lnTo>
                  <a:lnTo>
                    <a:pt x="95" y="21"/>
                  </a:lnTo>
                  <a:lnTo>
                    <a:pt x="97" y="18"/>
                  </a:lnTo>
                  <a:lnTo>
                    <a:pt x="98" y="15"/>
                  </a:lnTo>
                  <a:lnTo>
                    <a:pt x="100" y="14"/>
                  </a:lnTo>
                  <a:lnTo>
                    <a:pt x="101" y="11"/>
                  </a:lnTo>
                  <a:lnTo>
                    <a:pt x="103" y="11"/>
                  </a:lnTo>
                  <a:lnTo>
                    <a:pt x="104" y="13"/>
                  </a:lnTo>
                  <a:lnTo>
                    <a:pt x="103" y="17"/>
                  </a:lnTo>
                  <a:lnTo>
                    <a:pt x="104" y="17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4" y="22"/>
                  </a:lnTo>
                  <a:lnTo>
                    <a:pt x="101" y="23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101" y="25"/>
                  </a:lnTo>
                  <a:lnTo>
                    <a:pt x="103" y="24"/>
                  </a:lnTo>
                  <a:lnTo>
                    <a:pt x="104" y="26"/>
                  </a:lnTo>
                  <a:lnTo>
                    <a:pt x="104" y="29"/>
                  </a:lnTo>
                  <a:lnTo>
                    <a:pt x="104" y="30"/>
                  </a:lnTo>
                  <a:lnTo>
                    <a:pt x="104" y="33"/>
                  </a:lnTo>
                  <a:lnTo>
                    <a:pt x="104" y="35"/>
                  </a:lnTo>
                  <a:lnTo>
                    <a:pt x="103" y="36"/>
                  </a:lnTo>
                  <a:lnTo>
                    <a:pt x="104" y="38"/>
                  </a:lnTo>
                  <a:lnTo>
                    <a:pt x="103" y="39"/>
                  </a:lnTo>
                  <a:lnTo>
                    <a:pt x="104" y="39"/>
                  </a:lnTo>
                  <a:lnTo>
                    <a:pt x="104" y="37"/>
                  </a:lnTo>
                  <a:lnTo>
                    <a:pt x="106" y="37"/>
                  </a:lnTo>
                  <a:lnTo>
                    <a:pt x="106" y="35"/>
                  </a:lnTo>
                  <a:lnTo>
                    <a:pt x="107" y="36"/>
                  </a:lnTo>
                  <a:lnTo>
                    <a:pt x="108" y="35"/>
                  </a:lnTo>
                  <a:lnTo>
                    <a:pt x="107" y="32"/>
                  </a:lnTo>
                  <a:lnTo>
                    <a:pt x="108" y="31"/>
                  </a:lnTo>
                  <a:lnTo>
                    <a:pt x="108" y="32"/>
                  </a:lnTo>
                  <a:lnTo>
                    <a:pt x="110" y="32"/>
                  </a:lnTo>
                  <a:lnTo>
                    <a:pt x="111" y="33"/>
                  </a:lnTo>
                  <a:lnTo>
                    <a:pt x="113" y="32"/>
                  </a:lnTo>
                  <a:lnTo>
                    <a:pt x="114" y="32"/>
                  </a:lnTo>
                  <a:lnTo>
                    <a:pt x="114" y="31"/>
                  </a:lnTo>
                  <a:lnTo>
                    <a:pt x="111" y="30"/>
                  </a:lnTo>
                  <a:lnTo>
                    <a:pt x="111" y="29"/>
                  </a:lnTo>
                  <a:lnTo>
                    <a:pt x="111" y="28"/>
                  </a:lnTo>
                  <a:lnTo>
                    <a:pt x="111" y="27"/>
                  </a:lnTo>
                  <a:lnTo>
                    <a:pt x="113" y="26"/>
                  </a:lnTo>
                  <a:lnTo>
                    <a:pt x="114" y="26"/>
                  </a:lnTo>
                  <a:lnTo>
                    <a:pt x="116" y="27"/>
                  </a:lnTo>
                  <a:lnTo>
                    <a:pt x="116" y="26"/>
                  </a:lnTo>
                  <a:lnTo>
                    <a:pt x="115" y="26"/>
                  </a:lnTo>
                  <a:lnTo>
                    <a:pt x="114" y="25"/>
                  </a:lnTo>
                  <a:lnTo>
                    <a:pt x="113" y="24"/>
                  </a:lnTo>
                  <a:lnTo>
                    <a:pt x="113" y="23"/>
                  </a:lnTo>
                  <a:lnTo>
                    <a:pt x="113" y="22"/>
                  </a:lnTo>
                  <a:lnTo>
                    <a:pt x="112" y="21"/>
                  </a:lnTo>
                  <a:lnTo>
                    <a:pt x="113" y="20"/>
                  </a:lnTo>
                  <a:lnTo>
                    <a:pt x="114" y="20"/>
                  </a:lnTo>
                  <a:lnTo>
                    <a:pt x="114" y="19"/>
                  </a:lnTo>
                  <a:lnTo>
                    <a:pt x="116" y="20"/>
                  </a:lnTo>
                  <a:lnTo>
                    <a:pt x="117" y="19"/>
                  </a:lnTo>
                  <a:lnTo>
                    <a:pt x="117" y="18"/>
                  </a:lnTo>
                  <a:lnTo>
                    <a:pt x="116" y="18"/>
                  </a:lnTo>
                  <a:lnTo>
                    <a:pt x="116" y="15"/>
                  </a:lnTo>
                  <a:lnTo>
                    <a:pt x="119" y="14"/>
                  </a:lnTo>
                  <a:lnTo>
                    <a:pt x="122" y="15"/>
                  </a:lnTo>
                  <a:lnTo>
                    <a:pt x="119" y="14"/>
                  </a:lnTo>
                  <a:lnTo>
                    <a:pt x="120" y="12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17" y="12"/>
                  </a:lnTo>
                  <a:lnTo>
                    <a:pt x="117" y="11"/>
                  </a:lnTo>
                  <a:lnTo>
                    <a:pt x="115" y="12"/>
                  </a:lnTo>
                  <a:lnTo>
                    <a:pt x="112" y="12"/>
                  </a:lnTo>
                  <a:lnTo>
                    <a:pt x="111" y="11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4" y="8"/>
                  </a:lnTo>
                  <a:lnTo>
                    <a:pt x="113" y="7"/>
                  </a:lnTo>
                  <a:lnTo>
                    <a:pt x="113" y="5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17" y="5"/>
                  </a:lnTo>
                  <a:lnTo>
                    <a:pt x="117" y="3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19" y="0"/>
                  </a:lnTo>
                  <a:lnTo>
                    <a:pt x="121" y="1"/>
                  </a:lnTo>
                  <a:lnTo>
                    <a:pt x="122" y="1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4"/>
                  </a:lnTo>
                  <a:lnTo>
                    <a:pt x="125" y="4"/>
                  </a:lnTo>
                  <a:lnTo>
                    <a:pt x="126" y="2"/>
                  </a:lnTo>
                  <a:lnTo>
                    <a:pt x="126" y="3"/>
                  </a:lnTo>
                  <a:lnTo>
                    <a:pt x="128" y="1"/>
                  </a:lnTo>
                  <a:lnTo>
                    <a:pt x="128" y="3"/>
                  </a:lnTo>
                  <a:lnTo>
                    <a:pt x="129" y="1"/>
                  </a:lnTo>
                  <a:lnTo>
                    <a:pt x="131" y="0"/>
                  </a:lnTo>
                  <a:lnTo>
                    <a:pt x="132" y="1"/>
                  </a:lnTo>
                  <a:lnTo>
                    <a:pt x="131" y="3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34" y="4"/>
                  </a:lnTo>
                  <a:lnTo>
                    <a:pt x="136" y="3"/>
                  </a:lnTo>
                  <a:lnTo>
                    <a:pt x="138" y="5"/>
                  </a:lnTo>
                  <a:lnTo>
                    <a:pt x="138" y="6"/>
                  </a:lnTo>
                  <a:lnTo>
                    <a:pt x="137" y="8"/>
                  </a:lnTo>
                  <a:lnTo>
                    <a:pt x="135" y="8"/>
                  </a:lnTo>
                  <a:lnTo>
                    <a:pt x="137" y="8"/>
                  </a:lnTo>
                  <a:lnTo>
                    <a:pt x="137" y="9"/>
                  </a:lnTo>
                  <a:lnTo>
                    <a:pt x="135" y="9"/>
                  </a:lnTo>
                  <a:lnTo>
                    <a:pt x="136" y="10"/>
                  </a:lnTo>
                  <a:lnTo>
                    <a:pt x="135" y="11"/>
                  </a:lnTo>
                  <a:lnTo>
                    <a:pt x="133" y="11"/>
                  </a:lnTo>
                  <a:lnTo>
                    <a:pt x="135" y="12"/>
                  </a:lnTo>
                  <a:lnTo>
                    <a:pt x="134" y="13"/>
                  </a:lnTo>
                  <a:lnTo>
                    <a:pt x="131" y="13"/>
                  </a:lnTo>
                  <a:lnTo>
                    <a:pt x="131" y="12"/>
                  </a:lnTo>
                  <a:lnTo>
                    <a:pt x="131" y="13"/>
                  </a:lnTo>
                  <a:lnTo>
                    <a:pt x="129" y="13"/>
                  </a:lnTo>
                  <a:lnTo>
                    <a:pt x="129" y="12"/>
                  </a:lnTo>
                  <a:lnTo>
                    <a:pt x="128" y="13"/>
                  </a:lnTo>
                  <a:lnTo>
                    <a:pt x="128" y="14"/>
                  </a:lnTo>
                  <a:lnTo>
                    <a:pt x="125" y="14"/>
                  </a:lnTo>
                  <a:lnTo>
                    <a:pt x="126" y="15"/>
                  </a:lnTo>
                  <a:lnTo>
                    <a:pt x="128" y="15"/>
                  </a:lnTo>
                  <a:lnTo>
                    <a:pt x="130" y="15"/>
                  </a:lnTo>
                  <a:lnTo>
                    <a:pt x="131" y="15"/>
                  </a:lnTo>
                  <a:lnTo>
                    <a:pt x="132" y="15"/>
                  </a:lnTo>
                  <a:lnTo>
                    <a:pt x="131" y="18"/>
                  </a:lnTo>
                  <a:lnTo>
                    <a:pt x="128" y="19"/>
                  </a:lnTo>
                  <a:lnTo>
                    <a:pt x="128" y="20"/>
                  </a:lnTo>
                  <a:lnTo>
                    <a:pt x="124" y="22"/>
                  </a:lnTo>
                  <a:lnTo>
                    <a:pt x="125" y="23"/>
                  </a:lnTo>
                  <a:lnTo>
                    <a:pt x="129" y="21"/>
                  </a:lnTo>
                  <a:lnTo>
                    <a:pt x="131" y="20"/>
                  </a:lnTo>
                  <a:lnTo>
                    <a:pt x="132" y="18"/>
                  </a:lnTo>
                  <a:lnTo>
                    <a:pt x="134" y="17"/>
                  </a:lnTo>
                  <a:lnTo>
                    <a:pt x="135" y="16"/>
                  </a:lnTo>
                  <a:lnTo>
                    <a:pt x="136" y="17"/>
                  </a:lnTo>
                  <a:lnTo>
                    <a:pt x="136" y="19"/>
                  </a:lnTo>
                  <a:lnTo>
                    <a:pt x="135" y="21"/>
                  </a:lnTo>
                  <a:lnTo>
                    <a:pt x="134" y="23"/>
                  </a:lnTo>
                  <a:lnTo>
                    <a:pt x="131" y="26"/>
                  </a:lnTo>
                  <a:lnTo>
                    <a:pt x="129" y="27"/>
                  </a:lnTo>
                  <a:lnTo>
                    <a:pt x="128" y="28"/>
                  </a:lnTo>
                  <a:lnTo>
                    <a:pt x="129" y="29"/>
                  </a:lnTo>
                  <a:lnTo>
                    <a:pt x="129" y="30"/>
                  </a:lnTo>
                  <a:lnTo>
                    <a:pt x="130" y="30"/>
                  </a:lnTo>
                  <a:lnTo>
                    <a:pt x="131" y="27"/>
                  </a:lnTo>
                  <a:lnTo>
                    <a:pt x="132" y="27"/>
                  </a:lnTo>
                  <a:lnTo>
                    <a:pt x="133" y="27"/>
                  </a:lnTo>
                  <a:lnTo>
                    <a:pt x="134" y="26"/>
                  </a:lnTo>
                  <a:lnTo>
                    <a:pt x="135" y="26"/>
                  </a:lnTo>
                  <a:lnTo>
                    <a:pt x="134" y="27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5" y="27"/>
                  </a:lnTo>
                  <a:lnTo>
                    <a:pt x="136" y="27"/>
                  </a:lnTo>
                  <a:lnTo>
                    <a:pt x="137" y="26"/>
                  </a:lnTo>
                  <a:lnTo>
                    <a:pt x="138" y="25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7" y="36"/>
                  </a:lnTo>
                  <a:lnTo>
                    <a:pt x="137" y="39"/>
                  </a:lnTo>
                  <a:lnTo>
                    <a:pt x="138" y="42"/>
                  </a:lnTo>
                  <a:lnTo>
                    <a:pt x="138" y="45"/>
                  </a:lnTo>
                  <a:lnTo>
                    <a:pt x="136" y="46"/>
                  </a:lnTo>
                  <a:lnTo>
                    <a:pt x="137" y="47"/>
                  </a:lnTo>
                  <a:lnTo>
                    <a:pt x="139" y="44"/>
                  </a:lnTo>
                  <a:lnTo>
                    <a:pt x="139" y="41"/>
                  </a:lnTo>
                  <a:lnTo>
                    <a:pt x="138" y="38"/>
                  </a:lnTo>
                  <a:lnTo>
                    <a:pt x="138" y="35"/>
                  </a:lnTo>
                  <a:lnTo>
                    <a:pt x="138" y="33"/>
                  </a:lnTo>
                  <a:lnTo>
                    <a:pt x="137" y="31"/>
                  </a:lnTo>
                  <a:lnTo>
                    <a:pt x="138" y="29"/>
                  </a:lnTo>
                  <a:lnTo>
                    <a:pt x="138" y="27"/>
                  </a:lnTo>
                  <a:lnTo>
                    <a:pt x="138" y="26"/>
                  </a:lnTo>
                  <a:lnTo>
                    <a:pt x="140" y="26"/>
                  </a:lnTo>
                  <a:lnTo>
                    <a:pt x="142" y="27"/>
                  </a:lnTo>
                  <a:lnTo>
                    <a:pt x="141" y="26"/>
                  </a:lnTo>
                  <a:lnTo>
                    <a:pt x="143" y="24"/>
                  </a:lnTo>
                  <a:lnTo>
                    <a:pt x="142" y="24"/>
                  </a:lnTo>
                  <a:lnTo>
                    <a:pt x="141" y="24"/>
                  </a:lnTo>
                  <a:lnTo>
                    <a:pt x="140" y="23"/>
                  </a:lnTo>
                  <a:lnTo>
                    <a:pt x="139" y="22"/>
                  </a:lnTo>
                  <a:lnTo>
                    <a:pt x="140" y="20"/>
                  </a:lnTo>
                  <a:lnTo>
                    <a:pt x="140" y="17"/>
                  </a:lnTo>
                  <a:lnTo>
                    <a:pt x="143" y="17"/>
                  </a:lnTo>
                  <a:lnTo>
                    <a:pt x="143" y="15"/>
                  </a:lnTo>
                  <a:lnTo>
                    <a:pt x="141" y="15"/>
                  </a:lnTo>
                  <a:lnTo>
                    <a:pt x="140" y="14"/>
                  </a:lnTo>
                  <a:lnTo>
                    <a:pt x="141" y="13"/>
                  </a:lnTo>
                  <a:lnTo>
                    <a:pt x="142" y="12"/>
                  </a:lnTo>
                  <a:lnTo>
                    <a:pt x="142" y="11"/>
                  </a:lnTo>
                  <a:lnTo>
                    <a:pt x="143" y="9"/>
                  </a:lnTo>
                  <a:lnTo>
                    <a:pt x="145" y="7"/>
                  </a:lnTo>
                  <a:lnTo>
                    <a:pt x="147" y="6"/>
                  </a:lnTo>
                  <a:lnTo>
                    <a:pt x="149" y="6"/>
                  </a:lnTo>
                  <a:lnTo>
                    <a:pt x="150" y="6"/>
                  </a:lnTo>
                  <a:lnTo>
                    <a:pt x="152" y="6"/>
                  </a:lnTo>
                  <a:lnTo>
                    <a:pt x="153" y="6"/>
                  </a:lnTo>
                  <a:lnTo>
                    <a:pt x="153" y="8"/>
                  </a:lnTo>
                  <a:lnTo>
                    <a:pt x="154" y="8"/>
                  </a:lnTo>
                  <a:lnTo>
                    <a:pt x="156" y="8"/>
                  </a:lnTo>
                  <a:lnTo>
                    <a:pt x="156" y="9"/>
                  </a:lnTo>
                  <a:lnTo>
                    <a:pt x="155" y="11"/>
                  </a:lnTo>
                  <a:lnTo>
                    <a:pt x="154" y="11"/>
                  </a:lnTo>
                  <a:lnTo>
                    <a:pt x="157" y="11"/>
                  </a:lnTo>
                  <a:lnTo>
                    <a:pt x="155" y="12"/>
                  </a:lnTo>
                  <a:lnTo>
                    <a:pt x="156" y="12"/>
                  </a:lnTo>
                  <a:lnTo>
                    <a:pt x="155" y="14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3" name="Freeform 223"/>
            <p:cNvSpPr>
              <a:spLocks/>
            </p:cNvSpPr>
            <p:nvPr/>
          </p:nvSpPr>
          <p:spPr bwMode="auto">
            <a:xfrm>
              <a:off x="3778890" y="1357912"/>
              <a:ext cx="395950" cy="225111"/>
            </a:xfrm>
            <a:custGeom>
              <a:avLst/>
              <a:gdLst>
                <a:gd name="T0" fmla="*/ 2147483647 w 153"/>
                <a:gd name="T1" fmla="*/ 2147483647 h 88"/>
                <a:gd name="T2" fmla="*/ 2147483647 w 153"/>
                <a:gd name="T3" fmla="*/ 2147483647 h 88"/>
                <a:gd name="T4" fmla="*/ 2147483647 w 153"/>
                <a:gd name="T5" fmla="*/ 2147483647 h 88"/>
                <a:gd name="T6" fmla="*/ 2147483647 w 153"/>
                <a:gd name="T7" fmla="*/ 2147483647 h 88"/>
                <a:gd name="T8" fmla="*/ 2147483647 w 153"/>
                <a:gd name="T9" fmla="*/ 2147483647 h 88"/>
                <a:gd name="T10" fmla="*/ 2147483647 w 153"/>
                <a:gd name="T11" fmla="*/ 2147483647 h 88"/>
                <a:gd name="T12" fmla="*/ 2147483647 w 153"/>
                <a:gd name="T13" fmla="*/ 2147483647 h 88"/>
                <a:gd name="T14" fmla="*/ 2147483647 w 153"/>
                <a:gd name="T15" fmla="*/ 2147483647 h 88"/>
                <a:gd name="T16" fmla="*/ 2147483647 w 153"/>
                <a:gd name="T17" fmla="*/ 2147483647 h 88"/>
                <a:gd name="T18" fmla="*/ 2147483647 w 153"/>
                <a:gd name="T19" fmla="*/ 2147483647 h 88"/>
                <a:gd name="T20" fmla="*/ 2147483647 w 153"/>
                <a:gd name="T21" fmla="*/ 2147483647 h 88"/>
                <a:gd name="T22" fmla="*/ 2147483647 w 153"/>
                <a:gd name="T23" fmla="*/ 2147483647 h 88"/>
                <a:gd name="T24" fmla="*/ 2147483647 w 153"/>
                <a:gd name="T25" fmla="*/ 2147483647 h 88"/>
                <a:gd name="T26" fmla="*/ 2147483647 w 153"/>
                <a:gd name="T27" fmla="*/ 2147483647 h 88"/>
                <a:gd name="T28" fmla="*/ 2147483647 w 153"/>
                <a:gd name="T29" fmla="*/ 2147483647 h 88"/>
                <a:gd name="T30" fmla="*/ 2147483647 w 153"/>
                <a:gd name="T31" fmla="*/ 2147483647 h 88"/>
                <a:gd name="T32" fmla="*/ 2147483647 w 153"/>
                <a:gd name="T33" fmla="*/ 2147483647 h 88"/>
                <a:gd name="T34" fmla="*/ 2147483647 w 153"/>
                <a:gd name="T35" fmla="*/ 2147483647 h 88"/>
                <a:gd name="T36" fmla="*/ 2147483647 w 153"/>
                <a:gd name="T37" fmla="*/ 2147483647 h 88"/>
                <a:gd name="T38" fmla="*/ 2147483647 w 153"/>
                <a:gd name="T39" fmla="*/ 2147483647 h 88"/>
                <a:gd name="T40" fmla="*/ 2147483647 w 153"/>
                <a:gd name="T41" fmla="*/ 2147483647 h 88"/>
                <a:gd name="T42" fmla="*/ 2147483647 w 153"/>
                <a:gd name="T43" fmla="*/ 2147483647 h 88"/>
                <a:gd name="T44" fmla="*/ 2147483647 w 153"/>
                <a:gd name="T45" fmla="*/ 2147483647 h 88"/>
                <a:gd name="T46" fmla="*/ 2147483647 w 153"/>
                <a:gd name="T47" fmla="*/ 2147483647 h 88"/>
                <a:gd name="T48" fmla="*/ 2147483647 w 153"/>
                <a:gd name="T49" fmla="*/ 2147483647 h 88"/>
                <a:gd name="T50" fmla="*/ 2147483647 w 153"/>
                <a:gd name="T51" fmla="*/ 2147483647 h 88"/>
                <a:gd name="T52" fmla="*/ 2147483647 w 153"/>
                <a:gd name="T53" fmla="*/ 2147483647 h 88"/>
                <a:gd name="T54" fmla="*/ 2147483647 w 153"/>
                <a:gd name="T55" fmla="*/ 2147483647 h 88"/>
                <a:gd name="T56" fmla="*/ 2147483647 w 153"/>
                <a:gd name="T57" fmla="*/ 2147483647 h 88"/>
                <a:gd name="T58" fmla="*/ 2147483647 w 153"/>
                <a:gd name="T59" fmla="*/ 2147483647 h 88"/>
                <a:gd name="T60" fmla="*/ 2147483647 w 153"/>
                <a:gd name="T61" fmla="*/ 2147483647 h 88"/>
                <a:gd name="T62" fmla="*/ 2147483647 w 153"/>
                <a:gd name="T63" fmla="*/ 2147483647 h 88"/>
                <a:gd name="T64" fmla="*/ 2147483647 w 153"/>
                <a:gd name="T65" fmla="*/ 2147483647 h 88"/>
                <a:gd name="T66" fmla="*/ 2147483647 w 153"/>
                <a:gd name="T67" fmla="*/ 2147483647 h 88"/>
                <a:gd name="T68" fmla="*/ 2147483647 w 153"/>
                <a:gd name="T69" fmla="*/ 2147483647 h 88"/>
                <a:gd name="T70" fmla="*/ 2147483647 w 153"/>
                <a:gd name="T71" fmla="*/ 2147483647 h 88"/>
                <a:gd name="T72" fmla="*/ 2147483647 w 153"/>
                <a:gd name="T73" fmla="*/ 2147483647 h 88"/>
                <a:gd name="T74" fmla="*/ 2147483647 w 153"/>
                <a:gd name="T75" fmla="*/ 2147483647 h 88"/>
                <a:gd name="T76" fmla="*/ 2147483647 w 153"/>
                <a:gd name="T77" fmla="*/ 2147483647 h 88"/>
                <a:gd name="T78" fmla="*/ 2147483647 w 153"/>
                <a:gd name="T79" fmla="*/ 2147483647 h 88"/>
                <a:gd name="T80" fmla="*/ 2147483647 w 153"/>
                <a:gd name="T81" fmla="*/ 2147483647 h 88"/>
                <a:gd name="T82" fmla="*/ 2147483647 w 153"/>
                <a:gd name="T83" fmla="*/ 2147483647 h 88"/>
                <a:gd name="T84" fmla="*/ 2147483647 w 153"/>
                <a:gd name="T85" fmla="*/ 2147483647 h 88"/>
                <a:gd name="T86" fmla="*/ 2147483647 w 153"/>
                <a:gd name="T87" fmla="*/ 2147483647 h 88"/>
                <a:gd name="T88" fmla="*/ 2147483647 w 153"/>
                <a:gd name="T89" fmla="*/ 2147483647 h 88"/>
                <a:gd name="T90" fmla="*/ 2147483647 w 153"/>
                <a:gd name="T91" fmla="*/ 2147483647 h 88"/>
                <a:gd name="T92" fmla="*/ 2147483647 w 153"/>
                <a:gd name="T93" fmla="*/ 2147483647 h 88"/>
                <a:gd name="T94" fmla="*/ 2147483647 w 153"/>
                <a:gd name="T95" fmla="*/ 2147483647 h 88"/>
                <a:gd name="T96" fmla="*/ 2147483647 w 153"/>
                <a:gd name="T97" fmla="*/ 2147483647 h 88"/>
                <a:gd name="T98" fmla="*/ 2147483647 w 153"/>
                <a:gd name="T99" fmla="*/ 2147483647 h 88"/>
                <a:gd name="T100" fmla="*/ 2147483647 w 153"/>
                <a:gd name="T101" fmla="*/ 2147483647 h 88"/>
                <a:gd name="T102" fmla="*/ 2147483647 w 153"/>
                <a:gd name="T103" fmla="*/ 2147483647 h 88"/>
                <a:gd name="T104" fmla="*/ 2147483647 w 153"/>
                <a:gd name="T105" fmla="*/ 2147483647 h 88"/>
                <a:gd name="T106" fmla="*/ 2147483647 w 153"/>
                <a:gd name="T107" fmla="*/ 2147483647 h 88"/>
                <a:gd name="T108" fmla="*/ 2147483647 w 153"/>
                <a:gd name="T109" fmla="*/ 2147483647 h 88"/>
                <a:gd name="T110" fmla="*/ 2147483647 w 153"/>
                <a:gd name="T111" fmla="*/ 2147483647 h 88"/>
                <a:gd name="T112" fmla="*/ 2147483647 w 153"/>
                <a:gd name="T113" fmla="*/ 2147483647 h 88"/>
                <a:gd name="T114" fmla="*/ 2147483647 w 153"/>
                <a:gd name="T115" fmla="*/ 2147483647 h 88"/>
                <a:gd name="T116" fmla="*/ 2147483647 w 153"/>
                <a:gd name="T117" fmla="*/ 2147483647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3"/>
                <a:gd name="T178" fmla="*/ 0 h 88"/>
                <a:gd name="T179" fmla="*/ 153 w 153"/>
                <a:gd name="T180" fmla="*/ 88 h 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3" h="88">
                  <a:moveTo>
                    <a:pt x="18" y="88"/>
                  </a:moveTo>
                  <a:lnTo>
                    <a:pt x="18" y="87"/>
                  </a:lnTo>
                  <a:lnTo>
                    <a:pt x="20" y="87"/>
                  </a:lnTo>
                  <a:lnTo>
                    <a:pt x="21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8" y="86"/>
                  </a:lnTo>
                  <a:lnTo>
                    <a:pt x="18" y="85"/>
                  </a:lnTo>
                  <a:lnTo>
                    <a:pt x="19" y="85"/>
                  </a:lnTo>
                  <a:lnTo>
                    <a:pt x="20" y="85"/>
                  </a:lnTo>
                  <a:lnTo>
                    <a:pt x="21" y="85"/>
                  </a:lnTo>
                  <a:lnTo>
                    <a:pt x="20" y="85"/>
                  </a:lnTo>
                  <a:lnTo>
                    <a:pt x="19" y="85"/>
                  </a:lnTo>
                  <a:lnTo>
                    <a:pt x="18" y="84"/>
                  </a:lnTo>
                  <a:lnTo>
                    <a:pt x="17" y="84"/>
                  </a:lnTo>
                  <a:lnTo>
                    <a:pt x="17" y="83"/>
                  </a:lnTo>
                  <a:lnTo>
                    <a:pt x="18" y="82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4" y="79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3" y="76"/>
                  </a:lnTo>
                  <a:lnTo>
                    <a:pt x="21" y="77"/>
                  </a:lnTo>
                  <a:lnTo>
                    <a:pt x="20" y="78"/>
                  </a:lnTo>
                  <a:lnTo>
                    <a:pt x="19" y="79"/>
                  </a:lnTo>
                  <a:lnTo>
                    <a:pt x="18" y="80"/>
                  </a:lnTo>
                  <a:lnTo>
                    <a:pt x="17" y="81"/>
                  </a:lnTo>
                  <a:lnTo>
                    <a:pt x="15" y="82"/>
                  </a:lnTo>
                  <a:lnTo>
                    <a:pt x="13" y="82"/>
                  </a:lnTo>
                  <a:lnTo>
                    <a:pt x="12" y="82"/>
                  </a:lnTo>
                  <a:lnTo>
                    <a:pt x="13" y="83"/>
                  </a:lnTo>
                  <a:lnTo>
                    <a:pt x="13" y="84"/>
                  </a:lnTo>
                  <a:lnTo>
                    <a:pt x="12" y="85"/>
                  </a:lnTo>
                  <a:lnTo>
                    <a:pt x="11" y="85"/>
                  </a:lnTo>
                  <a:lnTo>
                    <a:pt x="9" y="86"/>
                  </a:lnTo>
                  <a:lnTo>
                    <a:pt x="8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1"/>
                  </a:lnTo>
                  <a:lnTo>
                    <a:pt x="10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9"/>
                  </a:lnTo>
                  <a:lnTo>
                    <a:pt x="11" y="78"/>
                  </a:lnTo>
                  <a:lnTo>
                    <a:pt x="13" y="78"/>
                  </a:lnTo>
                  <a:lnTo>
                    <a:pt x="14" y="77"/>
                  </a:lnTo>
                  <a:lnTo>
                    <a:pt x="15" y="76"/>
                  </a:lnTo>
                  <a:lnTo>
                    <a:pt x="17" y="75"/>
                  </a:lnTo>
                  <a:lnTo>
                    <a:pt x="17" y="74"/>
                  </a:lnTo>
                  <a:lnTo>
                    <a:pt x="15" y="74"/>
                  </a:lnTo>
                  <a:lnTo>
                    <a:pt x="14" y="73"/>
                  </a:lnTo>
                  <a:lnTo>
                    <a:pt x="15" y="75"/>
                  </a:lnTo>
                  <a:lnTo>
                    <a:pt x="13" y="76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0" y="78"/>
                  </a:lnTo>
                  <a:lnTo>
                    <a:pt x="9" y="76"/>
                  </a:lnTo>
                  <a:lnTo>
                    <a:pt x="9" y="78"/>
                  </a:lnTo>
                  <a:lnTo>
                    <a:pt x="8" y="78"/>
                  </a:lnTo>
                  <a:lnTo>
                    <a:pt x="7" y="77"/>
                  </a:lnTo>
                  <a:lnTo>
                    <a:pt x="6" y="78"/>
                  </a:lnTo>
                  <a:lnTo>
                    <a:pt x="6" y="79"/>
                  </a:lnTo>
                  <a:lnTo>
                    <a:pt x="6" y="80"/>
                  </a:lnTo>
                  <a:lnTo>
                    <a:pt x="5" y="81"/>
                  </a:lnTo>
                  <a:lnTo>
                    <a:pt x="3" y="81"/>
                  </a:lnTo>
                  <a:lnTo>
                    <a:pt x="2" y="81"/>
                  </a:lnTo>
                  <a:lnTo>
                    <a:pt x="1" y="79"/>
                  </a:lnTo>
                  <a:lnTo>
                    <a:pt x="1" y="78"/>
                  </a:lnTo>
                  <a:lnTo>
                    <a:pt x="0" y="78"/>
                  </a:lnTo>
                  <a:lnTo>
                    <a:pt x="1" y="78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2" y="76"/>
                  </a:lnTo>
                  <a:lnTo>
                    <a:pt x="3" y="75"/>
                  </a:lnTo>
                  <a:lnTo>
                    <a:pt x="4" y="75"/>
                  </a:lnTo>
                  <a:lnTo>
                    <a:pt x="5" y="75"/>
                  </a:lnTo>
                  <a:lnTo>
                    <a:pt x="3" y="75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3" y="72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3"/>
                  </a:lnTo>
                  <a:lnTo>
                    <a:pt x="5" y="74"/>
                  </a:lnTo>
                  <a:lnTo>
                    <a:pt x="5" y="75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5" y="72"/>
                  </a:lnTo>
                  <a:lnTo>
                    <a:pt x="6" y="71"/>
                  </a:lnTo>
                  <a:lnTo>
                    <a:pt x="6" y="70"/>
                  </a:lnTo>
                  <a:lnTo>
                    <a:pt x="7" y="70"/>
                  </a:lnTo>
                  <a:lnTo>
                    <a:pt x="7" y="72"/>
                  </a:lnTo>
                  <a:lnTo>
                    <a:pt x="6" y="73"/>
                  </a:lnTo>
                  <a:lnTo>
                    <a:pt x="8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2" y="72"/>
                  </a:lnTo>
                  <a:lnTo>
                    <a:pt x="11" y="72"/>
                  </a:lnTo>
                  <a:lnTo>
                    <a:pt x="12" y="71"/>
                  </a:lnTo>
                  <a:lnTo>
                    <a:pt x="11" y="70"/>
                  </a:lnTo>
                  <a:lnTo>
                    <a:pt x="11" y="69"/>
                  </a:lnTo>
                  <a:lnTo>
                    <a:pt x="12" y="70"/>
                  </a:lnTo>
                  <a:lnTo>
                    <a:pt x="14" y="70"/>
                  </a:lnTo>
                  <a:lnTo>
                    <a:pt x="13" y="72"/>
                  </a:lnTo>
                  <a:lnTo>
                    <a:pt x="14" y="70"/>
                  </a:lnTo>
                  <a:lnTo>
                    <a:pt x="14" y="69"/>
                  </a:lnTo>
                  <a:lnTo>
                    <a:pt x="15" y="69"/>
                  </a:lnTo>
                  <a:lnTo>
                    <a:pt x="15" y="71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3"/>
                  </a:lnTo>
                  <a:lnTo>
                    <a:pt x="16" y="64"/>
                  </a:lnTo>
                  <a:lnTo>
                    <a:pt x="17" y="65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9" y="67"/>
                  </a:lnTo>
                  <a:lnTo>
                    <a:pt x="19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20" y="74"/>
                  </a:lnTo>
                  <a:lnTo>
                    <a:pt x="21" y="75"/>
                  </a:lnTo>
                  <a:lnTo>
                    <a:pt x="22" y="75"/>
                  </a:lnTo>
                  <a:lnTo>
                    <a:pt x="23" y="75"/>
                  </a:lnTo>
                  <a:lnTo>
                    <a:pt x="24" y="74"/>
                  </a:lnTo>
                  <a:lnTo>
                    <a:pt x="23" y="73"/>
                  </a:lnTo>
                  <a:lnTo>
                    <a:pt x="23" y="72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4" y="70"/>
                  </a:lnTo>
                  <a:lnTo>
                    <a:pt x="25" y="70"/>
                  </a:lnTo>
                  <a:lnTo>
                    <a:pt x="26" y="70"/>
                  </a:lnTo>
                  <a:lnTo>
                    <a:pt x="27" y="70"/>
                  </a:lnTo>
                  <a:lnTo>
                    <a:pt x="27" y="69"/>
                  </a:lnTo>
                  <a:lnTo>
                    <a:pt x="26" y="69"/>
                  </a:lnTo>
                  <a:lnTo>
                    <a:pt x="25" y="68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26" y="64"/>
                  </a:lnTo>
                  <a:lnTo>
                    <a:pt x="26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6" y="56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29" y="51"/>
                  </a:lnTo>
                  <a:lnTo>
                    <a:pt x="35" y="47"/>
                  </a:lnTo>
                  <a:lnTo>
                    <a:pt x="35" y="48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5" y="52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2" y="57"/>
                  </a:lnTo>
                  <a:lnTo>
                    <a:pt x="31" y="60"/>
                  </a:lnTo>
                  <a:lnTo>
                    <a:pt x="29" y="61"/>
                  </a:lnTo>
                  <a:lnTo>
                    <a:pt x="28" y="62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63"/>
                  </a:lnTo>
                  <a:lnTo>
                    <a:pt x="30" y="63"/>
                  </a:lnTo>
                  <a:lnTo>
                    <a:pt x="31" y="64"/>
                  </a:lnTo>
                  <a:lnTo>
                    <a:pt x="32" y="66"/>
                  </a:lnTo>
                  <a:lnTo>
                    <a:pt x="33" y="67"/>
                  </a:lnTo>
                  <a:lnTo>
                    <a:pt x="32" y="69"/>
                  </a:lnTo>
                  <a:lnTo>
                    <a:pt x="32" y="70"/>
                  </a:lnTo>
                  <a:lnTo>
                    <a:pt x="32" y="71"/>
                  </a:lnTo>
                  <a:lnTo>
                    <a:pt x="31" y="73"/>
                  </a:lnTo>
                  <a:lnTo>
                    <a:pt x="32" y="72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3" y="76"/>
                  </a:lnTo>
                  <a:lnTo>
                    <a:pt x="32" y="77"/>
                  </a:lnTo>
                  <a:lnTo>
                    <a:pt x="33" y="78"/>
                  </a:lnTo>
                  <a:lnTo>
                    <a:pt x="34" y="76"/>
                  </a:lnTo>
                  <a:lnTo>
                    <a:pt x="35" y="75"/>
                  </a:lnTo>
                  <a:lnTo>
                    <a:pt x="35" y="73"/>
                  </a:lnTo>
                  <a:lnTo>
                    <a:pt x="36" y="74"/>
                  </a:lnTo>
                  <a:lnTo>
                    <a:pt x="38" y="73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6" y="71"/>
                  </a:lnTo>
                  <a:lnTo>
                    <a:pt x="35" y="70"/>
                  </a:lnTo>
                  <a:lnTo>
                    <a:pt x="36" y="68"/>
                  </a:lnTo>
                  <a:lnTo>
                    <a:pt x="37" y="67"/>
                  </a:lnTo>
                  <a:lnTo>
                    <a:pt x="38" y="68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1" y="67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40" y="66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4" y="67"/>
                  </a:lnTo>
                  <a:lnTo>
                    <a:pt x="45" y="69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7" y="73"/>
                  </a:lnTo>
                  <a:lnTo>
                    <a:pt x="46" y="75"/>
                  </a:lnTo>
                  <a:lnTo>
                    <a:pt x="46" y="76"/>
                  </a:lnTo>
                  <a:lnTo>
                    <a:pt x="47" y="77"/>
                  </a:lnTo>
                  <a:lnTo>
                    <a:pt x="49" y="77"/>
                  </a:lnTo>
                  <a:lnTo>
                    <a:pt x="50" y="76"/>
                  </a:lnTo>
                  <a:lnTo>
                    <a:pt x="52" y="75"/>
                  </a:lnTo>
                  <a:lnTo>
                    <a:pt x="53" y="74"/>
                  </a:lnTo>
                  <a:lnTo>
                    <a:pt x="54" y="74"/>
                  </a:lnTo>
                  <a:lnTo>
                    <a:pt x="56" y="74"/>
                  </a:lnTo>
                  <a:lnTo>
                    <a:pt x="57" y="74"/>
                  </a:lnTo>
                  <a:lnTo>
                    <a:pt x="59" y="73"/>
                  </a:lnTo>
                  <a:lnTo>
                    <a:pt x="60" y="72"/>
                  </a:lnTo>
                  <a:lnTo>
                    <a:pt x="61" y="73"/>
                  </a:lnTo>
                  <a:lnTo>
                    <a:pt x="62" y="73"/>
                  </a:lnTo>
                  <a:lnTo>
                    <a:pt x="63" y="73"/>
                  </a:lnTo>
                  <a:lnTo>
                    <a:pt x="63" y="74"/>
                  </a:lnTo>
                  <a:lnTo>
                    <a:pt x="64" y="75"/>
                  </a:lnTo>
                  <a:lnTo>
                    <a:pt x="65" y="75"/>
                  </a:lnTo>
                  <a:lnTo>
                    <a:pt x="66" y="75"/>
                  </a:lnTo>
                  <a:lnTo>
                    <a:pt x="65" y="73"/>
                  </a:lnTo>
                  <a:lnTo>
                    <a:pt x="64" y="72"/>
                  </a:lnTo>
                  <a:lnTo>
                    <a:pt x="63" y="72"/>
                  </a:lnTo>
                  <a:lnTo>
                    <a:pt x="63" y="71"/>
                  </a:lnTo>
                  <a:lnTo>
                    <a:pt x="62" y="72"/>
                  </a:lnTo>
                  <a:lnTo>
                    <a:pt x="60" y="72"/>
                  </a:lnTo>
                  <a:lnTo>
                    <a:pt x="60" y="70"/>
                  </a:lnTo>
                  <a:lnTo>
                    <a:pt x="62" y="69"/>
                  </a:lnTo>
                  <a:lnTo>
                    <a:pt x="63" y="68"/>
                  </a:lnTo>
                  <a:lnTo>
                    <a:pt x="64" y="69"/>
                  </a:lnTo>
                  <a:lnTo>
                    <a:pt x="65" y="69"/>
                  </a:lnTo>
                  <a:lnTo>
                    <a:pt x="67" y="70"/>
                  </a:lnTo>
                  <a:lnTo>
                    <a:pt x="68" y="70"/>
                  </a:lnTo>
                  <a:lnTo>
                    <a:pt x="69" y="71"/>
                  </a:lnTo>
                  <a:lnTo>
                    <a:pt x="71" y="71"/>
                  </a:lnTo>
                  <a:lnTo>
                    <a:pt x="71" y="70"/>
                  </a:lnTo>
                  <a:lnTo>
                    <a:pt x="70" y="69"/>
                  </a:lnTo>
                  <a:lnTo>
                    <a:pt x="69" y="69"/>
                  </a:lnTo>
                  <a:lnTo>
                    <a:pt x="68" y="69"/>
                  </a:lnTo>
                  <a:lnTo>
                    <a:pt x="66" y="69"/>
                  </a:lnTo>
                  <a:lnTo>
                    <a:pt x="64" y="68"/>
                  </a:lnTo>
                  <a:lnTo>
                    <a:pt x="66" y="66"/>
                  </a:lnTo>
                  <a:lnTo>
                    <a:pt x="67" y="65"/>
                  </a:lnTo>
                  <a:lnTo>
                    <a:pt x="68" y="64"/>
                  </a:lnTo>
                  <a:lnTo>
                    <a:pt x="69" y="65"/>
                  </a:lnTo>
                  <a:lnTo>
                    <a:pt x="68" y="66"/>
                  </a:lnTo>
                  <a:lnTo>
                    <a:pt x="70" y="66"/>
                  </a:lnTo>
                  <a:lnTo>
                    <a:pt x="71" y="66"/>
                  </a:lnTo>
                  <a:lnTo>
                    <a:pt x="71" y="65"/>
                  </a:lnTo>
                  <a:lnTo>
                    <a:pt x="70" y="64"/>
                  </a:lnTo>
                  <a:lnTo>
                    <a:pt x="69" y="64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7" y="64"/>
                  </a:lnTo>
                  <a:lnTo>
                    <a:pt x="66" y="64"/>
                  </a:lnTo>
                  <a:lnTo>
                    <a:pt x="65" y="64"/>
                  </a:lnTo>
                  <a:lnTo>
                    <a:pt x="64" y="65"/>
                  </a:lnTo>
                  <a:lnTo>
                    <a:pt x="63" y="64"/>
                  </a:lnTo>
                  <a:lnTo>
                    <a:pt x="63" y="63"/>
                  </a:lnTo>
                  <a:lnTo>
                    <a:pt x="64" y="61"/>
                  </a:lnTo>
                  <a:lnTo>
                    <a:pt x="65" y="62"/>
                  </a:lnTo>
                  <a:lnTo>
                    <a:pt x="65" y="61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5" y="59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7" y="55"/>
                  </a:lnTo>
                  <a:lnTo>
                    <a:pt x="66" y="55"/>
                  </a:lnTo>
                  <a:lnTo>
                    <a:pt x="68" y="54"/>
                  </a:lnTo>
                  <a:lnTo>
                    <a:pt x="69" y="54"/>
                  </a:lnTo>
                  <a:lnTo>
                    <a:pt x="71" y="54"/>
                  </a:lnTo>
                  <a:lnTo>
                    <a:pt x="72" y="52"/>
                  </a:lnTo>
                  <a:lnTo>
                    <a:pt x="74" y="52"/>
                  </a:lnTo>
                  <a:lnTo>
                    <a:pt x="74" y="53"/>
                  </a:lnTo>
                  <a:lnTo>
                    <a:pt x="77" y="52"/>
                  </a:lnTo>
                  <a:lnTo>
                    <a:pt x="75" y="51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4" y="49"/>
                  </a:lnTo>
                  <a:lnTo>
                    <a:pt x="72" y="49"/>
                  </a:lnTo>
                  <a:lnTo>
                    <a:pt x="72" y="48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5" y="43"/>
                  </a:lnTo>
                  <a:lnTo>
                    <a:pt x="74" y="42"/>
                  </a:lnTo>
                  <a:lnTo>
                    <a:pt x="76" y="41"/>
                  </a:lnTo>
                  <a:lnTo>
                    <a:pt x="77" y="40"/>
                  </a:lnTo>
                  <a:lnTo>
                    <a:pt x="76" y="40"/>
                  </a:lnTo>
                  <a:lnTo>
                    <a:pt x="76" y="39"/>
                  </a:lnTo>
                  <a:lnTo>
                    <a:pt x="76" y="37"/>
                  </a:lnTo>
                  <a:lnTo>
                    <a:pt x="77" y="37"/>
                  </a:lnTo>
                  <a:lnTo>
                    <a:pt x="78" y="37"/>
                  </a:lnTo>
                  <a:lnTo>
                    <a:pt x="79" y="38"/>
                  </a:lnTo>
                  <a:lnTo>
                    <a:pt x="80" y="39"/>
                  </a:lnTo>
                  <a:lnTo>
                    <a:pt x="80" y="40"/>
                  </a:lnTo>
                  <a:lnTo>
                    <a:pt x="79" y="42"/>
                  </a:lnTo>
                  <a:lnTo>
                    <a:pt x="78" y="43"/>
                  </a:lnTo>
                  <a:lnTo>
                    <a:pt x="77" y="45"/>
                  </a:lnTo>
                  <a:lnTo>
                    <a:pt x="77" y="46"/>
                  </a:lnTo>
                  <a:lnTo>
                    <a:pt x="78" y="46"/>
                  </a:lnTo>
                  <a:lnTo>
                    <a:pt x="78" y="45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81" y="41"/>
                  </a:lnTo>
                  <a:lnTo>
                    <a:pt x="83" y="41"/>
                  </a:lnTo>
                  <a:lnTo>
                    <a:pt x="83" y="42"/>
                  </a:lnTo>
                  <a:lnTo>
                    <a:pt x="83" y="44"/>
                  </a:lnTo>
                  <a:lnTo>
                    <a:pt x="83" y="46"/>
                  </a:lnTo>
                  <a:lnTo>
                    <a:pt x="83" y="48"/>
                  </a:lnTo>
                  <a:lnTo>
                    <a:pt x="83" y="49"/>
                  </a:lnTo>
                  <a:lnTo>
                    <a:pt x="84" y="50"/>
                  </a:lnTo>
                  <a:lnTo>
                    <a:pt x="86" y="49"/>
                  </a:lnTo>
                  <a:lnTo>
                    <a:pt x="85" y="48"/>
                  </a:lnTo>
                  <a:lnTo>
                    <a:pt x="84" y="47"/>
                  </a:lnTo>
                  <a:lnTo>
                    <a:pt x="85" y="46"/>
                  </a:lnTo>
                  <a:lnTo>
                    <a:pt x="85" y="45"/>
                  </a:lnTo>
                  <a:lnTo>
                    <a:pt x="85" y="44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9" y="43"/>
                  </a:lnTo>
                  <a:lnTo>
                    <a:pt x="90" y="43"/>
                  </a:lnTo>
                  <a:lnTo>
                    <a:pt x="91" y="43"/>
                  </a:lnTo>
                  <a:lnTo>
                    <a:pt x="92" y="45"/>
                  </a:lnTo>
                  <a:lnTo>
                    <a:pt x="93" y="44"/>
                  </a:lnTo>
                  <a:lnTo>
                    <a:pt x="93" y="43"/>
                  </a:lnTo>
                  <a:lnTo>
                    <a:pt x="92" y="42"/>
                  </a:lnTo>
                  <a:lnTo>
                    <a:pt x="91" y="42"/>
                  </a:lnTo>
                  <a:lnTo>
                    <a:pt x="89" y="42"/>
                  </a:lnTo>
                  <a:lnTo>
                    <a:pt x="87" y="41"/>
                  </a:lnTo>
                  <a:lnTo>
                    <a:pt x="86" y="40"/>
                  </a:lnTo>
                  <a:lnTo>
                    <a:pt x="85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2" y="34"/>
                  </a:lnTo>
                  <a:lnTo>
                    <a:pt x="86" y="34"/>
                  </a:lnTo>
                  <a:lnTo>
                    <a:pt x="87" y="33"/>
                  </a:lnTo>
                  <a:lnTo>
                    <a:pt x="89" y="33"/>
                  </a:lnTo>
                  <a:lnTo>
                    <a:pt x="89" y="34"/>
                  </a:lnTo>
                  <a:lnTo>
                    <a:pt x="91" y="37"/>
                  </a:lnTo>
                  <a:lnTo>
                    <a:pt x="92" y="39"/>
                  </a:lnTo>
                  <a:lnTo>
                    <a:pt x="93" y="40"/>
                  </a:lnTo>
                  <a:lnTo>
                    <a:pt x="95" y="42"/>
                  </a:lnTo>
                  <a:lnTo>
                    <a:pt x="98" y="42"/>
                  </a:lnTo>
                  <a:lnTo>
                    <a:pt x="99" y="41"/>
                  </a:lnTo>
                  <a:lnTo>
                    <a:pt x="100" y="42"/>
                  </a:lnTo>
                  <a:lnTo>
                    <a:pt x="100" y="43"/>
                  </a:lnTo>
                  <a:lnTo>
                    <a:pt x="99" y="45"/>
                  </a:lnTo>
                  <a:lnTo>
                    <a:pt x="98" y="46"/>
                  </a:lnTo>
                  <a:lnTo>
                    <a:pt x="99" y="47"/>
                  </a:lnTo>
                  <a:lnTo>
                    <a:pt x="101" y="46"/>
                  </a:lnTo>
                  <a:lnTo>
                    <a:pt x="104" y="47"/>
                  </a:lnTo>
                  <a:lnTo>
                    <a:pt x="105" y="46"/>
                  </a:lnTo>
                  <a:lnTo>
                    <a:pt x="104" y="45"/>
                  </a:lnTo>
                  <a:lnTo>
                    <a:pt x="102" y="45"/>
                  </a:lnTo>
                  <a:lnTo>
                    <a:pt x="102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99" y="40"/>
                  </a:lnTo>
                  <a:lnTo>
                    <a:pt x="97" y="40"/>
                  </a:lnTo>
                  <a:lnTo>
                    <a:pt x="95" y="40"/>
                  </a:lnTo>
                  <a:lnTo>
                    <a:pt x="94" y="39"/>
                  </a:lnTo>
                  <a:lnTo>
                    <a:pt x="93" y="37"/>
                  </a:lnTo>
                  <a:lnTo>
                    <a:pt x="93" y="35"/>
                  </a:lnTo>
                  <a:lnTo>
                    <a:pt x="93" y="34"/>
                  </a:lnTo>
                  <a:lnTo>
                    <a:pt x="92" y="33"/>
                  </a:lnTo>
                  <a:lnTo>
                    <a:pt x="91" y="32"/>
                  </a:lnTo>
                  <a:lnTo>
                    <a:pt x="91" y="31"/>
                  </a:lnTo>
                  <a:lnTo>
                    <a:pt x="91" y="30"/>
                  </a:lnTo>
                  <a:lnTo>
                    <a:pt x="92" y="28"/>
                  </a:lnTo>
                  <a:lnTo>
                    <a:pt x="92" y="27"/>
                  </a:lnTo>
                  <a:lnTo>
                    <a:pt x="93" y="26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5" y="23"/>
                  </a:lnTo>
                  <a:lnTo>
                    <a:pt x="96" y="22"/>
                  </a:lnTo>
                  <a:lnTo>
                    <a:pt x="98" y="21"/>
                  </a:lnTo>
                  <a:lnTo>
                    <a:pt x="100" y="21"/>
                  </a:lnTo>
                  <a:lnTo>
                    <a:pt x="102" y="20"/>
                  </a:lnTo>
                  <a:lnTo>
                    <a:pt x="104" y="19"/>
                  </a:lnTo>
                  <a:lnTo>
                    <a:pt x="105" y="19"/>
                  </a:lnTo>
                  <a:lnTo>
                    <a:pt x="107" y="19"/>
                  </a:lnTo>
                  <a:lnTo>
                    <a:pt x="106" y="21"/>
                  </a:lnTo>
                  <a:lnTo>
                    <a:pt x="106" y="22"/>
                  </a:lnTo>
                  <a:lnTo>
                    <a:pt x="105" y="24"/>
                  </a:lnTo>
                  <a:lnTo>
                    <a:pt x="105" y="25"/>
                  </a:lnTo>
                  <a:lnTo>
                    <a:pt x="105" y="26"/>
                  </a:lnTo>
                  <a:lnTo>
                    <a:pt x="107" y="27"/>
                  </a:lnTo>
                  <a:lnTo>
                    <a:pt x="107" y="28"/>
                  </a:lnTo>
                  <a:lnTo>
                    <a:pt x="106" y="29"/>
                  </a:lnTo>
                  <a:lnTo>
                    <a:pt x="106" y="31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6" y="34"/>
                  </a:lnTo>
                  <a:lnTo>
                    <a:pt x="108" y="34"/>
                  </a:lnTo>
                  <a:lnTo>
                    <a:pt x="108" y="33"/>
                  </a:lnTo>
                  <a:lnTo>
                    <a:pt x="108" y="31"/>
                  </a:lnTo>
                  <a:lnTo>
                    <a:pt x="107" y="30"/>
                  </a:lnTo>
                  <a:lnTo>
                    <a:pt x="108" y="29"/>
                  </a:lnTo>
                  <a:lnTo>
                    <a:pt x="108" y="28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3" y="29"/>
                  </a:lnTo>
                  <a:lnTo>
                    <a:pt x="114" y="29"/>
                  </a:lnTo>
                  <a:lnTo>
                    <a:pt x="115" y="28"/>
                  </a:lnTo>
                  <a:lnTo>
                    <a:pt x="114" y="28"/>
                  </a:lnTo>
                  <a:lnTo>
                    <a:pt x="113" y="28"/>
                  </a:lnTo>
                  <a:lnTo>
                    <a:pt x="111" y="28"/>
                  </a:lnTo>
                  <a:lnTo>
                    <a:pt x="110" y="27"/>
                  </a:lnTo>
                  <a:lnTo>
                    <a:pt x="108" y="27"/>
                  </a:lnTo>
                  <a:lnTo>
                    <a:pt x="108" y="25"/>
                  </a:lnTo>
                  <a:lnTo>
                    <a:pt x="108" y="24"/>
                  </a:lnTo>
                  <a:lnTo>
                    <a:pt x="109" y="22"/>
                  </a:lnTo>
                  <a:lnTo>
                    <a:pt x="109" y="21"/>
                  </a:lnTo>
                  <a:lnTo>
                    <a:pt x="110" y="20"/>
                  </a:lnTo>
                  <a:lnTo>
                    <a:pt x="110" y="18"/>
                  </a:lnTo>
                  <a:lnTo>
                    <a:pt x="111" y="17"/>
                  </a:lnTo>
                  <a:lnTo>
                    <a:pt x="112" y="19"/>
                  </a:lnTo>
                  <a:lnTo>
                    <a:pt x="111" y="21"/>
                  </a:lnTo>
                  <a:lnTo>
                    <a:pt x="113" y="18"/>
                  </a:lnTo>
                  <a:lnTo>
                    <a:pt x="113" y="16"/>
                  </a:lnTo>
                  <a:lnTo>
                    <a:pt x="114" y="15"/>
                  </a:lnTo>
                  <a:lnTo>
                    <a:pt x="114" y="14"/>
                  </a:lnTo>
                  <a:lnTo>
                    <a:pt x="114" y="12"/>
                  </a:lnTo>
                  <a:lnTo>
                    <a:pt x="116" y="11"/>
                  </a:lnTo>
                  <a:lnTo>
                    <a:pt x="117" y="12"/>
                  </a:lnTo>
                  <a:lnTo>
                    <a:pt x="118" y="14"/>
                  </a:lnTo>
                  <a:lnTo>
                    <a:pt x="119" y="15"/>
                  </a:lnTo>
                  <a:lnTo>
                    <a:pt x="118" y="17"/>
                  </a:lnTo>
                  <a:lnTo>
                    <a:pt x="117" y="19"/>
                  </a:lnTo>
                  <a:lnTo>
                    <a:pt x="117" y="23"/>
                  </a:lnTo>
                  <a:lnTo>
                    <a:pt x="117" y="25"/>
                  </a:lnTo>
                  <a:lnTo>
                    <a:pt x="120" y="25"/>
                  </a:lnTo>
                  <a:lnTo>
                    <a:pt x="119" y="27"/>
                  </a:lnTo>
                  <a:lnTo>
                    <a:pt x="119" y="28"/>
                  </a:lnTo>
                  <a:lnTo>
                    <a:pt x="118" y="29"/>
                  </a:lnTo>
                  <a:lnTo>
                    <a:pt x="117" y="31"/>
                  </a:lnTo>
                  <a:lnTo>
                    <a:pt x="118" y="32"/>
                  </a:lnTo>
                  <a:lnTo>
                    <a:pt x="117" y="34"/>
                  </a:lnTo>
                  <a:lnTo>
                    <a:pt x="117" y="35"/>
                  </a:lnTo>
                  <a:lnTo>
                    <a:pt x="117" y="37"/>
                  </a:lnTo>
                  <a:lnTo>
                    <a:pt x="114" y="39"/>
                  </a:lnTo>
                  <a:lnTo>
                    <a:pt x="113" y="40"/>
                  </a:lnTo>
                  <a:lnTo>
                    <a:pt x="112" y="43"/>
                  </a:lnTo>
                  <a:lnTo>
                    <a:pt x="113" y="43"/>
                  </a:lnTo>
                  <a:lnTo>
                    <a:pt x="114" y="41"/>
                  </a:lnTo>
                  <a:lnTo>
                    <a:pt x="116" y="39"/>
                  </a:lnTo>
                  <a:lnTo>
                    <a:pt x="118" y="37"/>
                  </a:lnTo>
                  <a:lnTo>
                    <a:pt x="119" y="38"/>
                  </a:lnTo>
                  <a:lnTo>
                    <a:pt x="120" y="33"/>
                  </a:lnTo>
                  <a:lnTo>
                    <a:pt x="120" y="31"/>
                  </a:lnTo>
                  <a:lnTo>
                    <a:pt x="120" y="30"/>
                  </a:lnTo>
                  <a:lnTo>
                    <a:pt x="120" y="28"/>
                  </a:lnTo>
                  <a:lnTo>
                    <a:pt x="121" y="28"/>
                  </a:lnTo>
                  <a:lnTo>
                    <a:pt x="123" y="29"/>
                  </a:lnTo>
                  <a:lnTo>
                    <a:pt x="124" y="30"/>
                  </a:lnTo>
                  <a:lnTo>
                    <a:pt x="125" y="31"/>
                  </a:lnTo>
                  <a:lnTo>
                    <a:pt x="127" y="31"/>
                  </a:lnTo>
                  <a:lnTo>
                    <a:pt x="129" y="31"/>
                  </a:lnTo>
                  <a:lnTo>
                    <a:pt x="130" y="31"/>
                  </a:lnTo>
                  <a:lnTo>
                    <a:pt x="128" y="30"/>
                  </a:lnTo>
                  <a:lnTo>
                    <a:pt x="128" y="29"/>
                  </a:lnTo>
                  <a:lnTo>
                    <a:pt x="126" y="30"/>
                  </a:lnTo>
                  <a:lnTo>
                    <a:pt x="126" y="28"/>
                  </a:lnTo>
                  <a:lnTo>
                    <a:pt x="124" y="27"/>
                  </a:lnTo>
                  <a:lnTo>
                    <a:pt x="124" y="26"/>
                  </a:lnTo>
                  <a:lnTo>
                    <a:pt x="122" y="25"/>
                  </a:lnTo>
                  <a:lnTo>
                    <a:pt x="123" y="24"/>
                  </a:lnTo>
                  <a:lnTo>
                    <a:pt x="123" y="23"/>
                  </a:lnTo>
                  <a:lnTo>
                    <a:pt x="123" y="21"/>
                  </a:lnTo>
                  <a:lnTo>
                    <a:pt x="122" y="19"/>
                  </a:lnTo>
                  <a:lnTo>
                    <a:pt x="123" y="19"/>
                  </a:lnTo>
                  <a:lnTo>
                    <a:pt x="125" y="19"/>
                  </a:lnTo>
                  <a:lnTo>
                    <a:pt x="126" y="18"/>
                  </a:lnTo>
                  <a:lnTo>
                    <a:pt x="127" y="17"/>
                  </a:lnTo>
                  <a:lnTo>
                    <a:pt x="127" y="16"/>
                  </a:lnTo>
                  <a:lnTo>
                    <a:pt x="127" y="15"/>
                  </a:lnTo>
                  <a:lnTo>
                    <a:pt x="126" y="14"/>
                  </a:lnTo>
                  <a:lnTo>
                    <a:pt x="127" y="13"/>
                  </a:lnTo>
                  <a:lnTo>
                    <a:pt x="129" y="12"/>
                  </a:lnTo>
                  <a:lnTo>
                    <a:pt x="130" y="11"/>
                  </a:lnTo>
                  <a:lnTo>
                    <a:pt x="131" y="10"/>
                  </a:lnTo>
                  <a:lnTo>
                    <a:pt x="132" y="9"/>
                  </a:lnTo>
                  <a:lnTo>
                    <a:pt x="132" y="10"/>
                  </a:lnTo>
                  <a:lnTo>
                    <a:pt x="132" y="11"/>
                  </a:lnTo>
                  <a:lnTo>
                    <a:pt x="131" y="12"/>
                  </a:lnTo>
                  <a:lnTo>
                    <a:pt x="130" y="13"/>
                  </a:lnTo>
                  <a:lnTo>
                    <a:pt x="129" y="15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30" y="17"/>
                  </a:lnTo>
                  <a:lnTo>
                    <a:pt x="132" y="15"/>
                  </a:lnTo>
                  <a:lnTo>
                    <a:pt x="133" y="15"/>
                  </a:lnTo>
                  <a:lnTo>
                    <a:pt x="132" y="14"/>
                  </a:lnTo>
                  <a:lnTo>
                    <a:pt x="134" y="12"/>
                  </a:lnTo>
                  <a:lnTo>
                    <a:pt x="135" y="13"/>
                  </a:lnTo>
                  <a:lnTo>
                    <a:pt x="135" y="14"/>
                  </a:lnTo>
                  <a:lnTo>
                    <a:pt x="133" y="15"/>
                  </a:lnTo>
                  <a:lnTo>
                    <a:pt x="133" y="16"/>
                  </a:lnTo>
                  <a:lnTo>
                    <a:pt x="135" y="16"/>
                  </a:lnTo>
                  <a:lnTo>
                    <a:pt x="136" y="14"/>
                  </a:lnTo>
                  <a:lnTo>
                    <a:pt x="136" y="12"/>
                  </a:lnTo>
                  <a:lnTo>
                    <a:pt x="137" y="12"/>
                  </a:lnTo>
                  <a:lnTo>
                    <a:pt x="137" y="11"/>
                  </a:lnTo>
                  <a:lnTo>
                    <a:pt x="135" y="11"/>
                  </a:lnTo>
                  <a:lnTo>
                    <a:pt x="135" y="9"/>
                  </a:lnTo>
                  <a:lnTo>
                    <a:pt x="135" y="8"/>
                  </a:lnTo>
                  <a:lnTo>
                    <a:pt x="136" y="6"/>
                  </a:lnTo>
                  <a:lnTo>
                    <a:pt x="138" y="6"/>
                  </a:lnTo>
                  <a:lnTo>
                    <a:pt x="140" y="6"/>
                  </a:lnTo>
                  <a:lnTo>
                    <a:pt x="141" y="7"/>
                  </a:lnTo>
                  <a:lnTo>
                    <a:pt x="142" y="9"/>
                  </a:lnTo>
                  <a:lnTo>
                    <a:pt x="144" y="10"/>
                  </a:lnTo>
                  <a:lnTo>
                    <a:pt x="145" y="11"/>
                  </a:lnTo>
                  <a:lnTo>
                    <a:pt x="147" y="12"/>
                  </a:lnTo>
                  <a:lnTo>
                    <a:pt x="149" y="13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1" y="11"/>
                  </a:lnTo>
                  <a:lnTo>
                    <a:pt x="150" y="11"/>
                  </a:lnTo>
                  <a:lnTo>
                    <a:pt x="150" y="9"/>
                  </a:lnTo>
                  <a:lnTo>
                    <a:pt x="149" y="8"/>
                  </a:lnTo>
                  <a:lnTo>
                    <a:pt x="150" y="6"/>
                  </a:lnTo>
                  <a:lnTo>
                    <a:pt x="152" y="6"/>
                  </a:lnTo>
                  <a:lnTo>
                    <a:pt x="152" y="5"/>
                  </a:lnTo>
                  <a:lnTo>
                    <a:pt x="151" y="5"/>
                  </a:lnTo>
                  <a:lnTo>
                    <a:pt x="149" y="5"/>
                  </a:lnTo>
                  <a:lnTo>
                    <a:pt x="148" y="5"/>
                  </a:lnTo>
                  <a:lnTo>
                    <a:pt x="147" y="4"/>
                  </a:lnTo>
                  <a:lnTo>
                    <a:pt x="148" y="3"/>
                  </a:lnTo>
                  <a:lnTo>
                    <a:pt x="150" y="2"/>
                  </a:lnTo>
                  <a:lnTo>
                    <a:pt x="151" y="2"/>
                  </a:lnTo>
                  <a:lnTo>
                    <a:pt x="152" y="1"/>
                  </a:lnTo>
                  <a:lnTo>
                    <a:pt x="153" y="0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4" name="Freeform 224"/>
            <p:cNvSpPr>
              <a:spLocks/>
            </p:cNvSpPr>
            <p:nvPr/>
          </p:nvSpPr>
          <p:spPr bwMode="auto">
            <a:xfrm>
              <a:off x="3706428" y="1565115"/>
              <a:ext cx="251027" cy="306969"/>
            </a:xfrm>
            <a:custGeom>
              <a:avLst/>
              <a:gdLst>
                <a:gd name="T0" fmla="*/ 2147483647 w 97"/>
                <a:gd name="T1" fmla="*/ 2147483647 h 120"/>
                <a:gd name="T2" fmla="*/ 2147483647 w 97"/>
                <a:gd name="T3" fmla="*/ 2147483647 h 120"/>
                <a:gd name="T4" fmla="*/ 2147483647 w 97"/>
                <a:gd name="T5" fmla="*/ 2147483647 h 120"/>
                <a:gd name="T6" fmla="*/ 2147483647 w 97"/>
                <a:gd name="T7" fmla="*/ 2147483647 h 120"/>
                <a:gd name="T8" fmla="*/ 0 w 97"/>
                <a:gd name="T9" fmla="*/ 2147483647 h 120"/>
                <a:gd name="T10" fmla="*/ 2147483647 w 97"/>
                <a:gd name="T11" fmla="*/ 2147483647 h 120"/>
                <a:gd name="T12" fmla="*/ 2147483647 w 97"/>
                <a:gd name="T13" fmla="*/ 2147483647 h 120"/>
                <a:gd name="T14" fmla="*/ 2147483647 w 97"/>
                <a:gd name="T15" fmla="*/ 2147483647 h 120"/>
                <a:gd name="T16" fmla="*/ 2147483647 w 97"/>
                <a:gd name="T17" fmla="*/ 2147483647 h 120"/>
                <a:gd name="T18" fmla="*/ 2147483647 w 97"/>
                <a:gd name="T19" fmla="*/ 2147483647 h 120"/>
                <a:gd name="T20" fmla="*/ 2147483647 w 97"/>
                <a:gd name="T21" fmla="*/ 2147483647 h 120"/>
                <a:gd name="T22" fmla="*/ 2147483647 w 97"/>
                <a:gd name="T23" fmla="*/ 2147483647 h 120"/>
                <a:gd name="T24" fmla="*/ 2147483647 w 97"/>
                <a:gd name="T25" fmla="*/ 2147483647 h 120"/>
                <a:gd name="T26" fmla="*/ 2147483647 w 97"/>
                <a:gd name="T27" fmla="*/ 2147483647 h 120"/>
                <a:gd name="T28" fmla="*/ 2147483647 w 97"/>
                <a:gd name="T29" fmla="*/ 2147483647 h 120"/>
                <a:gd name="T30" fmla="*/ 2147483647 w 97"/>
                <a:gd name="T31" fmla="*/ 2147483647 h 120"/>
                <a:gd name="T32" fmla="*/ 2147483647 w 97"/>
                <a:gd name="T33" fmla="*/ 2147483647 h 120"/>
                <a:gd name="T34" fmla="*/ 2147483647 w 97"/>
                <a:gd name="T35" fmla="*/ 2147483647 h 120"/>
                <a:gd name="T36" fmla="*/ 2147483647 w 97"/>
                <a:gd name="T37" fmla="*/ 2147483647 h 120"/>
                <a:gd name="T38" fmla="*/ 2147483647 w 97"/>
                <a:gd name="T39" fmla="*/ 2147483647 h 120"/>
                <a:gd name="T40" fmla="*/ 2147483647 w 97"/>
                <a:gd name="T41" fmla="*/ 2147483647 h 120"/>
                <a:gd name="T42" fmla="*/ 2147483647 w 97"/>
                <a:gd name="T43" fmla="*/ 2147483647 h 120"/>
                <a:gd name="T44" fmla="*/ 2147483647 w 97"/>
                <a:gd name="T45" fmla="*/ 2147483647 h 120"/>
                <a:gd name="T46" fmla="*/ 2147483647 w 97"/>
                <a:gd name="T47" fmla="*/ 2147483647 h 120"/>
                <a:gd name="T48" fmla="*/ 2147483647 w 97"/>
                <a:gd name="T49" fmla="*/ 2147483647 h 120"/>
                <a:gd name="T50" fmla="*/ 2147483647 w 97"/>
                <a:gd name="T51" fmla="*/ 2147483647 h 120"/>
                <a:gd name="T52" fmla="*/ 2147483647 w 97"/>
                <a:gd name="T53" fmla="*/ 2147483647 h 120"/>
                <a:gd name="T54" fmla="*/ 2147483647 w 97"/>
                <a:gd name="T55" fmla="*/ 2147483647 h 120"/>
                <a:gd name="T56" fmla="*/ 2147483647 w 97"/>
                <a:gd name="T57" fmla="*/ 2147483647 h 120"/>
                <a:gd name="T58" fmla="*/ 2147483647 w 97"/>
                <a:gd name="T59" fmla="*/ 2147483647 h 120"/>
                <a:gd name="T60" fmla="*/ 2147483647 w 97"/>
                <a:gd name="T61" fmla="*/ 2147483647 h 120"/>
                <a:gd name="T62" fmla="*/ 2147483647 w 97"/>
                <a:gd name="T63" fmla="*/ 2147483647 h 120"/>
                <a:gd name="T64" fmla="*/ 2147483647 w 97"/>
                <a:gd name="T65" fmla="*/ 2147483647 h 120"/>
                <a:gd name="T66" fmla="*/ 2147483647 w 97"/>
                <a:gd name="T67" fmla="*/ 2147483647 h 120"/>
                <a:gd name="T68" fmla="*/ 2147483647 w 97"/>
                <a:gd name="T69" fmla="*/ 2147483647 h 120"/>
                <a:gd name="T70" fmla="*/ 2147483647 w 97"/>
                <a:gd name="T71" fmla="*/ 2147483647 h 120"/>
                <a:gd name="T72" fmla="*/ 2147483647 w 97"/>
                <a:gd name="T73" fmla="*/ 2147483647 h 120"/>
                <a:gd name="T74" fmla="*/ 2147483647 w 97"/>
                <a:gd name="T75" fmla="*/ 2147483647 h 120"/>
                <a:gd name="T76" fmla="*/ 2147483647 w 97"/>
                <a:gd name="T77" fmla="*/ 2147483647 h 120"/>
                <a:gd name="T78" fmla="*/ 2147483647 w 97"/>
                <a:gd name="T79" fmla="*/ 2147483647 h 120"/>
                <a:gd name="T80" fmla="*/ 2147483647 w 97"/>
                <a:gd name="T81" fmla="*/ 2147483647 h 120"/>
                <a:gd name="T82" fmla="*/ 2147483647 w 97"/>
                <a:gd name="T83" fmla="*/ 2147483647 h 120"/>
                <a:gd name="T84" fmla="*/ 2147483647 w 97"/>
                <a:gd name="T85" fmla="*/ 2147483647 h 120"/>
                <a:gd name="T86" fmla="*/ 2147483647 w 97"/>
                <a:gd name="T87" fmla="*/ 2147483647 h 120"/>
                <a:gd name="T88" fmla="*/ 2147483647 w 97"/>
                <a:gd name="T89" fmla="*/ 2147483647 h 120"/>
                <a:gd name="T90" fmla="*/ 2147483647 w 97"/>
                <a:gd name="T91" fmla="*/ 2147483647 h 120"/>
                <a:gd name="T92" fmla="*/ 2147483647 w 97"/>
                <a:gd name="T93" fmla="*/ 2147483647 h 120"/>
                <a:gd name="T94" fmla="*/ 2147483647 w 97"/>
                <a:gd name="T95" fmla="*/ 2147483647 h 120"/>
                <a:gd name="T96" fmla="*/ 2147483647 w 97"/>
                <a:gd name="T97" fmla="*/ 2147483647 h 120"/>
                <a:gd name="T98" fmla="*/ 2147483647 w 97"/>
                <a:gd name="T99" fmla="*/ 2147483647 h 120"/>
                <a:gd name="T100" fmla="*/ 2147483647 w 97"/>
                <a:gd name="T101" fmla="*/ 2147483647 h 120"/>
                <a:gd name="T102" fmla="*/ 2147483647 w 97"/>
                <a:gd name="T103" fmla="*/ 2147483647 h 120"/>
                <a:gd name="T104" fmla="*/ 2147483647 w 97"/>
                <a:gd name="T105" fmla="*/ 0 h 120"/>
                <a:gd name="T106" fmla="*/ 2147483647 w 97"/>
                <a:gd name="T107" fmla="*/ 2147483647 h 120"/>
                <a:gd name="T108" fmla="*/ 2147483647 w 97"/>
                <a:gd name="T109" fmla="*/ 2147483647 h 120"/>
                <a:gd name="T110" fmla="*/ 2147483647 w 97"/>
                <a:gd name="T111" fmla="*/ 2147483647 h 120"/>
                <a:gd name="T112" fmla="*/ 2147483647 w 97"/>
                <a:gd name="T113" fmla="*/ 2147483647 h 120"/>
                <a:gd name="T114" fmla="*/ 2147483647 w 97"/>
                <a:gd name="T115" fmla="*/ 2147483647 h 120"/>
                <a:gd name="T116" fmla="*/ 2147483647 w 97"/>
                <a:gd name="T117" fmla="*/ 2147483647 h 1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"/>
                <a:gd name="T178" fmla="*/ 0 h 120"/>
                <a:gd name="T179" fmla="*/ 97 w 97"/>
                <a:gd name="T180" fmla="*/ 120 h 1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" h="120">
                  <a:moveTo>
                    <a:pt x="5" y="118"/>
                  </a:moveTo>
                  <a:lnTo>
                    <a:pt x="6" y="117"/>
                  </a:lnTo>
                  <a:lnTo>
                    <a:pt x="8" y="116"/>
                  </a:lnTo>
                  <a:lnTo>
                    <a:pt x="9" y="116"/>
                  </a:lnTo>
                  <a:lnTo>
                    <a:pt x="14" y="115"/>
                  </a:lnTo>
                  <a:lnTo>
                    <a:pt x="13" y="116"/>
                  </a:lnTo>
                  <a:lnTo>
                    <a:pt x="12" y="117"/>
                  </a:lnTo>
                  <a:lnTo>
                    <a:pt x="14" y="117"/>
                  </a:lnTo>
                  <a:lnTo>
                    <a:pt x="13" y="120"/>
                  </a:lnTo>
                  <a:lnTo>
                    <a:pt x="15" y="119"/>
                  </a:lnTo>
                  <a:lnTo>
                    <a:pt x="18" y="118"/>
                  </a:lnTo>
                  <a:lnTo>
                    <a:pt x="19" y="119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16" y="117"/>
                  </a:lnTo>
                  <a:lnTo>
                    <a:pt x="14" y="115"/>
                  </a:lnTo>
                  <a:lnTo>
                    <a:pt x="18" y="114"/>
                  </a:lnTo>
                  <a:lnTo>
                    <a:pt x="18" y="116"/>
                  </a:lnTo>
                  <a:lnTo>
                    <a:pt x="22" y="114"/>
                  </a:lnTo>
                  <a:lnTo>
                    <a:pt x="25" y="111"/>
                  </a:lnTo>
                  <a:lnTo>
                    <a:pt x="25" y="110"/>
                  </a:lnTo>
                  <a:lnTo>
                    <a:pt x="21" y="113"/>
                  </a:lnTo>
                  <a:lnTo>
                    <a:pt x="18" y="113"/>
                  </a:lnTo>
                  <a:lnTo>
                    <a:pt x="15" y="114"/>
                  </a:lnTo>
                  <a:lnTo>
                    <a:pt x="14" y="114"/>
                  </a:lnTo>
                  <a:lnTo>
                    <a:pt x="14" y="113"/>
                  </a:lnTo>
                  <a:lnTo>
                    <a:pt x="11" y="114"/>
                  </a:lnTo>
                  <a:lnTo>
                    <a:pt x="9" y="115"/>
                  </a:lnTo>
                  <a:lnTo>
                    <a:pt x="8" y="114"/>
                  </a:lnTo>
                  <a:lnTo>
                    <a:pt x="4" y="117"/>
                  </a:lnTo>
                  <a:lnTo>
                    <a:pt x="1" y="118"/>
                  </a:lnTo>
                  <a:lnTo>
                    <a:pt x="0" y="117"/>
                  </a:lnTo>
                  <a:lnTo>
                    <a:pt x="6" y="113"/>
                  </a:lnTo>
                  <a:lnTo>
                    <a:pt x="9" y="111"/>
                  </a:lnTo>
                  <a:lnTo>
                    <a:pt x="13" y="112"/>
                  </a:lnTo>
                  <a:lnTo>
                    <a:pt x="11" y="111"/>
                  </a:lnTo>
                  <a:lnTo>
                    <a:pt x="12" y="110"/>
                  </a:lnTo>
                  <a:lnTo>
                    <a:pt x="8" y="111"/>
                  </a:lnTo>
                  <a:lnTo>
                    <a:pt x="5" y="111"/>
                  </a:lnTo>
                  <a:lnTo>
                    <a:pt x="3" y="112"/>
                  </a:lnTo>
                  <a:lnTo>
                    <a:pt x="4" y="111"/>
                  </a:lnTo>
                  <a:lnTo>
                    <a:pt x="3" y="111"/>
                  </a:lnTo>
                  <a:lnTo>
                    <a:pt x="1" y="110"/>
                  </a:lnTo>
                  <a:lnTo>
                    <a:pt x="4" y="108"/>
                  </a:lnTo>
                  <a:lnTo>
                    <a:pt x="5" y="107"/>
                  </a:lnTo>
                  <a:lnTo>
                    <a:pt x="5" y="105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2" y="103"/>
                  </a:lnTo>
                  <a:lnTo>
                    <a:pt x="0" y="101"/>
                  </a:lnTo>
                  <a:lnTo>
                    <a:pt x="4" y="100"/>
                  </a:lnTo>
                  <a:lnTo>
                    <a:pt x="6" y="101"/>
                  </a:lnTo>
                  <a:lnTo>
                    <a:pt x="6" y="103"/>
                  </a:lnTo>
                  <a:lnTo>
                    <a:pt x="7" y="104"/>
                  </a:lnTo>
                  <a:lnTo>
                    <a:pt x="10" y="104"/>
                  </a:lnTo>
                  <a:lnTo>
                    <a:pt x="8" y="104"/>
                  </a:lnTo>
                  <a:lnTo>
                    <a:pt x="8" y="101"/>
                  </a:lnTo>
                  <a:lnTo>
                    <a:pt x="6" y="101"/>
                  </a:lnTo>
                  <a:lnTo>
                    <a:pt x="9" y="100"/>
                  </a:lnTo>
                  <a:lnTo>
                    <a:pt x="12" y="100"/>
                  </a:lnTo>
                  <a:lnTo>
                    <a:pt x="13" y="100"/>
                  </a:lnTo>
                  <a:lnTo>
                    <a:pt x="15" y="101"/>
                  </a:lnTo>
                  <a:lnTo>
                    <a:pt x="16" y="101"/>
                  </a:lnTo>
                  <a:lnTo>
                    <a:pt x="15" y="100"/>
                  </a:lnTo>
                  <a:lnTo>
                    <a:pt x="14" y="100"/>
                  </a:lnTo>
                  <a:lnTo>
                    <a:pt x="12" y="99"/>
                  </a:lnTo>
                  <a:lnTo>
                    <a:pt x="13" y="98"/>
                  </a:lnTo>
                  <a:lnTo>
                    <a:pt x="15" y="98"/>
                  </a:lnTo>
                  <a:lnTo>
                    <a:pt x="17" y="97"/>
                  </a:lnTo>
                  <a:lnTo>
                    <a:pt x="15" y="97"/>
                  </a:lnTo>
                  <a:lnTo>
                    <a:pt x="13" y="98"/>
                  </a:lnTo>
                  <a:lnTo>
                    <a:pt x="12" y="98"/>
                  </a:lnTo>
                  <a:lnTo>
                    <a:pt x="11" y="99"/>
                  </a:lnTo>
                  <a:lnTo>
                    <a:pt x="8" y="100"/>
                  </a:lnTo>
                  <a:lnTo>
                    <a:pt x="6" y="100"/>
                  </a:lnTo>
                  <a:lnTo>
                    <a:pt x="6" y="97"/>
                  </a:lnTo>
                  <a:lnTo>
                    <a:pt x="9" y="96"/>
                  </a:lnTo>
                  <a:lnTo>
                    <a:pt x="6" y="96"/>
                  </a:lnTo>
                  <a:lnTo>
                    <a:pt x="5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8" y="94"/>
                  </a:lnTo>
                  <a:lnTo>
                    <a:pt x="9" y="94"/>
                  </a:lnTo>
                  <a:lnTo>
                    <a:pt x="13" y="95"/>
                  </a:lnTo>
                  <a:lnTo>
                    <a:pt x="12" y="94"/>
                  </a:lnTo>
                  <a:lnTo>
                    <a:pt x="10" y="93"/>
                  </a:lnTo>
                  <a:lnTo>
                    <a:pt x="8" y="92"/>
                  </a:lnTo>
                  <a:lnTo>
                    <a:pt x="6" y="91"/>
                  </a:lnTo>
                  <a:lnTo>
                    <a:pt x="9" y="91"/>
                  </a:lnTo>
                  <a:lnTo>
                    <a:pt x="11" y="92"/>
                  </a:lnTo>
                  <a:lnTo>
                    <a:pt x="13" y="92"/>
                  </a:lnTo>
                  <a:lnTo>
                    <a:pt x="15" y="93"/>
                  </a:lnTo>
                  <a:lnTo>
                    <a:pt x="17" y="92"/>
                  </a:lnTo>
                  <a:lnTo>
                    <a:pt x="20" y="91"/>
                  </a:lnTo>
                  <a:lnTo>
                    <a:pt x="17" y="91"/>
                  </a:lnTo>
                  <a:lnTo>
                    <a:pt x="15" y="92"/>
                  </a:lnTo>
                  <a:lnTo>
                    <a:pt x="12" y="91"/>
                  </a:lnTo>
                  <a:lnTo>
                    <a:pt x="12" y="89"/>
                  </a:lnTo>
                  <a:lnTo>
                    <a:pt x="12" y="88"/>
                  </a:lnTo>
                  <a:lnTo>
                    <a:pt x="17" y="87"/>
                  </a:lnTo>
                  <a:lnTo>
                    <a:pt x="18" y="88"/>
                  </a:lnTo>
                  <a:lnTo>
                    <a:pt x="23" y="88"/>
                  </a:lnTo>
                  <a:lnTo>
                    <a:pt x="19" y="87"/>
                  </a:lnTo>
                  <a:lnTo>
                    <a:pt x="17" y="86"/>
                  </a:lnTo>
                  <a:lnTo>
                    <a:pt x="15" y="85"/>
                  </a:lnTo>
                  <a:lnTo>
                    <a:pt x="14" y="83"/>
                  </a:lnTo>
                  <a:lnTo>
                    <a:pt x="12" y="83"/>
                  </a:lnTo>
                  <a:lnTo>
                    <a:pt x="12" y="82"/>
                  </a:lnTo>
                  <a:lnTo>
                    <a:pt x="11" y="81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7" y="80"/>
                  </a:lnTo>
                  <a:lnTo>
                    <a:pt x="18" y="80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2" y="77"/>
                  </a:lnTo>
                  <a:lnTo>
                    <a:pt x="22" y="79"/>
                  </a:lnTo>
                  <a:lnTo>
                    <a:pt x="21" y="80"/>
                  </a:lnTo>
                  <a:lnTo>
                    <a:pt x="22" y="80"/>
                  </a:lnTo>
                  <a:lnTo>
                    <a:pt x="23" y="79"/>
                  </a:lnTo>
                  <a:lnTo>
                    <a:pt x="23" y="76"/>
                  </a:lnTo>
                  <a:lnTo>
                    <a:pt x="24" y="74"/>
                  </a:lnTo>
                  <a:lnTo>
                    <a:pt x="25" y="76"/>
                  </a:lnTo>
                  <a:lnTo>
                    <a:pt x="25" y="77"/>
                  </a:lnTo>
                  <a:lnTo>
                    <a:pt x="26" y="78"/>
                  </a:lnTo>
                  <a:lnTo>
                    <a:pt x="27" y="77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9" y="72"/>
                  </a:lnTo>
                  <a:lnTo>
                    <a:pt x="30" y="70"/>
                  </a:lnTo>
                  <a:lnTo>
                    <a:pt x="31" y="68"/>
                  </a:lnTo>
                  <a:lnTo>
                    <a:pt x="36" y="68"/>
                  </a:lnTo>
                  <a:lnTo>
                    <a:pt x="36" y="65"/>
                  </a:lnTo>
                  <a:lnTo>
                    <a:pt x="37" y="64"/>
                  </a:lnTo>
                  <a:lnTo>
                    <a:pt x="37" y="63"/>
                  </a:lnTo>
                  <a:lnTo>
                    <a:pt x="34" y="64"/>
                  </a:lnTo>
                  <a:lnTo>
                    <a:pt x="32" y="65"/>
                  </a:lnTo>
                  <a:lnTo>
                    <a:pt x="30" y="66"/>
                  </a:lnTo>
                  <a:lnTo>
                    <a:pt x="29" y="65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3" y="62"/>
                  </a:lnTo>
                  <a:lnTo>
                    <a:pt x="34" y="60"/>
                  </a:lnTo>
                  <a:lnTo>
                    <a:pt x="35" y="58"/>
                  </a:lnTo>
                  <a:lnTo>
                    <a:pt x="35" y="56"/>
                  </a:lnTo>
                  <a:lnTo>
                    <a:pt x="36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40" y="56"/>
                  </a:lnTo>
                  <a:lnTo>
                    <a:pt x="39" y="58"/>
                  </a:lnTo>
                  <a:lnTo>
                    <a:pt x="40" y="58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4" y="55"/>
                  </a:lnTo>
                  <a:lnTo>
                    <a:pt x="42" y="55"/>
                  </a:lnTo>
                  <a:lnTo>
                    <a:pt x="40" y="55"/>
                  </a:lnTo>
                  <a:lnTo>
                    <a:pt x="38" y="55"/>
                  </a:lnTo>
                  <a:lnTo>
                    <a:pt x="36" y="54"/>
                  </a:lnTo>
                  <a:lnTo>
                    <a:pt x="37" y="53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5" y="49"/>
                  </a:lnTo>
                  <a:lnTo>
                    <a:pt x="46" y="49"/>
                  </a:lnTo>
                  <a:lnTo>
                    <a:pt x="45" y="50"/>
                  </a:lnTo>
                  <a:lnTo>
                    <a:pt x="44" y="51"/>
                  </a:lnTo>
                  <a:lnTo>
                    <a:pt x="42" y="53"/>
                  </a:lnTo>
                  <a:lnTo>
                    <a:pt x="44" y="52"/>
                  </a:lnTo>
                  <a:lnTo>
                    <a:pt x="46" y="50"/>
                  </a:lnTo>
                  <a:lnTo>
                    <a:pt x="47" y="51"/>
                  </a:lnTo>
                  <a:lnTo>
                    <a:pt x="48" y="51"/>
                  </a:lnTo>
                  <a:lnTo>
                    <a:pt x="46" y="53"/>
                  </a:lnTo>
                  <a:lnTo>
                    <a:pt x="46" y="54"/>
                  </a:lnTo>
                  <a:lnTo>
                    <a:pt x="46" y="55"/>
                  </a:lnTo>
                  <a:lnTo>
                    <a:pt x="48" y="52"/>
                  </a:lnTo>
                  <a:lnTo>
                    <a:pt x="50" y="52"/>
                  </a:lnTo>
                  <a:lnTo>
                    <a:pt x="51" y="52"/>
                  </a:lnTo>
                  <a:lnTo>
                    <a:pt x="53" y="52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4" y="58"/>
                  </a:lnTo>
                  <a:lnTo>
                    <a:pt x="55" y="59"/>
                  </a:lnTo>
                  <a:lnTo>
                    <a:pt x="55" y="61"/>
                  </a:lnTo>
                  <a:lnTo>
                    <a:pt x="57" y="61"/>
                  </a:lnTo>
                  <a:lnTo>
                    <a:pt x="58" y="60"/>
                  </a:lnTo>
                  <a:lnTo>
                    <a:pt x="57" y="58"/>
                  </a:lnTo>
                  <a:lnTo>
                    <a:pt x="57" y="56"/>
                  </a:lnTo>
                  <a:lnTo>
                    <a:pt x="56" y="55"/>
                  </a:lnTo>
                  <a:lnTo>
                    <a:pt x="56" y="53"/>
                  </a:lnTo>
                  <a:lnTo>
                    <a:pt x="55" y="51"/>
                  </a:lnTo>
                  <a:lnTo>
                    <a:pt x="57" y="50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3" y="47"/>
                  </a:lnTo>
                  <a:lnTo>
                    <a:pt x="61" y="47"/>
                  </a:lnTo>
                  <a:lnTo>
                    <a:pt x="59" y="47"/>
                  </a:lnTo>
                  <a:lnTo>
                    <a:pt x="56" y="49"/>
                  </a:lnTo>
                  <a:lnTo>
                    <a:pt x="54" y="50"/>
                  </a:lnTo>
                  <a:lnTo>
                    <a:pt x="53" y="51"/>
                  </a:lnTo>
                  <a:lnTo>
                    <a:pt x="52" y="50"/>
                  </a:lnTo>
                  <a:lnTo>
                    <a:pt x="51" y="50"/>
                  </a:lnTo>
                  <a:lnTo>
                    <a:pt x="49" y="50"/>
                  </a:lnTo>
                  <a:lnTo>
                    <a:pt x="48" y="50"/>
                  </a:lnTo>
                  <a:lnTo>
                    <a:pt x="48" y="49"/>
                  </a:lnTo>
                  <a:lnTo>
                    <a:pt x="48" y="47"/>
                  </a:lnTo>
                  <a:lnTo>
                    <a:pt x="48" y="46"/>
                  </a:lnTo>
                  <a:lnTo>
                    <a:pt x="50" y="47"/>
                  </a:lnTo>
                  <a:lnTo>
                    <a:pt x="53" y="47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49" y="44"/>
                  </a:lnTo>
                  <a:lnTo>
                    <a:pt x="47" y="46"/>
                  </a:lnTo>
                  <a:lnTo>
                    <a:pt x="46" y="46"/>
                  </a:lnTo>
                  <a:lnTo>
                    <a:pt x="49" y="41"/>
                  </a:lnTo>
                  <a:lnTo>
                    <a:pt x="51" y="42"/>
                  </a:lnTo>
                  <a:lnTo>
                    <a:pt x="53" y="43"/>
                  </a:lnTo>
                  <a:lnTo>
                    <a:pt x="54" y="41"/>
                  </a:lnTo>
                  <a:lnTo>
                    <a:pt x="52" y="40"/>
                  </a:lnTo>
                  <a:lnTo>
                    <a:pt x="53" y="39"/>
                  </a:lnTo>
                  <a:lnTo>
                    <a:pt x="55" y="39"/>
                  </a:lnTo>
                  <a:lnTo>
                    <a:pt x="56" y="40"/>
                  </a:lnTo>
                  <a:lnTo>
                    <a:pt x="58" y="40"/>
                  </a:lnTo>
                  <a:lnTo>
                    <a:pt x="59" y="41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60" y="40"/>
                  </a:lnTo>
                  <a:lnTo>
                    <a:pt x="58" y="39"/>
                  </a:lnTo>
                  <a:lnTo>
                    <a:pt x="57" y="38"/>
                  </a:lnTo>
                  <a:lnTo>
                    <a:pt x="56" y="37"/>
                  </a:lnTo>
                  <a:lnTo>
                    <a:pt x="54" y="38"/>
                  </a:lnTo>
                  <a:lnTo>
                    <a:pt x="52" y="37"/>
                  </a:lnTo>
                  <a:lnTo>
                    <a:pt x="51" y="36"/>
                  </a:lnTo>
                  <a:lnTo>
                    <a:pt x="52" y="35"/>
                  </a:lnTo>
                  <a:lnTo>
                    <a:pt x="51" y="34"/>
                  </a:lnTo>
                  <a:lnTo>
                    <a:pt x="50" y="35"/>
                  </a:lnTo>
                  <a:lnTo>
                    <a:pt x="49" y="36"/>
                  </a:lnTo>
                  <a:lnTo>
                    <a:pt x="49" y="38"/>
                  </a:lnTo>
                  <a:lnTo>
                    <a:pt x="48" y="38"/>
                  </a:lnTo>
                  <a:lnTo>
                    <a:pt x="47" y="40"/>
                  </a:lnTo>
                  <a:lnTo>
                    <a:pt x="46" y="41"/>
                  </a:lnTo>
                  <a:lnTo>
                    <a:pt x="45" y="42"/>
                  </a:lnTo>
                  <a:lnTo>
                    <a:pt x="43" y="43"/>
                  </a:lnTo>
                  <a:lnTo>
                    <a:pt x="42" y="44"/>
                  </a:lnTo>
                  <a:lnTo>
                    <a:pt x="40" y="45"/>
                  </a:lnTo>
                  <a:lnTo>
                    <a:pt x="39" y="44"/>
                  </a:lnTo>
                  <a:lnTo>
                    <a:pt x="37" y="44"/>
                  </a:lnTo>
                  <a:lnTo>
                    <a:pt x="38" y="43"/>
                  </a:lnTo>
                  <a:lnTo>
                    <a:pt x="40" y="42"/>
                  </a:lnTo>
                  <a:lnTo>
                    <a:pt x="39" y="42"/>
                  </a:lnTo>
                  <a:lnTo>
                    <a:pt x="38" y="42"/>
                  </a:lnTo>
                  <a:lnTo>
                    <a:pt x="38" y="41"/>
                  </a:lnTo>
                  <a:lnTo>
                    <a:pt x="39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43" y="40"/>
                  </a:lnTo>
                  <a:lnTo>
                    <a:pt x="42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8"/>
                  </a:lnTo>
                  <a:lnTo>
                    <a:pt x="39" y="38"/>
                  </a:lnTo>
                  <a:lnTo>
                    <a:pt x="37" y="3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4" y="34"/>
                  </a:lnTo>
                  <a:lnTo>
                    <a:pt x="43" y="34"/>
                  </a:lnTo>
                  <a:lnTo>
                    <a:pt x="41" y="35"/>
                  </a:lnTo>
                  <a:lnTo>
                    <a:pt x="39" y="35"/>
                  </a:lnTo>
                  <a:lnTo>
                    <a:pt x="39" y="34"/>
                  </a:lnTo>
                  <a:lnTo>
                    <a:pt x="40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8" y="34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2" y="31"/>
                  </a:lnTo>
                  <a:lnTo>
                    <a:pt x="54" y="31"/>
                  </a:lnTo>
                  <a:lnTo>
                    <a:pt x="55" y="31"/>
                  </a:lnTo>
                  <a:lnTo>
                    <a:pt x="56" y="30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9" y="30"/>
                  </a:lnTo>
                  <a:lnTo>
                    <a:pt x="60" y="31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1" y="35"/>
                  </a:lnTo>
                  <a:lnTo>
                    <a:pt x="63" y="35"/>
                  </a:lnTo>
                  <a:lnTo>
                    <a:pt x="63" y="34"/>
                  </a:lnTo>
                  <a:lnTo>
                    <a:pt x="61" y="33"/>
                  </a:lnTo>
                  <a:lnTo>
                    <a:pt x="60" y="32"/>
                  </a:lnTo>
                  <a:lnTo>
                    <a:pt x="61" y="30"/>
                  </a:lnTo>
                  <a:lnTo>
                    <a:pt x="61" y="29"/>
                  </a:lnTo>
                  <a:lnTo>
                    <a:pt x="62" y="28"/>
                  </a:lnTo>
                  <a:lnTo>
                    <a:pt x="63" y="26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4" y="24"/>
                  </a:lnTo>
                  <a:lnTo>
                    <a:pt x="52" y="25"/>
                  </a:lnTo>
                  <a:lnTo>
                    <a:pt x="51" y="26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9" y="23"/>
                  </a:lnTo>
                  <a:lnTo>
                    <a:pt x="50" y="22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4" y="21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7" y="20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60" y="21"/>
                  </a:lnTo>
                  <a:lnTo>
                    <a:pt x="61" y="19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1" y="19"/>
                  </a:lnTo>
                  <a:lnTo>
                    <a:pt x="62" y="18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62" y="15"/>
                  </a:lnTo>
                  <a:lnTo>
                    <a:pt x="63" y="15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5" y="21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5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8" y="29"/>
                  </a:lnTo>
                  <a:lnTo>
                    <a:pt x="67" y="31"/>
                  </a:lnTo>
                  <a:lnTo>
                    <a:pt x="67" y="32"/>
                  </a:lnTo>
                  <a:lnTo>
                    <a:pt x="69" y="34"/>
                  </a:lnTo>
                  <a:lnTo>
                    <a:pt x="71" y="34"/>
                  </a:lnTo>
                  <a:lnTo>
                    <a:pt x="72" y="35"/>
                  </a:lnTo>
                  <a:lnTo>
                    <a:pt x="75" y="3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3" y="34"/>
                  </a:lnTo>
                  <a:lnTo>
                    <a:pt x="72" y="33"/>
                  </a:lnTo>
                  <a:lnTo>
                    <a:pt x="71" y="32"/>
                  </a:lnTo>
                  <a:lnTo>
                    <a:pt x="70" y="32"/>
                  </a:lnTo>
                  <a:lnTo>
                    <a:pt x="69" y="32"/>
                  </a:lnTo>
                  <a:lnTo>
                    <a:pt x="70" y="29"/>
                  </a:lnTo>
                  <a:lnTo>
                    <a:pt x="70" y="28"/>
                  </a:lnTo>
                  <a:lnTo>
                    <a:pt x="69" y="28"/>
                  </a:lnTo>
                  <a:lnTo>
                    <a:pt x="68" y="26"/>
                  </a:lnTo>
                  <a:lnTo>
                    <a:pt x="69" y="25"/>
                  </a:lnTo>
                  <a:lnTo>
                    <a:pt x="69" y="26"/>
                  </a:lnTo>
                  <a:lnTo>
                    <a:pt x="70" y="27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1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1" y="28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3" y="28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3" y="27"/>
                  </a:lnTo>
                  <a:lnTo>
                    <a:pt x="74" y="26"/>
                  </a:lnTo>
                  <a:lnTo>
                    <a:pt x="75" y="25"/>
                  </a:lnTo>
                  <a:lnTo>
                    <a:pt x="73" y="26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2" y="23"/>
                  </a:lnTo>
                  <a:lnTo>
                    <a:pt x="73" y="22"/>
                  </a:lnTo>
                  <a:lnTo>
                    <a:pt x="75" y="23"/>
                  </a:lnTo>
                  <a:lnTo>
                    <a:pt x="76" y="23"/>
                  </a:lnTo>
                  <a:lnTo>
                    <a:pt x="78" y="22"/>
                  </a:lnTo>
                  <a:lnTo>
                    <a:pt x="76" y="22"/>
                  </a:lnTo>
                  <a:lnTo>
                    <a:pt x="75" y="21"/>
                  </a:lnTo>
                  <a:lnTo>
                    <a:pt x="73" y="20"/>
                  </a:lnTo>
                  <a:lnTo>
                    <a:pt x="72" y="22"/>
                  </a:lnTo>
                  <a:lnTo>
                    <a:pt x="70" y="22"/>
                  </a:lnTo>
                  <a:lnTo>
                    <a:pt x="69" y="21"/>
                  </a:lnTo>
                  <a:lnTo>
                    <a:pt x="69" y="20"/>
                  </a:lnTo>
                  <a:lnTo>
                    <a:pt x="70" y="20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5" y="18"/>
                  </a:lnTo>
                  <a:lnTo>
                    <a:pt x="73" y="18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2" y="17"/>
                  </a:lnTo>
                  <a:lnTo>
                    <a:pt x="70" y="17"/>
                  </a:lnTo>
                  <a:lnTo>
                    <a:pt x="68" y="18"/>
                  </a:lnTo>
                  <a:lnTo>
                    <a:pt x="67" y="17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6" y="13"/>
                  </a:lnTo>
                  <a:lnTo>
                    <a:pt x="67" y="12"/>
                  </a:lnTo>
                  <a:lnTo>
                    <a:pt x="68" y="12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5" y="15"/>
                  </a:lnTo>
                  <a:lnTo>
                    <a:pt x="75" y="16"/>
                  </a:lnTo>
                  <a:lnTo>
                    <a:pt x="76" y="17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79" y="19"/>
                  </a:lnTo>
                  <a:lnTo>
                    <a:pt x="81" y="19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72" y="12"/>
                  </a:lnTo>
                  <a:lnTo>
                    <a:pt x="71" y="12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5" y="8"/>
                  </a:lnTo>
                  <a:lnTo>
                    <a:pt x="76" y="7"/>
                  </a:lnTo>
                  <a:lnTo>
                    <a:pt x="78" y="7"/>
                  </a:lnTo>
                  <a:lnTo>
                    <a:pt x="79" y="8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0" y="12"/>
                  </a:lnTo>
                  <a:lnTo>
                    <a:pt x="82" y="10"/>
                  </a:lnTo>
                  <a:lnTo>
                    <a:pt x="83" y="10"/>
                  </a:lnTo>
                  <a:lnTo>
                    <a:pt x="85" y="9"/>
                  </a:lnTo>
                  <a:lnTo>
                    <a:pt x="84" y="8"/>
                  </a:lnTo>
                  <a:lnTo>
                    <a:pt x="85" y="8"/>
                  </a:lnTo>
                  <a:lnTo>
                    <a:pt x="87" y="7"/>
                  </a:lnTo>
                  <a:lnTo>
                    <a:pt x="87" y="8"/>
                  </a:lnTo>
                  <a:lnTo>
                    <a:pt x="88" y="9"/>
                  </a:lnTo>
                  <a:lnTo>
                    <a:pt x="89" y="8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6" y="5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94" y="3"/>
                  </a:lnTo>
                  <a:lnTo>
                    <a:pt x="94" y="1"/>
                  </a:lnTo>
                  <a:lnTo>
                    <a:pt x="93" y="1"/>
                  </a:lnTo>
                  <a:lnTo>
                    <a:pt x="91" y="1"/>
                  </a:lnTo>
                  <a:lnTo>
                    <a:pt x="90" y="3"/>
                  </a:lnTo>
                  <a:lnTo>
                    <a:pt x="88" y="4"/>
                  </a:lnTo>
                  <a:lnTo>
                    <a:pt x="85" y="5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79" y="5"/>
                  </a:lnTo>
                  <a:lnTo>
                    <a:pt x="78" y="6"/>
                  </a:lnTo>
                  <a:lnTo>
                    <a:pt x="75" y="6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5" y="1"/>
                  </a:lnTo>
                  <a:lnTo>
                    <a:pt x="64" y="1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59" y="6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5" y="13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49" y="12"/>
                  </a:lnTo>
                  <a:lnTo>
                    <a:pt x="48" y="12"/>
                  </a:lnTo>
                  <a:lnTo>
                    <a:pt x="49" y="10"/>
                  </a:lnTo>
                  <a:lnTo>
                    <a:pt x="51" y="9"/>
                  </a:lnTo>
                  <a:lnTo>
                    <a:pt x="52" y="7"/>
                  </a:lnTo>
                  <a:lnTo>
                    <a:pt x="53" y="6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2" y="6"/>
                  </a:lnTo>
                  <a:lnTo>
                    <a:pt x="51" y="7"/>
                  </a:lnTo>
                  <a:lnTo>
                    <a:pt x="50" y="9"/>
                  </a:lnTo>
                  <a:lnTo>
                    <a:pt x="49" y="9"/>
                  </a:lnTo>
                  <a:lnTo>
                    <a:pt x="48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2" y="13"/>
                  </a:lnTo>
                  <a:lnTo>
                    <a:pt x="43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6" y="7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5" name="Freeform 225"/>
            <p:cNvSpPr>
              <a:spLocks/>
            </p:cNvSpPr>
            <p:nvPr/>
          </p:nvSpPr>
          <p:spPr bwMode="auto">
            <a:xfrm>
              <a:off x="3204375" y="1866969"/>
              <a:ext cx="520169" cy="532080"/>
            </a:xfrm>
            <a:custGeom>
              <a:avLst/>
              <a:gdLst>
                <a:gd name="T0" fmla="*/ 2147483647 w 201"/>
                <a:gd name="T1" fmla="*/ 2147483647 h 208"/>
                <a:gd name="T2" fmla="*/ 2147483647 w 201"/>
                <a:gd name="T3" fmla="*/ 2147483647 h 208"/>
                <a:gd name="T4" fmla="*/ 2147483647 w 201"/>
                <a:gd name="T5" fmla="*/ 2147483647 h 208"/>
                <a:gd name="T6" fmla="*/ 2147483647 w 201"/>
                <a:gd name="T7" fmla="*/ 2147483647 h 208"/>
                <a:gd name="T8" fmla="*/ 2147483647 w 201"/>
                <a:gd name="T9" fmla="*/ 2147483647 h 208"/>
                <a:gd name="T10" fmla="*/ 2147483647 w 201"/>
                <a:gd name="T11" fmla="*/ 2147483647 h 208"/>
                <a:gd name="T12" fmla="*/ 2147483647 w 201"/>
                <a:gd name="T13" fmla="*/ 2147483647 h 208"/>
                <a:gd name="T14" fmla="*/ 2147483647 w 201"/>
                <a:gd name="T15" fmla="*/ 2147483647 h 208"/>
                <a:gd name="T16" fmla="*/ 2147483647 w 201"/>
                <a:gd name="T17" fmla="*/ 2147483647 h 208"/>
                <a:gd name="T18" fmla="*/ 2147483647 w 201"/>
                <a:gd name="T19" fmla="*/ 2147483647 h 208"/>
                <a:gd name="T20" fmla="*/ 2147483647 w 201"/>
                <a:gd name="T21" fmla="*/ 2147483647 h 208"/>
                <a:gd name="T22" fmla="*/ 2147483647 w 201"/>
                <a:gd name="T23" fmla="*/ 2147483647 h 208"/>
                <a:gd name="T24" fmla="*/ 2147483647 w 201"/>
                <a:gd name="T25" fmla="*/ 2147483647 h 208"/>
                <a:gd name="T26" fmla="*/ 2147483647 w 201"/>
                <a:gd name="T27" fmla="*/ 2147483647 h 208"/>
                <a:gd name="T28" fmla="*/ 2147483647 w 201"/>
                <a:gd name="T29" fmla="*/ 2147483647 h 208"/>
                <a:gd name="T30" fmla="*/ 2147483647 w 201"/>
                <a:gd name="T31" fmla="*/ 2147483647 h 208"/>
                <a:gd name="T32" fmla="*/ 2147483647 w 201"/>
                <a:gd name="T33" fmla="*/ 2147483647 h 208"/>
                <a:gd name="T34" fmla="*/ 2147483647 w 201"/>
                <a:gd name="T35" fmla="*/ 2147483647 h 208"/>
                <a:gd name="T36" fmla="*/ 2147483647 w 201"/>
                <a:gd name="T37" fmla="*/ 2147483647 h 208"/>
                <a:gd name="T38" fmla="*/ 2147483647 w 201"/>
                <a:gd name="T39" fmla="*/ 2147483647 h 208"/>
                <a:gd name="T40" fmla="*/ 2147483647 w 201"/>
                <a:gd name="T41" fmla="*/ 2147483647 h 208"/>
                <a:gd name="T42" fmla="*/ 2147483647 w 201"/>
                <a:gd name="T43" fmla="*/ 2147483647 h 208"/>
                <a:gd name="T44" fmla="*/ 2147483647 w 201"/>
                <a:gd name="T45" fmla="*/ 2147483647 h 208"/>
                <a:gd name="T46" fmla="*/ 2147483647 w 201"/>
                <a:gd name="T47" fmla="*/ 2147483647 h 208"/>
                <a:gd name="T48" fmla="*/ 2147483647 w 201"/>
                <a:gd name="T49" fmla="*/ 2147483647 h 208"/>
                <a:gd name="T50" fmla="*/ 2147483647 w 201"/>
                <a:gd name="T51" fmla="*/ 2147483647 h 208"/>
                <a:gd name="T52" fmla="*/ 2147483647 w 201"/>
                <a:gd name="T53" fmla="*/ 2147483647 h 208"/>
                <a:gd name="T54" fmla="*/ 2147483647 w 201"/>
                <a:gd name="T55" fmla="*/ 2147483647 h 208"/>
                <a:gd name="T56" fmla="*/ 2147483647 w 201"/>
                <a:gd name="T57" fmla="*/ 2147483647 h 208"/>
                <a:gd name="T58" fmla="*/ 2147483647 w 201"/>
                <a:gd name="T59" fmla="*/ 2147483647 h 208"/>
                <a:gd name="T60" fmla="*/ 2147483647 w 201"/>
                <a:gd name="T61" fmla="*/ 2147483647 h 208"/>
                <a:gd name="T62" fmla="*/ 2147483647 w 201"/>
                <a:gd name="T63" fmla="*/ 2147483647 h 208"/>
                <a:gd name="T64" fmla="*/ 2147483647 w 201"/>
                <a:gd name="T65" fmla="*/ 2147483647 h 208"/>
                <a:gd name="T66" fmla="*/ 2147483647 w 201"/>
                <a:gd name="T67" fmla="*/ 2147483647 h 208"/>
                <a:gd name="T68" fmla="*/ 2147483647 w 201"/>
                <a:gd name="T69" fmla="*/ 2147483647 h 208"/>
                <a:gd name="T70" fmla="*/ 2147483647 w 201"/>
                <a:gd name="T71" fmla="*/ 2147483647 h 208"/>
                <a:gd name="T72" fmla="*/ 2147483647 w 201"/>
                <a:gd name="T73" fmla="*/ 2147483647 h 208"/>
                <a:gd name="T74" fmla="*/ 2147483647 w 201"/>
                <a:gd name="T75" fmla="*/ 2147483647 h 208"/>
                <a:gd name="T76" fmla="*/ 2147483647 w 201"/>
                <a:gd name="T77" fmla="*/ 2147483647 h 208"/>
                <a:gd name="T78" fmla="*/ 2147483647 w 201"/>
                <a:gd name="T79" fmla="*/ 2147483647 h 208"/>
                <a:gd name="T80" fmla="*/ 2147483647 w 201"/>
                <a:gd name="T81" fmla="*/ 2147483647 h 208"/>
                <a:gd name="T82" fmla="*/ 2147483647 w 201"/>
                <a:gd name="T83" fmla="*/ 2147483647 h 208"/>
                <a:gd name="T84" fmla="*/ 2147483647 w 201"/>
                <a:gd name="T85" fmla="*/ 2147483647 h 208"/>
                <a:gd name="T86" fmla="*/ 2147483647 w 201"/>
                <a:gd name="T87" fmla="*/ 2147483647 h 208"/>
                <a:gd name="T88" fmla="*/ 2147483647 w 201"/>
                <a:gd name="T89" fmla="*/ 2147483647 h 208"/>
                <a:gd name="T90" fmla="*/ 2147483647 w 201"/>
                <a:gd name="T91" fmla="*/ 2147483647 h 208"/>
                <a:gd name="T92" fmla="*/ 2147483647 w 201"/>
                <a:gd name="T93" fmla="*/ 2147483647 h 208"/>
                <a:gd name="T94" fmla="*/ 2147483647 w 201"/>
                <a:gd name="T95" fmla="*/ 2147483647 h 208"/>
                <a:gd name="T96" fmla="*/ 2147483647 w 201"/>
                <a:gd name="T97" fmla="*/ 2147483647 h 208"/>
                <a:gd name="T98" fmla="*/ 2147483647 w 201"/>
                <a:gd name="T99" fmla="*/ 2147483647 h 208"/>
                <a:gd name="T100" fmla="*/ 2147483647 w 201"/>
                <a:gd name="T101" fmla="*/ 2147483647 h 208"/>
                <a:gd name="T102" fmla="*/ 2147483647 w 201"/>
                <a:gd name="T103" fmla="*/ 2147483647 h 208"/>
                <a:gd name="T104" fmla="*/ 2147483647 w 201"/>
                <a:gd name="T105" fmla="*/ 2147483647 h 208"/>
                <a:gd name="T106" fmla="*/ 2147483647 w 201"/>
                <a:gd name="T107" fmla="*/ 2147483647 h 208"/>
                <a:gd name="T108" fmla="*/ 2147483647 w 201"/>
                <a:gd name="T109" fmla="*/ 2147483647 h 208"/>
                <a:gd name="T110" fmla="*/ 2147483647 w 201"/>
                <a:gd name="T111" fmla="*/ 2147483647 h 208"/>
                <a:gd name="T112" fmla="*/ 2147483647 w 201"/>
                <a:gd name="T113" fmla="*/ 2147483647 h 208"/>
                <a:gd name="T114" fmla="*/ 2147483647 w 201"/>
                <a:gd name="T115" fmla="*/ 2147483647 h 208"/>
                <a:gd name="T116" fmla="*/ 2147483647 w 201"/>
                <a:gd name="T117" fmla="*/ 2147483647 h 2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1"/>
                <a:gd name="T178" fmla="*/ 0 h 208"/>
                <a:gd name="T179" fmla="*/ 201 w 201"/>
                <a:gd name="T180" fmla="*/ 208 h 2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1" h="208">
                  <a:moveTo>
                    <a:pt x="18" y="208"/>
                  </a:moveTo>
                  <a:lnTo>
                    <a:pt x="21" y="208"/>
                  </a:lnTo>
                  <a:lnTo>
                    <a:pt x="24" y="208"/>
                  </a:lnTo>
                  <a:lnTo>
                    <a:pt x="22" y="208"/>
                  </a:lnTo>
                  <a:lnTo>
                    <a:pt x="19" y="207"/>
                  </a:lnTo>
                  <a:lnTo>
                    <a:pt x="16" y="207"/>
                  </a:lnTo>
                  <a:lnTo>
                    <a:pt x="13" y="206"/>
                  </a:lnTo>
                  <a:lnTo>
                    <a:pt x="10" y="205"/>
                  </a:lnTo>
                  <a:lnTo>
                    <a:pt x="7" y="207"/>
                  </a:lnTo>
                  <a:lnTo>
                    <a:pt x="2" y="205"/>
                  </a:lnTo>
                  <a:lnTo>
                    <a:pt x="1" y="205"/>
                  </a:lnTo>
                  <a:lnTo>
                    <a:pt x="0" y="204"/>
                  </a:lnTo>
                  <a:lnTo>
                    <a:pt x="1" y="204"/>
                  </a:lnTo>
                  <a:lnTo>
                    <a:pt x="1" y="202"/>
                  </a:lnTo>
                  <a:lnTo>
                    <a:pt x="0" y="202"/>
                  </a:lnTo>
                  <a:lnTo>
                    <a:pt x="0" y="200"/>
                  </a:lnTo>
                  <a:lnTo>
                    <a:pt x="1" y="200"/>
                  </a:lnTo>
                  <a:lnTo>
                    <a:pt x="1" y="201"/>
                  </a:lnTo>
                  <a:lnTo>
                    <a:pt x="3" y="200"/>
                  </a:lnTo>
                  <a:lnTo>
                    <a:pt x="4" y="204"/>
                  </a:lnTo>
                  <a:lnTo>
                    <a:pt x="7" y="203"/>
                  </a:lnTo>
                  <a:lnTo>
                    <a:pt x="9" y="201"/>
                  </a:lnTo>
                  <a:lnTo>
                    <a:pt x="10" y="201"/>
                  </a:lnTo>
                  <a:lnTo>
                    <a:pt x="9" y="200"/>
                  </a:lnTo>
                  <a:lnTo>
                    <a:pt x="8" y="198"/>
                  </a:lnTo>
                  <a:lnTo>
                    <a:pt x="6" y="197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5"/>
                  </a:lnTo>
                  <a:lnTo>
                    <a:pt x="3" y="194"/>
                  </a:lnTo>
                  <a:lnTo>
                    <a:pt x="3" y="193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8" y="196"/>
                  </a:lnTo>
                  <a:lnTo>
                    <a:pt x="13" y="201"/>
                  </a:lnTo>
                  <a:lnTo>
                    <a:pt x="13" y="199"/>
                  </a:lnTo>
                  <a:lnTo>
                    <a:pt x="15" y="199"/>
                  </a:lnTo>
                  <a:lnTo>
                    <a:pt x="15" y="198"/>
                  </a:lnTo>
                  <a:lnTo>
                    <a:pt x="13" y="197"/>
                  </a:lnTo>
                  <a:lnTo>
                    <a:pt x="11" y="198"/>
                  </a:lnTo>
                  <a:lnTo>
                    <a:pt x="10" y="196"/>
                  </a:lnTo>
                  <a:lnTo>
                    <a:pt x="12" y="193"/>
                  </a:lnTo>
                  <a:lnTo>
                    <a:pt x="13" y="193"/>
                  </a:lnTo>
                  <a:lnTo>
                    <a:pt x="15" y="195"/>
                  </a:lnTo>
                  <a:lnTo>
                    <a:pt x="16" y="195"/>
                  </a:lnTo>
                  <a:lnTo>
                    <a:pt x="17" y="196"/>
                  </a:lnTo>
                  <a:lnTo>
                    <a:pt x="17" y="198"/>
                  </a:lnTo>
                  <a:lnTo>
                    <a:pt x="18" y="198"/>
                  </a:lnTo>
                  <a:lnTo>
                    <a:pt x="18" y="195"/>
                  </a:lnTo>
                  <a:lnTo>
                    <a:pt x="21" y="193"/>
                  </a:lnTo>
                  <a:lnTo>
                    <a:pt x="22" y="193"/>
                  </a:lnTo>
                  <a:lnTo>
                    <a:pt x="24" y="196"/>
                  </a:lnTo>
                  <a:lnTo>
                    <a:pt x="22" y="198"/>
                  </a:lnTo>
                  <a:lnTo>
                    <a:pt x="21" y="201"/>
                  </a:lnTo>
                  <a:lnTo>
                    <a:pt x="20" y="202"/>
                  </a:lnTo>
                  <a:lnTo>
                    <a:pt x="23" y="201"/>
                  </a:lnTo>
                  <a:lnTo>
                    <a:pt x="24" y="199"/>
                  </a:lnTo>
                  <a:lnTo>
                    <a:pt x="25" y="196"/>
                  </a:lnTo>
                  <a:lnTo>
                    <a:pt x="26" y="198"/>
                  </a:lnTo>
                  <a:lnTo>
                    <a:pt x="26" y="201"/>
                  </a:lnTo>
                  <a:lnTo>
                    <a:pt x="28" y="199"/>
                  </a:lnTo>
                  <a:lnTo>
                    <a:pt x="32" y="201"/>
                  </a:lnTo>
                  <a:lnTo>
                    <a:pt x="33" y="199"/>
                  </a:lnTo>
                  <a:lnTo>
                    <a:pt x="29" y="199"/>
                  </a:lnTo>
                  <a:lnTo>
                    <a:pt x="27" y="197"/>
                  </a:lnTo>
                  <a:lnTo>
                    <a:pt x="24" y="193"/>
                  </a:lnTo>
                  <a:lnTo>
                    <a:pt x="25" y="192"/>
                  </a:lnTo>
                  <a:lnTo>
                    <a:pt x="25" y="190"/>
                  </a:lnTo>
                  <a:lnTo>
                    <a:pt x="30" y="187"/>
                  </a:lnTo>
                  <a:lnTo>
                    <a:pt x="33" y="185"/>
                  </a:lnTo>
                  <a:lnTo>
                    <a:pt x="34" y="187"/>
                  </a:lnTo>
                  <a:lnTo>
                    <a:pt x="36" y="189"/>
                  </a:lnTo>
                  <a:lnTo>
                    <a:pt x="37" y="192"/>
                  </a:lnTo>
                  <a:lnTo>
                    <a:pt x="37" y="195"/>
                  </a:lnTo>
                  <a:lnTo>
                    <a:pt x="39" y="197"/>
                  </a:lnTo>
                  <a:lnTo>
                    <a:pt x="40" y="197"/>
                  </a:lnTo>
                  <a:lnTo>
                    <a:pt x="38" y="192"/>
                  </a:lnTo>
                  <a:lnTo>
                    <a:pt x="37" y="188"/>
                  </a:lnTo>
                  <a:lnTo>
                    <a:pt x="36" y="186"/>
                  </a:lnTo>
                  <a:lnTo>
                    <a:pt x="36" y="184"/>
                  </a:lnTo>
                  <a:lnTo>
                    <a:pt x="39" y="184"/>
                  </a:lnTo>
                  <a:lnTo>
                    <a:pt x="40" y="188"/>
                  </a:lnTo>
                  <a:lnTo>
                    <a:pt x="41" y="187"/>
                  </a:lnTo>
                  <a:lnTo>
                    <a:pt x="40" y="183"/>
                  </a:lnTo>
                  <a:lnTo>
                    <a:pt x="39" y="181"/>
                  </a:lnTo>
                  <a:lnTo>
                    <a:pt x="35" y="182"/>
                  </a:lnTo>
                  <a:lnTo>
                    <a:pt x="31" y="183"/>
                  </a:lnTo>
                  <a:lnTo>
                    <a:pt x="29" y="184"/>
                  </a:lnTo>
                  <a:lnTo>
                    <a:pt x="27" y="181"/>
                  </a:lnTo>
                  <a:lnTo>
                    <a:pt x="29" y="181"/>
                  </a:lnTo>
                  <a:lnTo>
                    <a:pt x="32" y="181"/>
                  </a:lnTo>
                  <a:lnTo>
                    <a:pt x="34" y="181"/>
                  </a:lnTo>
                  <a:lnTo>
                    <a:pt x="34" y="180"/>
                  </a:lnTo>
                  <a:lnTo>
                    <a:pt x="31" y="180"/>
                  </a:lnTo>
                  <a:lnTo>
                    <a:pt x="30" y="179"/>
                  </a:lnTo>
                  <a:lnTo>
                    <a:pt x="34" y="177"/>
                  </a:lnTo>
                  <a:lnTo>
                    <a:pt x="37" y="178"/>
                  </a:lnTo>
                  <a:lnTo>
                    <a:pt x="40" y="178"/>
                  </a:lnTo>
                  <a:lnTo>
                    <a:pt x="40" y="177"/>
                  </a:lnTo>
                  <a:lnTo>
                    <a:pt x="34" y="177"/>
                  </a:lnTo>
                  <a:lnTo>
                    <a:pt x="33" y="174"/>
                  </a:lnTo>
                  <a:lnTo>
                    <a:pt x="37" y="173"/>
                  </a:lnTo>
                  <a:lnTo>
                    <a:pt x="38" y="174"/>
                  </a:lnTo>
                  <a:lnTo>
                    <a:pt x="38" y="173"/>
                  </a:lnTo>
                  <a:lnTo>
                    <a:pt x="40" y="173"/>
                  </a:lnTo>
                  <a:lnTo>
                    <a:pt x="42" y="175"/>
                  </a:lnTo>
                  <a:lnTo>
                    <a:pt x="42" y="172"/>
                  </a:lnTo>
                  <a:lnTo>
                    <a:pt x="46" y="171"/>
                  </a:lnTo>
                  <a:lnTo>
                    <a:pt x="47" y="173"/>
                  </a:lnTo>
                  <a:lnTo>
                    <a:pt x="49" y="175"/>
                  </a:lnTo>
                  <a:lnTo>
                    <a:pt x="51" y="173"/>
                  </a:lnTo>
                  <a:lnTo>
                    <a:pt x="53" y="172"/>
                  </a:lnTo>
                  <a:lnTo>
                    <a:pt x="54" y="178"/>
                  </a:lnTo>
                  <a:lnTo>
                    <a:pt x="54" y="174"/>
                  </a:lnTo>
                  <a:lnTo>
                    <a:pt x="59" y="175"/>
                  </a:lnTo>
                  <a:lnTo>
                    <a:pt x="60" y="175"/>
                  </a:lnTo>
                  <a:lnTo>
                    <a:pt x="61" y="177"/>
                  </a:lnTo>
                  <a:lnTo>
                    <a:pt x="61" y="178"/>
                  </a:lnTo>
                  <a:lnTo>
                    <a:pt x="63" y="178"/>
                  </a:lnTo>
                  <a:lnTo>
                    <a:pt x="64" y="180"/>
                  </a:lnTo>
                  <a:lnTo>
                    <a:pt x="65" y="180"/>
                  </a:lnTo>
                  <a:lnTo>
                    <a:pt x="66" y="178"/>
                  </a:lnTo>
                  <a:lnTo>
                    <a:pt x="70" y="177"/>
                  </a:lnTo>
                  <a:lnTo>
                    <a:pt x="70" y="175"/>
                  </a:lnTo>
                  <a:lnTo>
                    <a:pt x="68" y="175"/>
                  </a:lnTo>
                  <a:lnTo>
                    <a:pt x="66" y="176"/>
                  </a:lnTo>
                  <a:lnTo>
                    <a:pt x="64" y="175"/>
                  </a:lnTo>
                  <a:lnTo>
                    <a:pt x="64" y="174"/>
                  </a:lnTo>
                  <a:lnTo>
                    <a:pt x="64" y="172"/>
                  </a:lnTo>
                  <a:lnTo>
                    <a:pt x="62" y="169"/>
                  </a:lnTo>
                  <a:lnTo>
                    <a:pt x="62" y="168"/>
                  </a:lnTo>
                  <a:lnTo>
                    <a:pt x="60" y="168"/>
                  </a:lnTo>
                  <a:lnTo>
                    <a:pt x="55" y="168"/>
                  </a:lnTo>
                  <a:lnTo>
                    <a:pt x="51" y="168"/>
                  </a:lnTo>
                  <a:lnTo>
                    <a:pt x="51" y="165"/>
                  </a:lnTo>
                  <a:lnTo>
                    <a:pt x="53" y="163"/>
                  </a:lnTo>
                  <a:lnTo>
                    <a:pt x="57" y="164"/>
                  </a:lnTo>
                  <a:lnTo>
                    <a:pt x="55" y="162"/>
                  </a:lnTo>
                  <a:lnTo>
                    <a:pt x="52" y="162"/>
                  </a:lnTo>
                  <a:lnTo>
                    <a:pt x="51" y="161"/>
                  </a:lnTo>
                  <a:lnTo>
                    <a:pt x="50" y="159"/>
                  </a:lnTo>
                  <a:lnTo>
                    <a:pt x="54" y="156"/>
                  </a:lnTo>
                  <a:lnTo>
                    <a:pt x="60" y="154"/>
                  </a:lnTo>
                  <a:lnTo>
                    <a:pt x="63" y="157"/>
                  </a:lnTo>
                  <a:lnTo>
                    <a:pt x="63" y="159"/>
                  </a:lnTo>
                  <a:lnTo>
                    <a:pt x="67" y="158"/>
                  </a:lnTo>
                  <a:lnTo>
                    <a:pt x="70" y="157"/>
                  </a:lnTo>
                  <a:lnTo>
                    <a:pt x="71" y="155"/>
                  </a:lnTo>
                  <a:lnTo>
                    <a:pt x="69" y="156"/>
                  </a:lnTo>
                  <a:lnTo>
                    <a:pt x="65" y="157"/>
                  </a:lnTo>
                  <a:lnTo>
                    <a:pt x="63" y="156"/>
                  </a:lnTo>
                  <a:lnTo>
                    <a:pt x="62" y="155"/>
                  </a:lnTo>
                  <a:lnTo>
                    <a:pt x="64" y="153"/>
                  </a:lnTo>
                  <a:lnTo>
                    <a:pt x="61" y="154"/>
                  </a:lnTo>
                  <a:lnTo>
                    <a:pt x="61" y="153"/>
                  </a:lnTo>
                  <a:lnTo>
                    <a:pt x="66" y="153"/>
                  </a:lnTo>
                  <a:lnTo>
                    <a:pt x="66" y="154"/>
                  </a:lnTo>
                  <a:lnTo>
                    <a:pt x="66" y="152"/>
                  </a:lnTo>
                  <a:lnTo>
                    <a:pt x="68" y="149"/>
                  </a:lnTo>
                  <a:lnTo>
                    <a:pt x="69" y="153"/>
                  </a:lnTo>
                  <a:lnTo>
                    <a:pt x="70" y="151"/>
                  </a:lnTo>
                  <a:lnTo>
                    <a:pt x="73" y="150"/>
                  </a:lnTo>
                  <a:lnTo>
                    <a:pt x="73" y="153"/>
                  </a:lnTo>
                  <a:lnTo>
                    <a:pt x="72" y="154"/>
                  </a:lnTo>
                  <a:lnTo>
                    <a:pt x="72" y="156"/>
                  </a:lnTo>
                  <a:lnTo>
                    <a:pt x="76" y="153"/>
                  </a:lnTo>
                  <a:lnTo>
                    <a:pt x="76" y="152"/>
                  </a:lnTo>
                  <a:lnTo>
                    <a:pt x="78" y="150"/>
                  </a:lnTo>
                  <a:lnTo>
                    <a:pt x="79" y="150"/>
                  </a:lnTo>
                  <a:lnTo>
                    <a:pt x="79" y="152"/>
                  </a:lnTo>
                  <a:lnTo>
                    <a:pt x="81" y="155"/>
                  </a:lnTo>
                  <a:lnTo>
                    <a:pt x="84" y="158"/>
                  </a:lnTo>
                  <a:lnTo>
                    <a:pt x="83" y="159"/>
                  </a:lnTo>
                  <a:lnTo>
                    <a:pt x="84" y="161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87" y="159"/>
                  </a:lnTo>
                  <a:lnTo>
                    <a:pt x="84" y="156"/>
                  </a:lnTo>
                  <a:lnTo>
                    <a:pt x="82" y="153"/>
                  </a:lnTo>
                  <a:lnTo>
                    <a:pt x="80" y="152"/>
                  </a:lnTo>
                  <a:lnTo>
                    <a:pt x="80" y="149"/>
                  </a:lnTo>
                  <a:lnTo>
                    <a:pt x="82" y="149"/>
                  </a:lnTo>
                  <a:lnTo>
                    <a:pt x="87" y="149"/>
                  </a:lnTo>
                  <a:lnTo>
                    <a:pt x="90" y="149"/>
                  </a:lnTo>
                  <a:lnTo>
                    <a:pt x="91" y="151"/>
                  </a:lnTo>
                  <a:lnTo>
                    <a:pt x="92" y="150"/>
                  </a:lnTo>
                  <a:lnTo>
                    <a:pt x="91" y="147"/>
                  </a:lnTo>
                  <a:lnTo>
                    <a:pt x="88" y="148"/>
                  </a:lnTo>
                  <a:lnTo>
                    <a:pt x="85" y="148"/>
                  </a:lnTo>
                  <a:lnTo>
                    <a:pt x="83" y="145"/>
                  </a:lnTo>
                  <a:lnTo>
                    <a:pt x="83" y="143"/>
                  </a:lnTo>
                  <a:lnTo>
                    <a:pt x="84" y="143"/>
                  </a:lnTo>
                  <a:lnTo>
                    <a:pt x="88" y="142"/>
                  </a:lnTo>
                  <a:lnTo>
                    <a:pt x="89" y="144"/>
                  </a:lnTo>
                  <a:lnTo>
                    <a:pt x="90" y="147"/>
                  </a:lnTo>
                  <a:lnTo>
                    <a:pt x="91" y="146"/>
                  </a:lnTo>
                  <a:lnTo>
                    <a:pt x="90" y="143"/>
                  </a:lnTo>
                  <a:lnTo>
                    <a:pt x="89" y="141"/>
                  </a:lnTo>
                  <a:lnTo>
                    <a:pt x="96" y="139"/>
                  </a:lnTo>
                  <a:lnTo>
                    <a:pt x="93" y="135"/>
                  </a:lnTo>
                  <a:lnTo>
                    <a:pt x="95" y="135"/>
                  </a:lnTo>
                  <a:lnTo>
                    <a:pt x="98" y="135"/>
                  </a:lnTo>
                  <a:lnTo>
                    <a:pt x="98" y="136"/>
                  </a:lnTo>
                  <a:lnTo>
                    <a:pt x="100" y="135"/>
                  </a:lnTo>
                  <a:lnTo>
                    <a:pt x="101" y="136"/>
                  </a:lnTo>
                  <a:lnTo>
                    <a:pt x="100" y="134"/>
                  </a:lnTo>
                  <a:lnTo>
                    <a:pt x="101" y="133"/>
                  </a:lnTo>
                  <a:lnTo>
                    <a:pt x="102" y="134"/>
                  </a:lnTo>
                  <a:lnTo>
                    <a:pt x="105" y="138"/>
                  </a:lnTo>
                  <a:lnTo>
                    <a:pt x="103" y="141"/>
                  </a:lnTo>
                  <a:lnTo>
                    <a:pt x="101" y="143"/>
                  </a:lnTo>
                  <a:lnTo>
                    <a:pt x="101" y="144"/>
                  </a:lnTo>
                  <a:lnTo>
                    <a:pt x="103" y="143"/>
                  </a:lnTo>
                  <a:lnTo>
                    <a:pt x="105" y="141"/>
                  </a:lnTo>
                  <a:lnTo>
                    <a:pt x="107" y="140"/>
                  </a:lnTo>
                  <a:lnTo>
                    <a:pt x="109" y="138"/>
                  </a:lnTo>
                  <a:lnTo>
                    <a:pt x="113" y="138"/>
                  </a:lnTo>
                  <a:lnTo>
                    <a:pt x="113" y="137"/>
                  </a:lnTo>
                  <a:lnTo>
                    <a:pt x="110" y="138"/>
                  </a:lnTo>
                  <a:lnTo>
                    <a:pt x="108" y="138"/>
                  </a:lnTo>
                  <a:lnTo>
                    <a:pt x="107" y="138"/>
                  </a:lnTo>
                  <a:lnTo>
                    <a:pt x="105" y="137"/>
                  </a:lnTo>
                  <a:lnTo>
                    <a:pt x="105" y="135"/>
                  </a:lnTo>
                  <a:lnTo>
                    <a:pt x="108" y="135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3" y="132"/>
                  </a:lnTo>
                  <a:lnTo>
                    <a:pt x="110" y="133"/>
                  </a:lnTo>
                  <a:lnTo>
                    <a:pt x="108" y="132"/>
                  </a:lnTo>
                  <a:lnTo>
                    <a:pt x="109" y="134"/>
                  </a:lnTo>
                  <a:lnTo>
                    <a:pt x="106" y="134"/>
                  </a:lnTo>
                  <a:lnTo>
                    <a:pt x="105" y="132"/>
                  </a:lnTo>
                  <a:lnTo>
                    <a:pt x="106" y="131"/>
                  </a:lnTo>
                  <a:lnTo>
                    <a:pt x="110" y="129"/>
                  </a:lnTo>
                  <a:lnTo>
                    <a:pt x="110" y="131"/>
                  </a:lnTo>
                  <a:lnTo>
                    <a:pt x="111" y="130"/>
                  </a:lnTo>
                  <a:lnTo>
                    <a:pt x="113" y="128"/>
                  </a:lnTo>
                  <a:lnTo>
                    <a:pt x="114" y="128"/>
                  </a:lnTo>
                  <a:lnTo>
                    <a:pt x="115" y="130"/>
                  </a:lnTo>
                  <a:lnTo>
                    <a:pt x="115" y="128"/>
                  </a:lnTo>
                  <a:lnTo>
                    <a:pt x="113" y="128"/>
                  </a:lnTo>
                  <a:lnTo>
                    <a:pt x="118" y="125"/>
                  </a:lnTo>
                  <a:lnTo>
                    <a:pt x="119" y="128"/>
                  </a:lnTo>
                  <a:lnTo>
                    <a:pt x="119" y="129"/>
                  </a:lnTo>
                  <a:lnTo>
                    <a:pt x="121" y="129"/>
                  </a:lnTo>
                  <a:lnTo>
                    <a:pt x="121" y="131"/>
                  </a:lnTo>
                  <a:lnTo>
                    <a:pt x="122" y="132"/>
                  </a:lnTo>
                  <a:lnTo>
                    <a:pt x="123" y="134"/>
                  </a:lnTo>
                  <a:lnTo>
                    <a:pt x="124" y="135"/>
                  </a:lnTo>
                  <a:lnTo>
                    <a:pt x="123" y="138"/>
                  </a:lnTo>
                  <a:lnTo>
                    <a:pt x="122" y="140"/>
                  </a:lnTo>
                  <a:lnTo>
                    <a:pt x="121" y="141"/>
                  </a:lnTo>
                  <a:lnTo>
                    <a:pt x="120" y="141"/>
                  </a:lnTo>
                  <a:lnTo>
                    <a:pt x="120" y="142"/>
                  </a:lnTo>
                  <a:lnTo>
                    <a:pt x="121" y="142"/>
                  </a:lnTo>
                  <a:lnTo>
                    <a:pt x="123" y="140"/>
                  </a:lnTo>
                  <a:lnTo>
                    <a:pt x="125" y="140"/>
                  </a:lnTo>
                  <a:lnTo>
                    <a:pt x="128" y="141"/>
                  </a:lnTo>
                  <a:lnTo>
                    <a:pt x="129" y="141"/>
                  </a:lnTo>
                  <a:lnTo>
                    <a:pt x="130" y="141"/>
                  </a:lnTo>
                  <a:lnTo>
                    <a:pt x="131" y="140"/>
                  </a:lnTo>
                  <a:lnTo>
                    <a:pt x="128" y="140"/>
                  </a:lnTo>
                  <a:lnTo>
                    <a:pt x="126" y="138"/>
                  </a:lnTo>
                  <a:lnTo>
                    <a:pt x="127" y="137"/>
                  </a:lnTo>
                  <a:lnTo>
                    <a:pt x="128" y="136"/>
                  </a:lnTo>
                  <a:lnTo>
                    <a:pt x="131" y="135"/>
                  </a:lnTo>
                  <a:lnTo>
                    <a:pt x="133" y="135"/>
                  </a:lnTo>
                  <a:lnTo>
                    <a:pt x="134" y="135"/>
                  </a:lnTo>
                  <a:lnTo>
                    <a:pt x="135" y="135"/>
                  </a:lnTo>
                  <a:lnTo>
                    <a:pt x="136" y="135"/>
                  </a:lnTo>
                  <a:lnTo>
                    <a:pt x="137" y="135"/>
                  </a:lnTo>
                  <a:lnTo>
                    <a:pt x="140" y="135"/>
                  </a:lnTo>
                  <a:lnTo>
                    <a:pt x="143" y="136"/>
                  </a:lnTo>
                  <a:lnTo>
                    <a:pt x="145" y="135"/>
                  </a:lnTo>
                  <a:lnTo>
                    <a:pt x="146" y="134"/>
                  </a:lnTo>
                  <a:lnTo>
                    <a:pt x="144" y="133"/>
                  </a:lnTo>
                  <a:lnTo>
                    <a:pt x="143" y="132"/>
                  </a:lnTo>
                  <a:lnTo>
                    <a:pt x="143" y="131"/>
                  </a:lnTo>
                  <a:lnTo>
                    <a:pt x="144" y="130"/>
                  </a:lnTo>
                  <a:lnTo>
                    <a:pt x="146" y="129"/>
                  </a:lnTo>
                  <a:lnTo>
                    <a:pt x="147" y="127"/>
                  </a:lnTo>
                  <a:lnTo>
                    <a:pt x="146" y="126"/>
                  </a:lnTo>
                  <a:lnTo>
                    <a:pt x="140" y="130"/>
                  </a:lnTo>
                  <a:lnTo>
                    <a:pt x="142" y="127"/>
                  </a:lnTo>
                  <a:lnTo>
                    <a:pt x="143" y="126"/>
                  </a:lnTo>
                  <a:lnTo>
                    <a:pt x="146" y="125"/>
                  </a:lnTo>
                  <a:lnTo>
                    <a:pt x="146" y="123"/>
                  </a:lnTo>
                  <a:lnTo>
                    <a:pt x="149" y="122"/>
                  </a:lnTo>
                  <a:lnTo>
                    <a:pt x="153" y="121"/>
                  </a:lnTo>
                  <a:lnTo>
                    <a:pt x="154" y="120"/>
                  </a:lnTo>
                  <a:lnTo>
                    <a:pt x="156" y="120"/>
                  </a:lnTo>
                  <a:lnTo>
                    <a:pt x="158" y="119"/>
                  </a:lnTo>
                  <a:lnTo>
                    <a:pt x="159" y="119"/>
                  </a:lnTo>
                  <a:lnTo>
                    <a:pt x="158" y="116"/>
                  </a:lnTo>
                  <a:lnTo>
                    <a:pt x="157" y="116"/>
                  </a:lnTo>
                  <a:lnTo>
                    <a:pt x="156" y="116"/>
                  </a:lnTo>
                  <a:lnTo>
                    <a:pt x="155" y="114"/>
                  </a:lnTo>
                  <a:lnTo>
                    <a:pt x="153" y="115"/>
                  </a:lnTo>
                  <a:lnTo>
                    <a:pt x="151" y="114"/>
                  </a:lnTo>
                  <a:lnTo>
                    <a:pt x="151" y="113"/>
                  </a:lnTo>
                  <a:lnTo>
                    <a:pt x="154" y="111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0" y="108"/>
                  </a:lnTo>
                  <a:lnTo>
                    <a:pt x="160" y="107"/>
                  </a:lnTo>
                  <a:lnTo>
                    <a:pt x="158" y="107"/>
                  </a:lnTo>
                  <a:lnTo>
                    <a:pt x="155" y="105"/>
                  </a:lnTo>
                  <a:lnTo>
                    <a:pt x="155" y="104"/>
                  </a:lnTo>
                  <a:lnTo>
                    <a:pt x="157" y="103"/>
                  </a:lnTo>
                  <a:lnTo>
                    <a:pt x="157" y="102"/>
                  </a:lnTo>
                  <a:lnTo>
                    <a:pt x="153" y="104"/>
                  </a:lnTo>
                  <a:lnTo>
                    <a:pt x="154" y="106"/>
                  </a:lnTo>
                  <a:lnTo>
                    <a:pt x="153" y="107"/>
                  </a:lnTo>
                  <a:lnTo>
                    <a:pt x="149" y="110"/>
                  </a:lnTo>
                  <a:lnTo>
                    <a:pt x="146" y="113"/>
                  </a:lnTo>
                  <a:lnTo>
                    <a:pt x="140" y="115"/>
                  </a:lnTo>
                  <a:lnTo>
                    <a:pt x="139" y="117"/>
                  </a:lnTo>
                  <a:lnTo>
                    <a:pt x="140" y="117"/>
                  </a:lnTo>
                  <a:lnTo>
                    <a:pt x="142" y="115"/>
                  </a:lnTo>
                  <a:lnTo>
                    <a:pt x="144" y="115"/>
                  </a:lnTo>
                  <a:lnTo>
                    <a:pt x="147" y="113"/>
                  </a:lnTo>
                  <a:lnTo>
                    <a:pt x="149" y="113"/>
                  </a:lnTo>
                  <a:lnTo>
                    <a:pt x="150" y="116"/>
                  </a:lnTo>
                  <a:lnTo>
                    <a:pt x="148" y="117"/>
                  </a:lnTo>
                  <a:lnTo>
                    <a:pt x="147" y="120"/>
                  </a:lnTo>
                  <a:lnTo>
                    <a:pt x="143" y="122"/>
                  </a:lnTo>
                  <a:lnTo>
                    <a:pt x="140" y="124"/>
                  </a:lnTo>
                  <a:lnTo>
                    <a:pt x="135" y="129"/>
                  </a:lnTo>
                  <a:lnTo>
                    <a:pt x="130" y="130"/>
                  </a:lnTo>
                  <a:lnTo>
                    <a:pt x="127" y="132"/>
                  </a:lnTo>
                  <a:lnTo>
                    <a:pt x="124" y="132"/>
                  </a:lnTo>
                  <a:lnTo>
                    <a:pt x="122" y="130"/>
                  </a:lnTo>
                  <a:lnTo>
                    <a:pt x="122" y="128"/>
                  </a:lnTo>
                  <a:lnTo>
                    <a:pt x="123" y="128"/>
                  </a:lnTo>
                  <a:lnTo>
                    <a:pt x="121" y="128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4" y="122"/>
                  </a:lnTo>
                  <a:lnTo>
                    <a:pt x="126" y="120"/>
                  </a:lnTo>
                  <a:lnTo>
                    <a:pt x="129" y="118"/>
                  </a:lnTo>
                  <a:lnTo>
                    <a:pt x="124" y="119"/>
                  </a:lnTo>
                  <a:lnTo>
                    <a:pt x="121" y="121"/>
                  </a:lnTo>
                  <a:lnTo>
                    <a:pt x="118" y="122"/>
                  </a:lnTo>
                  <a:lnTo>
                    <a:pt x="115" y="123"/>
                  </a:lnTo>
                  <a:lnTo>
                    <a:pt x="114" y="120"/>
                  </a:lnTo>
                  <a:lnTo>
                    <a:pt x="119" y="119"/>
                  </a:lnTo>
                  <a:lnTo>
                    <a:pt x="115" y="119"/>
                  </a:lnTo>
                  <a:lnTo>
                    <a:pt x="115" y="117"/>
                  </a:lnTo>
                  <a:lnTo>
                    <a:pt x="118" y="116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1" y="113"/>
                  </a:lnTo>
                  <a:lnTo>
                    <a:pt x="124" y="112"/>
                  </a:lnTo>
                  <a:lnTo>
                    <a:pt x="124" y="113"/>
                  </a:lnTo>
                  <a:lnTo>
                    <a:pt x="128" y="111"/>
                  </a:lnTo>
                  <a:lnTo>
                    <a:pt x="129" y="111"/>
                  </a:lnTo>
                  <a:lnTo>
                    <a:pt x="131" y="112"/>
                  </a:lnTo>
                  <a:lnTo>
                    <a:pt x="130" y="110"/>
                  </a:lnTo>
                  <a:lnTo>
                    <a:pt x="130" y="109"/>
                  </a:lnTo>
                  <a:lnTo>
                    <a:pt x="128" y="110"/>
                  </a:lnTo>
                  <a:lnTo>
                    <a:pt x="127" y="110"/>
                  </a:lnTo>
                  <a:lnTo>
                    <a:pt x="130" y="107"/>
                  </a:lnTo>
                  <a:lnTo>
                    <a:pt x="127" y="109"/>
                  </a:lnTo>
                  <a:lnTo>
                    <a:pt x="125" y="108"/>
                  </a:lnTo>
                  <a:lnTo>
                    <a:pt x="125" y="106"/>
                  </a:lnTo>
                  <a:lnTo>
                    <a:pt x="127" y="105"/>
                  </a:lnTo>
                  <a:lnTo>
                    <a:pt x="127" y="104"/>
                  </a:lnTo>
                  <a:lnTo>
                    <a:pt x="125" y="105"/>
                  </a:lnTo>
                  <a:lnTo>
                    <a:pt x="124" y="103"/>
                  </a:lnTo>
                  <a:lnTo>
                    <a:pt x="125" y="102"/>
                  </a:lnTo>
                  <a:lnTo>
                    <a:pt x="126" y="103"/>
                  </a:lnTo>
                  <a:lnTo>
                    <a:pt x="126" y="102"/>
                  </a:lnTo>
                  <a:lnTo>
                    <a:pt x="127" y="101"/>
                  </a:lnTo>
                  <a:lnTo>
                    <a:pt x="128" y="103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102"/>
                  </a:lnTo>
                  <a:lnTo>
                    <a:pt x="129" y="101"/>
                  </a:lnTo>
                  <a:lnTo>
                    <a:pt x="129" y="100"/>
                  </a:lnTo>
                  <a:lnTo>
                    <a:pt x="131" y="99"/>
                  </a:lnTo>
                  <a:lnTo>
                    <a:pt x="130" y="98"/>
                  </a:lnTo>
                  <a:lnTo>
                    <a:pt x="130" y="97"/>
                  </a:lnTo>
                  <a:lnTo>
                    <a:pt x="133" y="96"/>
                  </a:lnTo>
                  <a:lnTo>
                    <a:pt x="134" y="98"/>
                  </a:lnTo>
                  <a:lnTo>
                    <a:pt x="134" y="96"/>
                  </a:lnTo>
                  <a:lnTo>
                    <a:pt x="132" y="95"/>
                  </a:lnTo>
                  <a:lnTo>
                    <a:pt x="133" y="95"/>
                  </a:lnTo>
                  <a:lnTo>
                    <a:pt x="134" y="94"/>
                  </a:lnTo>
                  <a:lnTo>
                    <a:pt x="134" y="93"/>
                  </a:lnTo>
                  <a:lnTo>
                    <a:pt x="136" y="92"/>
                  </a:lnTo>
                  <a:lnTo>
                    <a:pt x="137" y="92"/>
                  </a:lnTo>
                  <a:lnTo>
                    <a:pt x="138" y="92"/>
                  </a:lnTo>
                  <a:lnTo>
                    <a:pt x="137" y="91"/>
                  </a:lnTo>
                  <a:lnTo>
                    <a:pt x="136" y="89"/>
                  </a:lnTo>
                  <a:lnTo>
                    <a:pt x="138" y="88"/>
                  </a:lnTo>
                  <a:lnTo>
                    <a:pt x="139" y="88"/>
                  </a:lnTo>
                  <a:lnTo>
                    <a:pt x="139" y="86"/>
                  </a:lnTo>
                  <a:lnTo>
                    <a:pt x="140" y="84"/>
                  </a:lnTo>
                  <a:lnTo>
                    <a:pt x="143" y="83"/>
                  </a:lnTo>
                  <a:lnTo>
                    <a:pt x="145" y="81"/>
                  </a:lnTo>
                  <a:lnTo>
                    <a:pt x="148" y="81"/>
                  </a:lnTo>
                  <a:lnTo>
                    <a:pt x="149" y="80"/>
                  </a:lnTo>
                  <a:lnTo>
                    <a:pt x="147" y="77"/>
                  </a:lnTo>
                  <a:lnTo>
                    <a:pt x="149" y="76"/>
                  </a:lnTo>
                  <a:lnTo>
                    <a:pt x="150" y="78"/>
                  </a:lnTo>
                  <a:lnTo>
                    <a:pt x="151" y="81"/>
                  </a:lnTo>
                  <a:lnTo>
                    <a:pt x="154" y="84"/>
                  </a:lnTo>
                  <a:lnTo>
                    <a:pt x="157" y="85"/>
                  </a:lnTo>
                  <a:lnTo>
                    <a:pt x="156" y="87"/>
                  </a:lnTo>
                  <a:lnTo>
                    <a:pt x="154" y="89"/>
                  </a:lnTo>
                  <a:lnTo>
                    <a:pt x="155" y="90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2" y="83"/>
                  </a:lnTo>
                  <a:lnTo>
                    <a:pt x="166" y="84"/>
                  </a:lnTo>
                  <a:lnTo>
                    <a:pt x="170" y="84"/>
                  </a:lnTo>
                  <a:lnTo>
                    <a:pt x="171" y="83"/>
                  </a:lnTo>
                  <a:lnTo>
                    <a:pt x="172" y="81"/>
                  </a:lnTo>
                  <a:lnTo>
                    <a:pt x="170" y="82"/>
                  </a:lnTo>
                  <a:lnTo>
                    <a:pt x="169" y="84"/>
                  </a:lnTo>
                  <a:lnTo>
                    <a:pt x="163" y="82"/>
                  </a:lnTo>
                  <a:lnTo>
                    <a:pt x="160" y="84"/>
                  </a:lnTo>
                  <a:lnTo>
                    <a:pt x="155" y="82"/>
                  </a:lnTo>
                  <a:lnTo>
                    <a:pt x="152" y="79"/>
                  </a:lnTo>
                  <a:lnTo>
                    <a:pt x="150" y="74"/>
                  </a:lnTo>
                  <a:lnTo>
                    <a:pt x="151" y="74"/>
                  </a:lnTo>
                  <a:lnTo>
                    <a:pt x="154" y="73"/>
                  </a:lnTo>
                  <a:lnTo>
                    <a:pt x="157" y="73"/>
                  </a:lnTo>
                  <a:lnTo>
                    <a:pt x="158" y="73"/>
                  </a:lnTo>
                  <a:lnTo>
                    <a:pt x="159" y="72"/>
                  </a:lnTo>
                  <a:lnTo>
                    <a:pt x="162" y="69"/>
                  </a:lnTo>
                  <a:lnTo>
                    <a:pt x="166" y="68"/>
                  </a:lnTo>
                  <a:lnTo>
                    <a:pt x="169" y="67"/>
                  </a:lnTo>
                  <a:lnTo>
                    <a:pt x="168" y="66"/>
                  </a:lnTo>
                  <a:lnTo>
                    <a:pt x="166" y="67"/>
                  </a:lnTo>
                  <a:lnTo>
                    <a:pt x="162" y="66"/>
                  </a:lnTo>
                  <a:lnTo>
                    <a:pt x="160" y="66"/>
                  </a:lnTo>
                  <a:lnTo>
                    <a:pt x="158" y="69"/>
                  </a:lnTo>
                  <a:lnTo>
                    <a:pt x="154" y="70"/>
                  </a:lnTo>
                  <a:lnTo>
                    <a:pt x="158" y="66"/>
                  </a:lnTo>
                  <a:lnTo>
                    <a:pt x="155" y="65"/>
                  </a:lnTo>
                  <a:lnTo>
                    <a:pt x="155" y="64"/>
                  </a:lnTo>
                  <a:lnTo>
                    <a:pt x="157" y="62"/>
                  </a:lnTo>
                  <a:lnTo>
                    <a:pt x="160" y="59"/>
                  </a:lnTo>
                  <a:lnTo>
                    <a:pt x="163" y="58"/>
                  </a:lnTo>
                  <a:lnTo>
                    <a:pt x="166" y="58"/>
                  </a:lnTo>
                  <a:lnTo>
                    <a:pt x="167" y="58"/>
                  </a:lnTo>
                  <a:lnTo>
                    <a:pt x="163" y="57"/>
                  </a:lnTo>
                  <a:lnTo>
                    <a:pt x="166" y="56"/>
                  </a:lnTo>
                  <a:lnTo>
                    <a:pt x="167" y="55"/>
                  </a:lnTo>
                  <a:lnTo>
                    <a:pt x="166" y="55"/>
                  </a:lnTo>
                  <a:lnTo>
                    <a:pt x="169" y="51"/>
                  </a:lnTo>
                  <a:lnTo>
                    <a:pt x="170" y="49"/>
                  </a:lnTo>
                  <a:lnTo>
                    <a:pt x="173" y="50"/>
                  </a:lnTo>
                  <a:lnTo>
                    <a:pt x="172" y="52"/>
                  </a:lnTo>
                  <a:lnTo>
                    <a:pt x="173" y="53"/>
                  </a:lnTo>
                  <a:lnTo>
                    <a:pt x="175" y="52"/>
                  </a:lnTo>
                  <a:lnTo>
                    <a:pt x="176" y="52"/>
                  </a:lnTo>
                  <a:lnTo>
                    <a:pt x="175" y="50"/>
                  </a:lnTo>
                  <a:lnTo>
                    <a:pt x="176" y="49"/>
                  </a:lnTo>
                  <a:lnTo>
                    <a:pt x="178" y="47"/>
                  </a:lnTo>
                  <a:lnTo>
                    <a:pt x="179" y="50"/>
                  </a:lnTo>
                  <a:lnTo>
                    <a:pt x="179" y="52"/>
                  </a:lnTo>
                  <a:lnTo>
                    <a:pt x="180" y="52"/>
                  </a:lnTo>
                  <a:lnTo>
                    <a:pt x="180" y="53"/>
                  </a:lnTo>
                  <a:lnTo>
                    <a:pt x="178" y="55"/>
                  </a:lnTo>
                  <a:lnTo>
                    <a:pt x="179" y="55"/>
                  </a:lnTo>
                  <a:lnTo>
                    <a:pt x="182" y="53"/>
                  </a:lnTo>
                  <a:lnTo>
                    <a:pt x="188" y="50"/>
                  </a:lnTo>
                  <a:lnTo>
                    <a:pt x="191" y="46"/>
                  </a:lnTo>
                  <a:lnTo>
                    <a:pt x="192" y="44"/>
                  </a:lnTo>
                  <a:lnTo>
                    <a:pt x="195" y="42"/>
                  </a:lnTo>
                  <a:lnTo>
                    <a:pt x="194" y="41"/>
                  </a:lnTo>
                  <a:lnTo>
                    <a:pt x="190" y="46"/>
                  </a:lnTo>
                  <a:lnTo>
                    <a:pt x="187" y="49"/>
                  </a:lnTo>
                  <a:lnTo>
                    <a:pt x="184" y="51"/>
                  </a:lnTo>
                  <a:lnTo>
                    <a:pt x="181" y="50"/>
                  </a:lnTo>
                  <a:lnTo>
                    <a:pt x="182" y="49"/>
                  </a:lnTo>
                  <a:lnTo>
                    <a:pt x="184" y="48"/>
                  </a:lnTo>
                  <a:lnTo>
                    <a:pt x="183" y="47"/>
                  </a:lnTo>
                  <a:lnTo>
                    <a:pt x="182" y="46"/>
                  </a:lnTo>
                  <a:lnTo>
                    <a:pt x="181" y="47"/>
                  </a:lnTo>
                  <a:lnTo>
                    <a:pt x="182" y="46"/>
                  </a:lnTo>
                  <a:lnTo>
                    <a:pt x="184" y="46"/>
                  </a:lnTo>
                  <a:lnTo>
                    <a:pt x="182" y="44"/>
                  </a:lnTo>
                  <a:lnTo>
                    <a:pt x="179" y="46"/>
                  </a:lnTo>
                  <a:lnTo>
                    <a:pt x="181" y="43"/>
                  </a:lnTo>
                  <a:lnTo>
                    <a:pt x="183" y="42"/>
                  </a:lnTo>
                  <a:lnTo>
                    <a:pt x="183" y="41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2" y="40"/>
                  </a:lnTo>
                  <a:lnTo>
                    <a:pt x="180" y="42"/>
                  </a:lnTo>
                  <a:lnTo>
                    <a:pt x="178" y="42"/>
                  </a:lnTo>
                  <a:lnTo>
                    <a:pt x="178" y="43"/>
                  </a:lnTo>
                  <a:lnTo>
                    <a:pt x="179" y="44"/>
                  </a:lnTo>
                  <a:lnTo>
                    <a:pt x="178" y="46"/>
                  </a:lnTo>
                  <a:lnTo>
                    <a:pt x="174" y="47"/>
                  </a:lnTo>
                  <a:lnTo>
                    <a:pt x="175" y="44"/>
                  </a:lnTo>
                  <a:lnTo>
                    <a:pt x="176" y="43"/>
                  </a:lnTo>
                  <a:lnTo>
                    <a:pt x="175" y="43"/>
                  </a:lnTo>
                  <a:lnTo>
                    <a:pt x="176" y="40"/>
                  </a:lnTo>
                  <a:lnTo>
                    <a:pt x="178" y="40"/>
                  </a:lnTo>
                  <a:lnTo>
                    <a:pt x="178" y="39"/>
                  </a:lnTo>
                  <a:lnTo>
                    <a:pt x="176" y="39"/>
                  </a:lnTo>
                  <a:lnTo>
                    <a:pt x="178" y="37"/>
                  </a:lnTo>
                  <a:lnTo>
                    <a:pt x="181" y="35"/>
                  </a:lnTo>
                  <a:lnTo>
                    <a:pt x="181" y="34"/>
                  </a:lnTo>
                  <a:lnTo>
                    <a:pt x="179" y="34"/>
                  </a:lnTo>
                  <a:lnTo>
                    <a:pt x="178" y="35"/>
                  </a:lnTo>
                  <a:lnTo>
                    <a:pt x="179" y="29"/>
                  </a:lnTo>
                  <a:lnTo>
                    <a:pt x="180" y="29"/>
                  </a:lnTo>
                  <a:lnTo>
                    <a:pt x="181" y="32"/>
                  </a:lnTo>
                  <a:lnTo>
                    <a:pt x="182" y="34"/>
                  </a:lnTo>
                  <a:lnTo>
                    <a:pt x="183" y="37"/>
                  </a:lnTo>
                  <a:lnTo>
                    <a:pt x="185" y="36"/>
                  </a:lnTo>
                  <a:lnTo>
                    <a:pt x="187" y="36"/>
                  </a:lnTo>
                  <a:lnTo>
                    <a:pt x="188" y="35"/>
                  </a:lnTo>
                  <a:lnTo>
                    <a:pt x="185" y="33"/>
                  </a:lnTo>
                  <a:lnTo>
                    <a:pt x="185" y="29"/>
                  </a:lnTo>
                  <a:lnTo>
                    <a:pt x="185" y="32"/>
                  </a:lnTo>
                  <a:lnTo>
                    <a:pt x="184" y="33"/>
                  </a:lnTo>
                  <a:lnTo>
                    <a:pt x="183" y="32"/>
                  </a:lnTo>
                  <a:lnTo>
                    <a:pt x="184" y="31"/>
                  </a:lnTo>
                  <a:lnTo>
                    <a:pt x="185" y="29"/>
                  </a:lnTo>
                  <a:lnTo>
                    <a:pt x="183" y="32"/>
                  </a:lnTo>
                  <a:lnTo>
                    <a:pt x="182" y="30"/>
                  </a:lnTo>
                  <a:lnTo>
                    <a:pt x="182" y="29"/>
                  </a:lnTo>
                  <a:lnTo>
                    <a:pt x="181" y="29"/>
                  </a:lnTo>
                  <a:lnTo>
                    <a:pt x="181" y="27"/>
                  </a:lnTo>
                  <a:lnTo>
                    <a:pt x="184" y="22"/>
                  </a:lnTo>
                  <a:lnTo>
                    <a:pt x="185" y="22"/>
                  </a:lnTo>
                  <a:lnTo>
                    <a:pt x="187" y="25"/>
                  </a:lnTo>
                  <a:lnTo>
                    <a:pt x="187" y="26"/>
                  </a:lnTo>
                  <a:lnTo>
                    <a:pt x="190" y="27"/>
                  </a:lnTo>
                  <a:lnTo>
                    <a:pt x="190" y="28"/>
                  </a:lnTo>
                  <a:lnTo>
                    <a:pt x="191" y="28"/>
                  </a:lnTo>
                  <a:lnTo>
                    <a:pt x="190" y="26"/>
                  </a:lnTo>
                  <a:lnTo>
                    <a:pt x="188" y="26"/>
                  </a:lnTo>
                  <a:lnTo>
                    <a:pt x="188" y="24"/>
                  </a:lnTo>
                  <a:lnTo>
                    <a:pt x="187" y="23"/>
                  </a:lnTo>
                  <a:lnTo>
                    <a:pt x="186" y="22"/>
                  </a:lnTo>
                  <a:lnTo>
                    <a:pt x="185" y="22"/>
                  </a:lnTo>
                  <a:lnTo>
                    <a:pt x="186" y="19"/>
                  </a:lnTo>
                  <a:lnTo>
                    <a:pt x="187" y="19"/>
                  </a:lnTo>
                  <a:lnTo>
                    <a:pt x="188" y="20"/>
                  </a:lnTo>
                  <a:lnTo>
                    <a:pt x="190" y="19"/>
                  </a:lnTo>
                  <a:lnTo>
                    <a:pt x="188" y="16"/>
                  </a:lnTo>
                  <a:lnTo>
                    <a:pt x="187" y="17"/>
                  </a:lnTo>
                  <a:lnTo>
                    <a:pt x="187" y="15"/>
                  </a:lnTo>
                  <a:lnTo>
                    <a:pt x="187" y="13"/>
                  </a:lnTo>
                  <a:lnTo>
                    <a:pt x="191" y="10"/>
                  </a:lnTo>
                  <a:lnTo>
                    <a:pt x="193" y="11"/>
                  </a:lnTo>
                  <a:lnTo>
                    <a:pt x="194" y="13"/>
                  </a:lnTo>
                  <a:lnTo>
                    <a:pt x="196" y="13"/>
                  </a:lnTo>
                  <a:lnTo>
                    <a:pt x="196" y="14"/>
                  </a:lnTo>
                  <a:lnTo>
                    <a:pt x="197" y="14"/>
                  </a:lnTo>
                  <a:lnTo>
                    <a:pt x="199" y="16"/>
                  </a:lnTo>
                  <a:lnTo>
                    <a:pt x="199" y="18"/>
                  </a:lnTo>
                  <a:lnTo>
                    <a:pt x="200" y="20"/>
                  </a:lnTo>
                  <a:lnTo>
                    <a:pt x="201" y="20"/>
                  </a:lnTo>
                  <a:lnTo>
                    <a:pt x="200" y="17"/>
                  </a:lnTo>
                  <a:lnTo>
                    <a:pt x="199" y="14"/>
                  </a:lnTo>
                  <a:lnTo>
                    <a:pt x="198" y="12"/>
                  </a:lnTo>
                  <a:lnTo>
                    <a:pt x="196" y="11"/>
                  </a:lnTo>
                  <a:lnTo>
                    <a:pt x="193" y="10"/>
                  </a:lnTo>
                  <a:lnTo>
                    <a:pt x="194" y="7"/>
                  </a:lnTo>
                  <a:lnTo>
                    <a:pt x="196" y="5"/>
                  </a:lnTo>
                  <a:lnTo>
                    <a:pt x="191" y="6"/>
                  </a:lnTo>
                  <a:lnTo>
                    <a:pt x="188" y="7"/>
                  </a:lnTo>
                  <a:lnTo>
                    <a:pt x="187" y="10"/>
                  </a:lnTo>
                  <a:lnTo>
                    <a:pt x="193" y="7"/>
                  </a:lnTo>
                  <a:lnTo>
                    <a:pt x="193" y="9"/>
                  </a:lnTo>
                  <a:lnTo>
                    <a:pt x="189" y="10"/>
                  </a:lnTo>
                  <a:lnTo>
                    <a:pt x="184" y="14"/>
                  </a:lnTo>
                  <a:lnTo>
                    <a:pt x="184" y="16"/>
                  </a:lnTo>
                  <a:lnTo>
                    <a:pt x="182" y="15"/>
                  </a:lnTo>
                  <a:lnTo>
                    <a:pt x="184" y="14"/>
                  </a:lnTo>
                  <a:lnTo>
                    <a:pt x="182" y="14"/>
                  </a:lnTo>
                  <a:lnTo>
                    <a:pt x="182" y="13"/>
                  </a:lnTo>
                  <a:lnTo>
                    <a:pt x="183" y="12"/>
                  </a:lnTo>
                  <a:lnTo>
                    <a:pt x="184" y="10"/>
                  </a:lnTo>
                  <a:lnTo>
                    <a:pt x="186" y="8"/>
                  </a:lnTo>
                  <a:lnTo>
                    <a:pt x="188" y="5"/>
                  </a:lnTo>
                  <a:lnTo>
                    <a:pt x="191" y="2"/>
                  </a:lnTo>
                  <a:lnTo>
                    <a:pt x="196" y="1"/>
                  </a:lnTo>
                  <a:lnTo>
                    <a:pt x="199" y="0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6" name="Freeform 226"/>
            <p:cNvSpPr>
              <a:spLocks/>
            </p:cNvSpPr>
            <p:nvPr/>
          </p:nvSpPr>
          <p:spPr bwMode="auto">
            <a:xfrm>
              <a:off x="3183672" y="2396492"/>
              <a:ext cx="157863" cy="483478"/>
            </a:xfrm>
            <a:custGeom>
              <a:avLst/>
              <a:gdLst>
                <a:gd name="T0" fmla="*/ 2147483647 w 61"/>
                <a:gd name="T1" fmla="*/ 2147483647 h 189"/>
                <a:gd name="T2" fmla="*/ 2147483647 w 61"/>
                <a:gd name="T3" fmla="*/ 2147483647 h 189"/>
                <a:gd name="T4" fmla="*/ 2147483647 w 61"/>
                <a:gd name="T5" fmla="*/ 2147483647 h 189"/>
                <a:gd name="T6" fmla="*/ 2147483647 w 61"/>
                <a:gd name="T7" fmla="*/ 2147483647 h 189"/>
                <a:gd name="T8" fmla="*/ 2147483647 w 61"/>
                <a:gd name="T9" fmla="*/ 2147483647 h 189"/>
                <a:gd name="T10" fmla="*/ 2147483647 w 61"/>
                <a:gd name="T11" fmla="*/ 2147483647 h 189"/>
                <a:gd name="T12" fmla="*/ 2147483647 w 61"/>
                <a:gd name="T13" fmla="*/ 2147483647 h 189"/>
                <a:gd name="T14" fmla="*/ 2147483647 w 61"/>
                <a:gd name="T15" fmla="*/ 2147483647 h 189"/>
                <a:gd name="T16" fmla="*/ 2147483647 w 61"/>
                <a:gd name="T17" fmla="*/ 2147483647 h 189"/>
                <a:gd name="T18" fmla="*/ 2147483647 w 61"/>
                <a:gd name="T19" fmla="*/ 2147483647 h 189"/>
                <a:gd name="T20" fmla="*/ 2147483647 w 61"/>
                <a:gd name="T21" fmla="*/ 2147483647 h 189"/>
                <a:gd name="T22" fmla="*/ 2147483647 w 61"/>
                <a:gd name="T23" fmla="*/ 2147483647 h 189"/>
                <a:gd name="T24" fmla="*/ 2147483647 w 61"/>
                <a:gd name="T25" fmla="*/ 2147483647 h 189"/>
                <a:gd name="T26" fmla="*/ 2147483647 w 61"/>
                <a:gd name="T27" fmla="*/ 2147483647 h 189"/>
                <a:gd name="T28" fmla="*/ 2147483647 w 61"/>
                <a:gd name="T29" fmla="*/ 2147483647 h 189"/>
                <a:gd name="T30" fmla="*/ 2147483647 w 61"/>
                <a:gd name="T31" fmla="*/ 2147483647 h 189"/>
                <a:gd name="T32" fmla="*/ 2147483647 w 61"/>
                <a:gd name="T33" fmla="*/ 2147483647 h 189"/>
                <a:gd name="T34" fmla="*/ 2147483647 w 61"/>
                <a:gd name="T35" fmla="*/ 2147483647 h 189"/>
                <a:gd name="T36" fmla="*/ 2147483647 w 61"/>
                <a:gd name="T37" fmla="*/ 2147483647 h 189"/>
                <a:gd name="T38" fmla="*/ 2147483647 w 61"/>
                <a:gd name="T39" fmla="*/ 2147483647 h 189"/>
                <a:gd name="T40" fmla="*/ 2147483647 w 61"/>
                <a:gd name="T41" fmla="*/ 2147483647 h 189"/>
                <a:gd name="T42" fmla="*/ 2147483647 w 61"/>
                <a:gd name="T43" fmla="*/ 2147483647 h 189"/>
                <a:gd name="T44" fmla="*/ 2147483647 w 61"/>
                <a:gd name="T45" fmla="*/ 2147483647 h 189"/>
                <a:gd name="T46" fmla="*/ 2147483647 w 61"/>
                <a:gd name="T47" fmla="*/ 2147483647 h 189"/>
                <a:gd name="T48" fmla="*/ 2147483647 w 61"/>
                <a:gd name="T49" fmla="*/ 2147483647 h 189"/>
                <a:gd name="T50" fmla="*/ 2147483647 w 61"/>
                <a:gd name="T51" fmla="*/ 2147483647 h 189"/>
                <a:gd name="T52" fmla="*/ 2147483647 w 61"/>
                <a:gd name="T53" fmla="*/ 2147483647 h 189"/>
                <a:gd name="T54" fmla="*/ 2147483647 w 61"/>
                <a:gd name="T55" fmla="*/ 2147483647 h 189"/>
                <a:gd name="T56" fmla="*/ 2147483647 w 61"/>
                <a:gd name="T57" fmla="*/ 2147483647 h 189"/>
                <a:gd name="T58" fmla="*/ 0 w 61"/>
                <a:gd name="T59" fmla="*/ 2147483647 h 189"/>
                <a:gd name="T60" fmla="*/ 2147483647 w 61"/>
                <a:gd name="T61" fmla="*/ 2147483647 h 189"/>
                <a:gd name="T62" fmla="*/ 2147483647 w 61"/>
                <a:gd name="T63" fmla="*/ 2147483647 h 189"/>
                <a:gd name="T64" fmla="*/ 2147483647 w 61"/>
                <a:gd name="T65" fmla="*/ 2147483647 h 189"/>
                <a:gd name="T66" fmla="*/ 2147483647 w 61"/>
                <a:gd name="T67" fmla="*/ 2147483647 h 189"/>
                <a:gd name="T68" fmla="*/ 2147483647 w 61"/>
                <a:gd name="T69" fmla="*/ 2147483647 h 189"/>
                <a:gd name="T70" fmla="*/ 2147483647 w 61"/>
                <a:gd name="T71" fmla="*/ 2147483647 h 189"/>
                <a:gd name="T72" fmla="*/ 2147483647 w 61"/>
                <a:gd name="T73" fmla="*/ 2147483647 h 189"/>
                <a:gd name="T74" fmla="*/ 2147483647 w 61"/>
                <a:gd name="T75" fmla="*/ 2147483647 h 189"/>
                <a:gd name="T76" fmla="*/ 2147483647 w 61"/>
                <a:gd name="T77" fmla="*/ 2147483647 h 189"/>
                <a:gd name="T78" fmla="*/ 2147483647 w 61"/>
                <a:gd name="T79" fmla="*/ 2147483647 h 189"/>
                <a:gd name="T80" fmla="*/ 2147483647 w 61"/>
                <a:gd name="T81" fmla="*/ 2147483647 h 189"/>
                <a:gd name="T82" fmla="*/ 2147483647 w 61"/>
                <a:gd name="T83" fmla="*/ 2147483647 h 189"/>
                <a:gd name="T84" fmla="*/ 2147483647 w 61"/>
                <a:gd name="T85" fmla="*/ 2147483647 h 189"/>
                <a:gd name="T86" fmla="*/ 2147483647 w 61"/>
                <a:gd name="T87" fmla="*/ 2147483647 h 189"/>
                <a:gd name="T88" fmla="*/ 2147483647 w 61"/>
                <a:gd name="T89" fmla="*/ 2147483647 h 189"/>
                <a:gd name="T90" fmla="*/ 2147483647 w 61"/>
                <a:gd name="T91" fmla="*/ 2147483647 h 189"/>
                <a:gd name="T92" fmla="*/ 2147483647 w 61"/>
                <a:gd name="T93" fmla="*/ 2147483647 h 189"/>
                <a:gd name="T94" fmla="*/ 2147483647 w 61"/>
                <a:gd name="T95" fmla="*/ 2147483647 h 189"/>
                <a:gd name="T96" fmla="*/ 2147483647 w 61"/>
                <a:gd name="T97" fmla="*/ 2147483647 h 189"/>
                <a:gd name="T98" fmla="*/ 2147483647 w 61"/>
                <a:gd name="T99" fmla="*/ 2147483647 h 189"/>
                <a:gd name="T100" fmla="*/ 2147483647 w 61"/>
                <a:gd name="T101" fmla="*/ 2147483647 h 189"/>
                <a:gd name="T102" fmla="*/ 2147483647 w 61"/>
                <a:gd name="T103" fmla="*/ 2147483647 h 189"/>
                <a:gd name="T104" fmla="*/ 2147483647 w 61"/>
                <a:gd name="T105" fmla="*/ 2147483647 h 189"/>
                <a:gd name="T106" fmla="*/ 2147483647 w 61"/>
                <a:gd name="T107" fmla="*/ 2147483647 h 189"/>
                <a:gd name="T108" fmla="*/ 2147483647 w 61"/>
                <a:gd name="T109" fmla="*/ 2147483647 h 189"/>
                <a:gd name="T110" fmla="*/ 2147483647 w 61"/>
                <a:gd name="T111" fmla="*/ 2147483647 h 189"/>
                <a:gd name="T112" fmla="*/ 2147483647 w 61"/>
                <a:gd name="T113" fmla="*/ 2147483647 h 18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89"/>
                <a:gd name="T173" fmla="*/ 61 w 61"/>
                <a:gd name="T174" fmla="*/ 189 h 18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89">
                  <a:moveTo>
                    <a:pt x="30" y="189"/>
                  </a:moveTo>
                  <a:lnTo>
                    <a:pt x="28" y="188"/>
                  </a:lnTo>
                  <a:lnTo>
                    <a:pt x="29" y="187"/>
                  </a:lnTo>
                  <a:lnTo>
                    <a:pt x="24" y="185"/>
                  </a:lnTo>
                  <a:lnTo>
                    <a:pt x="21" y="183"/>
                  </a:lnTo>
                  <a:lnTo>
                    <a:pt x="21" y="184"/>
                  </a:lnTo>
                  <a:lnTo>
                    <a:pt x="19" y="180"/>
                  </a:lnTo>
                  <a:lnTo>
                    <a:pt x="17" y="179"/>
                  </a:lnTo>
                  <a:lnTo>
                    <a:pt x="15" y="177"/>
                  </a:lnTo>
                  <a:lnTo>
                    <a:pt x="11" y="173"/>
                  </a:lnTo>
                  <a:lnTo>
                    <a:pt x="9" y="169"/>
                  </a:lnTo>
                  <a:lnTo>
                    <a:pt x="8" y="168"/>
                  </a:lnTo>
                  <a:lnTo>
                    <a:pt x="7" y="164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0" y="152"/>
                  </a:lnTo>
                  <a:lnTo>
                    <a:pt x="10" y="150"/>
                  </a:lnTo>
                  <a:lnTo>
                    <a:pt x="15" y="153"/>
                  </a:lnTo>
                  <a:lnTo>
                    <a:pt x="15" y="155"/>
                  </a:lnTo>
                  <a:lnTo>
                    <a:pt x="17" y="155"/>
                  </a:lnTo>
                  <a:lnTo>
                    <a:pt x="18" y="153"/>
                  </a:lnTo>
                  <a:lnTo>
                    <a:pt x="20" y="155"/>
                  </a:lnTo>
                  <a:lnTo>
                    <a:pt x="20" y="157"/>
                  </a:lnTo>
                  <a:lnTo>
                    <a:pt x="24" y="160"/>
                  </a:lnTo>
                  <a:lnTo>
                    <a:pt x="23" y="157"/>
                  </a:lnTo>
                  <a:lnTo>
                    <a:pt x="39" y="150"/>
                  </a:lnTo>
                  <a:lnTo>
                    <a:pt x="27" y="152"/>
                  </a:lnTo>
                  <a:lnTo>
                    <a:pt x="23" y="155"/>
                  </a:lnTo>
                  <a:lnTo>
                    <a:pt x="21" y="153"/>
                  </a:lnTo>
                  <a:lnTo>
                    <a:pt x="24" y="152"/>
                  </a:lnTo>
                  <a:lnTo>
                    <a:pt x="21" y="150"/>
                  </a:lnTo>
                  <a:lnTo>
                    <a:pt x="20" y="150"/>
                  </a:lnTo>
                  <a:lnTo>
                    <a:pt x="19" y="149"/>
                  </a:lnTo>
                  <a:lnTo>
                    <a:pt x="20" y="146"/>
                  </a:lnTo>
                  <a:lnTo>
                    <a:pt x="27" y="144"/>
                  </a:lnTo>
                  <a:lnTo>
                    <a:pt x="23" y="144"/>
                  </a:lnTo>
                  <a:lnTo>
                    <a:pt x="25" y="141"/>
                  </a:lnTo>
                  <a:lnTo>
                    <a:pt x="35" y="136"/>
                  </a:lnTo>
                  <a:lnTo>
                    <a:pt x="26" y="139"/>
                  </a:lnTo>
                  <a:lnTo>
                    <a:pt x="26" y="137"/>
                  </a:lnTo>
                  <a:lnTo>
                    <a:pt x="29" y="135"/>
                  </a:lnTo>
                  <a:lnTo>
                    <a:pt x="23" y="135"/>
                  </a:lnTo>
                  <a:lnTo>
                    <a:pt x="24" y="132"/>
                  </a:lnTo>
                  <a:lnTo>
                    <a:pt x="26" y="130"/>
                  </a:lnTo>
                  <a:lnTo>
                    <a:pt x="30" y="127"/>
                  </a:lnTo>
                  <a:lnTo>
                    <a:pt x="38" y="124"/>
                  </a:lnTo>
                  <a:lnTo>
                    <a:pt x="35" y="124"/>
                  </a:lnTo>
                  <a:lnTo>
                    <a:pt x="30" y="125"/>
                  </a:lnTo>
                  <a:lnTo>
                    <a:pt x="33" y="119"/>
                  </a:lnTo>
                  <a:lnTo>
                    <a:pt x="28" y="127"/>
                  </a:lnTo>
                  <a:lnTo>
                    <a:pt x="24" y="131"/>
                  </a:lnTo>
                  <a:lnTo>
                    <a:pt x="21" y="134"/>
                  </a:lnTo>
                  <a:lnTo>
                    <a:pt x="21" y="129"/>
                  </a:lnTo>
                  <a:lnTo>
                    <a:pt x="27" y="128"/>
                  </a:lnTo>
                  <a:lnTo>
                    <a:pt x="27" y="127"/>
                  </a:lnTo>
                  <a:lnTo>
                    <a:pt x="20" y="127"/>
                  </a:lnTo>
                  <a:lnTo>
                    <a:pt x="20" y="124"/>
                  </a:lnTo>
                  <a:lnTo>
                    <a:pt x="18" y="125"/>
                  </a:lnTo>
                  <a:lnTo>
                    <a:pt x="18" y="128"/>
                  </a:lnTo>
                  <a:lnTo>
                    <a:pt x="14" y="131"/>
                  </a:lnTo>
                  <a:lnTo>
                    <a:pt x="18" y="129"/>
                  </a:lnTo>
                  <a:lnTo>
                    <a:pt x="20" y="132"/>
                  </a:lnTo>
                  <a:lnTo>
                    <a:pt x="19" y="134"/>
                  </a:lnTo>
                  <a:lnTo>
                    <a:pt x="15" y="134"/>
                  </a:lnTo>
                  <a:lnTo>
                    <a:pt x="12" y="138"/>
                  </a:lnTo>
                  <a:lnTo>
                    <a:pt x="13" y="134"/>
                  </a:lnTo>
                  <a:lnTo>
                    <a:pt x="13" y="126"/>
                  </a:lnTo>
                  <a:lnTo>
                    <a:pt x="9" y="128"/>
                  </a:lnTo>
                  <a:lnTo>
                    <a:pt x="11" y="128"/>
                  </a:lnTo>
                  <a:lnTo>
                    <a:pt x="11" y="137"/>
                  </a:lnTo>
                  <a:lnTo>
                    <a:pt x="5" y="137"/>
                  </a:lnTo>
                  <a:lnTo>
                    <a:pt x="3" y="143"/>
                  </a:lnTo>
                  <a:lnTo>
                    <a:pt x="0" y="142"/>
                  </a:lnTo>
                  <a:lnTo>
                    <a:pt x="2" y="130"/>
                  </a:lnTo>
                  <a:lnTo>
                    <a:pt x="3" y="125"/>
                  </a:lnTo>
                  <a:lnTo>
                    <a:pt x="3" y="124"/>
                  </a:lnTo>
                  <a:lnTo>
                    <a:pt x="6" y="121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21"/>
                  </a:lnTo>
                  <a:lnTo>
                    <a:pt x="10" y="118"/>
                  </a:lnTo>
                  <a:lnTo>
                    <a:pt x="9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1" y="123"/>
                  </a:lnTo>
                  <a:lnTo>
                    <a:pt x="10" y="124"/>
                  </a:lnTo>
                  <a:lnTo>
                    <a:pt x="9" y="125"/>
                  </a:lnTo>
                  <a:lnTo>
                    <a:pt x="8" y="127"/>
                  </a:lnTo>
                  <a:lnTo>
                    <a:pt x="11" y="124"/>
                  </a:lnTo>
                  <a:lnTo>
                    <a:pt x="12" y="123"/>
                  </a:lnTo>
                  <a:lnTo>
                    <a:pt x="13" y="117"/>
                  </a:lnTo>
                  <a:lnTo>
                    <a:pt x="18" y="119"/>
                  </a:lnTo>
                  <a:lnTo>
                    <a:pt x="18" y="121"/>
                  </a:lnTo>
                  <a:lnTo>
                    <a:pt x="19" y="119"/>
                  </a:lnTo>
                  <a:lnTo>
                    <a:pt x="22" y="118"/>
                  </a:lnTo>
                  <a:lnTo>
                    <a:pt x="22" y="117"/>
                  </a:lnTo>
                  <a:lnTo>
                    <a:pt x="18" y="118"/>
                  </a:lnTo>
                  <a:lnTo>
                    <a:pt x="18" y="116"/>
                  </a:lnTo>
                  <a:lnTo>
                    <a:pt x="23" y="114"/>
                  </a:lnTo>
                  <a:lnTo>
                    <a:pt x="26" y="115"/>
                  </a:lnTo>
                  <a:lnTo>
                    <a:pt x="32" y="110"/>
                  </a:lnTo>
                  <a:lnTo>
                    <a:pt x="23" y="113"/>
                  </a:lnTo>
                  <a:lnTo>
                    <a:pt x="24" y="108"/>
                  </a:lnTo>
                  <a:lnTo>
                    <a:pt x="21" y="112"/>
                  </a:lnTo>
                  <a:lnTo>
                    <a:pt x="20" y="110"/>
                  </a:lnTo>
                  <a:lnTo>
                    <a:pt x="18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8" y="107"/>
                  </a:lnTo>
                  <a:lnTo>
                    <a:pt x="19" y="104"/>
                  </a:lnTo>
                  <a:lnTo>
                    <a:pt x="21" y="104"/>
                  </a:lnTo>
                  <a:lnTo>
                    <a:pt x="23" y="103"/>
                  </a:lnTo>
                  <a:lnTo>
                    <a:pt x="24" y="104"/>
                  </a:lnTo>
                  <a:lnTo>
                    <a:pt x="26" y="101"/>
                  </a:lnTo>
                  <a:lnTo>
                    <a:pt x="24" y="100"/>
                  </a:lnTo>
                  <a:lnTo>
                    <a:pt x="26" y="98"/>
                  </a:lnTo>
                  <a:lnTo>
                    <a:pt x="28" y="96"/>
                  </a:lnTo>
                  <a:lnTo>
                    <a:pt x="33" y="95"/>
                  </a:lnTo>
                  <a:lnTo>
                    <a:pt x="33" y="94"/>
                  </a:lnTo>
                  <a:lnTo>
                    <a:pt x="33" y="92"/>
                  </a:lnTo>
                  <a:lnTo>
                    <a:pt x="32" y="94"/>
                  </a:lnTo>
                  <a:lnTo>
                    <a:pt x="29" y="95"/>
                  </a:lnTo>
                  <a:lnTo>
                    <a:pt x="30" y="94"/>
                  </a:lnTo>
                  <a:lnTo>
                    <a:pt x="28" y="91"/>
                  </a:lnTo>
                  <a:lnTo>
                    <a:pt x="29" y="89"/>
                  </a:lnTo>
                  <a:lnTo>
                    <a:pt x="30" y="90"/>
                  </a:lnTo>
                  <a:lnTo>
                    <a:pt x="33" y="86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8" y="82"/>
                  </a:lnTo>
                  <a:lnTo>
                    <a:pt x="40" y="81"/>
                  </a:lnTo>
                  <a:lnTo>
                    <a:pt x="41" y="79"/>
                  </a:lnTo>
                  <a:lnTo>
                    <a:pt x="44" y="80"/>
                  </a:lnTo>
                  <a:lnTo>
                    <a:pt x="42" y="84"/>
                  </a:lnTo>
                  <a:lnTo>
                    <a:pt x="42" y="86"/>
                  </a:lnTo>
                  <a:lnTo>
                    <a:pt x="41" y="88"/>
                  </a:lnTo>
                  <a:lnTo>
                    <a:pt x="41" y="90"/>
                  </a:lnTo>
                  <a:lnTo>
                    <a:pt x="39" y="96"/>
                  </a:lnTo>
                  <a:lnTo>
                    <a:pt x="39" y="97"/>
                  </a:lnTo>
                  <a:lnTo>
                    <a:pt x="42" y="91"/>
                  </a:lnTo>
                  <a:lnTo>
                    <a:pt x="43" y="87"/>
                  </a:lnTo>
                  <a:lnTo>
                    <a:pt x="44" y="83"/>
                  </a:lnTo>
                  <a:lnTo>
                    <a:pt x="46" y="80"/>
                  </a:lnTo>
                  <a:lnTo>
                    <a:pt x="48" y="78"/>
                  </a:lnTo>
                  <a:lnTo>
                    <a:pt x="51" y="77"/>
                  </a:lnTo>
                  <a:lnTo>
                    <a:pt x="54" y="78"/>
                  </a:lnTo>
                  <a:lnTo>
                    <a:pt x="55" y="79"/>
                  </a:lnTo>
                  <a:lnTo>
                    <a:pt x="55" y="77"/>
                  </a:lnTo>
                  <a:lnTo>
                    <a:pt x="54" y="76"/>
                  </a:lnTo>
                  <a:lnTo>
                    <a:pt x="51" y="76"/>
                  </a:lnTo>
                  <a:lnTo>
                    <a:pt x="48" y="77"/>
                  </a:lnTo>
                  <a:lnTo>
                    <a:pt x="47" y="78"/>
                  </a:lnTo>
                  <a:lnTo>
                    <a:pt x="44" y="80"/>
                  </a:lnTo>
                  <a:lnTo>
                    <a:pt x="43" y="77"/>
                  </a:lnTo>
                  <a:lnTo>
                    <a:pt x="45" y="74"/>
                  </a:lnTo>
                  <a:lnTo>
                    <a:pt x="42" y="77"/>
                  </a:lnTo>
                  <a:lnTo>
                    <a:pt x="40" y="78"/>
                  </a:lnTo>
                  <a:lnTo>
                    <a:pt x="36" y="79"/>
                  </a:lnTo>
                  <a:lnTo>
                    <a:pt x="35" y="80"/>
                  </a:lnTo>
                  <a:lnTo>
                    <a:pt x="33" y="80"/>
                  </a:lnTo>
                  <a:lnTo>
                    <a:pt x="33" y="82"/>
                  </a:lnTo>
                  <a:lnTo>
                    <a:pt x="32" y="81"/>
                  </a:lnTo>
                  <a:lnTo>
                    <a:pt x="32" y="82"/>
                  </a:lnTo>
                  <a:lnTo>
                    <a:pt x="30" y="82"/>
                  </a:lnTo>
                  <a:lnTo>
                    <a:pt x="32" y="83"/>
                  </a:lnTo>
                  <a:lnTo>
                    <a:pt x="32" y="84"/>
                  </a:lnTo>
                  <a:lnTo>
                    <a:pt x="31" y="85"/>
                  </a:lnTo>
                  <a:lnTo>
                    <a:pt x="30" y="86"/>
                  </a:lnTo>
                  <a:lnTo>
                    <a:pt x="30" y="88"/>
                  </a:lnTo>
                  <a:lnTo>
                    <a:pt x="26" y="86"/>
                  </a:lnTo>
                  <a:lnTo>
                    <a:pt x="25" y="89"/>
                  </a:lnTo>
                  <a:lnTo>
                    <a:pt x="24" y="92"/>
                  </a:lnTo>
                  <a:lnTo>
                    <a:pt x="23" y="96"/>
                  </a:lnTo>
                  <a:lnTo>
                    <a:pt x="23" y="98"/>
                  </a:lnTo>
                  <a:lnTo>
                    <a:pt x="21" y="101"/>
                  </a:lnTo>
                  <a:lnTo>
                    <a:pt x="19" y="101"/>
                  </a:lnTo>
                  <a:lnTo>
                    <a:pt x="18" y="100"/>
                  </a:lnTo>
                  <a:lnTo>
                    <a:pt x="15" y="102"/>
                  </a:lnTo>
                  <a:lnTo>
                    <a:pt x="16" y="104"/>
                  </a:lnTo>
                  <a:lnTo>
                    <a:pt x="15" y="105"/>
                  </a:lnTo>
                  <a:lnTo>
                    <a:pt x="14" y="106"/>
                  </a:lnTo>
                  <a:lnTo>
                    <a:pt x="12" y="103"/>
                  </a:lnTo>
                  <a:lnTo>
                    <a:pt x="9" y="100"/>
                  </a:lnTo>
                  <a:lnTo>
                    <a:pt x="10" y="99"/>
                  </a:lnTo>
                  <a:lnTo>
                    <a:pt x="11" y="100"/>
                  </a:lnTo>
                  <a:lnTo>
                    <a:pt x="12" y="97"/>
                  </a:lnTo>
                  <a:lnTo>
                    <a:pt x="14" y="97"/>
                  </a:lnTo>
                  <a:lnTo>
                    <a:pt x="17" y="97"/>
                  </a:lnTo>
                  <a:lnTo>
                    <a:pt x="20" y="97"/>
                  </a:lnTo>
                  <a:lnTo>
                    <a:pt x="21" y="96"/>
                  </a:lnTo>
                  <a:lnTo>
                    <a:pt x="19" y="96"/>
                  </a:lnTo>
                  <a:lnTo>
                    <a:pt x="18" y="94"/>
                  </a:lnTo>
                  <a:lnTo>
                    <a:pt x="20" y="93"/>
                  </a:lnTo>
                  <a:lnTo>
                    <a:pt x="18" y="91"/>
                  </a:lnTo>
                  <a:lnTo>
                    <a:pt x="16" y="92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7" y="88"/>
                  </a:lnTo>
                  <a:lnTo>
                    <a:pt x="18" y="88"/>
                  </a:lnTo>
                  <a:lnTo>
                    <a:pt x="20" y="88"/>
                  </a:lnTo>
                  <a:lnTo>
                    <a:pt x="18" y="87"/>
                  </a:lnTo>
                  <a:lnTo>
                    <a:pt x="16" y="87"/>
                  </a:lnTo>
                  <a:lnTo>
                    <a:pt x="17" y="83"/>
                  </a:lnTo>
                  <a:lnTo>
                    <a:pt x="18" y="82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9"/>
                  </a:lnTo>
                  <a:lnTo>
                    <a:pt x="19" y="80"/>
                  </a:lnTo>
                  <a:lnTo>
                    <a:pt x="17" y="83"/>
                  </a:lnTo>
                  <a:lnTo>
                    <a:pt x="15" y="85"/>
                  </a:lnTo>
                  <a:lnTo>
                    <a:pt x="15" y="86"/>
                  </a:lnTo>
                  <a:lnTo>
                    <a:pt x="14" y="89"/>
                  </a:lnTo>
                  <a:lnTo>
                    <a:pt x="12" y="90"/>
                  </a:lnTo>
                  <a:lnTo>
                    <a:pt x="11" y="91"/>
                  </a:lnTo>
                  <a:lnTo>
                    <a:pt x="9" y="91"/>
                  </a:lnTo>
                  <a:lnTo>
                    <a:pt x="7" y="91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6"/>
                  </a:lnTo>
                  <a:lnTo>
                    <a:pt x="9" y="85"/>
                  </a:lnTo>
                  <a:lnTo>
                    <a:pt x="7" y="86"/>
                  </a:lnTo>
                  <a:lnTo>
                    <a:pt x="6" y="85"/>
                  </a:lnTo>
                  <a:lnTo>
                    <a:pt x="5" y="85"/>
                  </a:lnTo>
                  <a:lnTo>
                    <a:pt x="4" y="86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3" y="88"/>
                  </a:lnTo>
                  <a:lnTo>
                    <a:pt x="1" y="87"/>
                  </a:lnTo>
                  <a:lnTo>
                    <a:pt x="0" y="86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8"/>
                  </a:lnTo>
                  <a:lnTo>
                    <a:pt x="6" y="78"/>
                  </a:lnTo>
                  <a:lnTo>
                    <a:pt x="7" y="78"/>
                  </a:lnTo>
                  <a:lnTo>
                    <a:pt x="9" y="78"/>
                  </a:lnTo>
                  <a:lnTo>
                    <a:pt x="9" y="77"/>
                  </a:lnTo>
                  <a:lnTo>
                    <a:pt x="9" y="76"/>
                  </a:lnTo>
                  <a:lnTo>
                    <a:pt x="9" y="75"/>
                  </a:lnTo>
                  <a:lnTo>
                    <a:pt x="9" y="74"/>
                  </a:lnTo>
                  <a:lnTo>
                    <a:pt x="9" y="73"/>
                  </a:lnTo>
                  <a:lnTo>
                    <a:pt x="11" y="73"/>
                  </a:lnTo>
                  <a:lnTo>
                    <a:pt x="12" y="72"/>
                  </a:lnTo>
                  <a:lnTo>
                    <a:pt x="11" y="71"/>
                  </a:lnTo>
                  <a:lnTo>
                    <a:pt x="12" y="71"/>
                  </a:lnTo>
                  <a:lnTo>
                    <a:pt x="13" y="70"/>
                  </a:lnTo>
                  <a:lnTo>
                    <a:pt x="14" y="68"/>
                  </a:lnTo>
                  <a:lnTo>
                    <a:pt x="15" y="68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5" y="67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1" y="69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3" y="62"/>
                  </a:lnTo>
                  <a:lnTo>
                    <a:pt x="4" y="63"/>
                  </a:lnTo>
                  <a:lnTo>
                    <a:pt x="5" y="64"/>
                  </a:lnTo>
                  <a:lnTo>
                    <a:pt x="5" y="65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5"/>
                  </a:lnTo>
                  <a:lnTo>
                    <a:pt x="8" y="66"/>
                  </a:lnTo>
                  <a:lnTo>
                    <a:pt x="9" y="67"/>
                  </a:lnTo>
                  <a:lnTo>
                    <a:pt x="8" y="66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1"/>
                  </a:lnTo>
                  <a:lnTo>
                    <a:pt x="7" y="61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60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3" y="56"/>
                  </a:lnTo>
                  <a:lnTo>
                    <a:pt x="5" y="57"/>
                  </a:lnTo>
                  <a:lnTo>
                    <a:pt x="6" y="58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5" y="54"/>
                  </a:lnTo>
                  <a:lnTo>
                    <a:pt x="6" y="53"/>
                  </a:lnTo>
                  <a:lnTo>
                    <a:pt x="7" y="50"/>
                  </a:lnTo>
                  <a:lnTo>
                    <a:pt x="8" y="49"/>
                  </a:lnTo>
                  <a:lnTo>
                    <a:pt x="7" y="49"/>
                  </a:lnTo>
                  <a:lnTo>
                    <a:pt x="5" y="48"/>
                  </a:lnTo>
                  <a:lnTo>
                    <a:pt x="4" y="46"/>
                  </a:lnTo>
                  <a:lnTo>
                    <a:pt x="5" y="44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9" y="42"/>
                  </a:lnTo>
                  <a:lnTo>
                    <a:pt x="30" y="44"/>
                  </a:lnTo>
                  <a:lnTo>
                    <a:pt x="34" y="43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8" y="46"/>
                  </a:lnTo>
                  <a:lnTo>
                    <a:pt x="41" y="46"/>
                  </a:lnTo>
                  <a:lnTo>
                    <a:pt x="43" y="46"/>
                  </a:lnTo>
                  <a:lnTo>
                    <a:pt x="45" y="42"/>
                  </a:lnTo>
                  <a:lnTo>
                    <a:pt x="51" y="43"/>
                  </a:lnTo>
                  <a:lnTo>
                    <a:pt x="51" y="46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4"/>
                  </a:lnTo>
                  <a:lnTo>
                    <a:pt x="61" y="44"/>
                  </a:lnTo>
                  <a:lnTo>
                    <a:pt x="59" y="43"/>
                  </a:lnTo>
                  <a:lnTo>
                    <a:pt x="56" y="44"/>
                  </a:lnTo>
                  <a:lnTo>
                    <a:pt x="54" y="44"/>
                  </a:lnTo>
                  <a:lnTo>
                    <a:pt x="53" y="43"/>
                  </a:lnTo>
                  <a:lnTo>
                    <a:pt x="55" y="43"/>
                  </a:lnTo>
                  <a:lnTo>
                    <a:pt x="55" y="41"/>
                  </a:lnTo>
                  <a:lnTo>
                    <a:pt x="51" y="41"/>
                  </a:lnTo>
                  <a:lnTo>
                    <a:pt x="47" y="40"/>
                  </a:lnTo>
                  <a:lnTo>
                    <a:pt x="43" y="39"/>
                  </a:lnTo>
                  <a:lnTo>
                    <a:pt x="42" y="42"/>
                  </a:lnTo>
                  <a:lnTo>
                    <a:pt x="41" y="43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3" y="41"/>
                  </a:lnTo>
                  <a:lnTo>
                    <a:pt x="32" y="41"/>
                  </a:lnTo>
                  <a:lnTo>
                    <a:pt x="30" y="40"/>
                  </a:lnTo>
                  <a:lnTo>
                    <a:pt x="27" y="40"/>
                  </a:lnTo>
                  <a:lnTo>
                    <a:pt x="24" y="40"/>
                  </a:lnTo>
                  <a:lnTo>
                    <a:pt x="21" y="40"/>
                  </a:lnTo>
                  <a:lnTo>
                    <a:pt x="18" y="42"/>
                  </a:lnTo>
                  <a:lnTo>
                    <a:pt x="15" y="44"/>
                  </a:lnTo>
                  <a:lnTo>
                    <a:pt x="13" y="43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11" y="40"/>
                  </a:lnTo>
                  <a:lnTo>
                    <a:pt x="9" y="39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11" y="39"/>
                  </a:lnTo>
                  <a:lnTo>
                    <a:pt x="12" y="38"/>
                  </a:lnTo>
                  <a:lnTo>
                    <a:pt x="9" y="36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5" y="24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9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1" y="7"/>
                  </a:lnTo>
                  <a:lnTo>
                    <a:pt x="15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2" y="7"/>
                  </a:lnTo>
                  <a:lnTo>
                    <a:pt x="32" y="5"/>
                  </a:lnTo>
                  <a:lnTo>
                    <a:pt x="34" y="4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1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7" name="Freeform 227"/>
            <p:cNvSpPr>
              <a:spLocks/>
            </p:cNvSpPr>
            <p:nvPr/>
          </p:nvSpPr>
          <p:spPr bwMode="auto">
            <a:xfrm>
              <a:off x="3905696" y="1439770"/>
              <a:ext cx="64698" cy="71626"/>
            </a:xfrm>
            <a:custGeom>
              <a:avLst/>
              <a:gdLst>
                <a:gd name="T0" fmla="*/ 2147483647 w 25"/>
                <a:gd name="T1" fmla="*/ 2147483647 h 28"/>
                <a:gd name="T2" fmla="*/ 2147483647 w 25"/>
                <a:gd name="T3" fmla="*/ 2147483647 h 28"/>
                <a:gd name="T4" fmla="*/ 2147483647 w 25"/>
                <a:gd name="T5" fmla="*/ 2147483647 h 28"/>
                <a:gd name="T6" fmla="*/ 2147483647 w 25"/>
                <a:gd name="T7" fmla="*/ 2147483647 h 28"/>
                <a:gd name="T8" fmla="*/ 2147483647 w 25"/>
                <a:gd name="T9" fmla="*/ 2147483647 h 28"/>
                <a:gd name="T10" fmla="*/ 2147483647 w 25"/>
                <a:gd name="T11" fmla="*/ 2147483647 h 28"/>
                <a:gd name="T12" fmla="*/ 2147483647 w 25"/>
                <a:gd name="T13" fmla="*/ 2147483647 h 28"/>
                <a:gd name="T14" fmla="*/ 2147483647 w 25"/>
                <a:gd name="T15" fmla="*/ 2147483647 h 28"/>
                <a:gd name="T16" fmla="*/ 2147483647 w 25"/>
                <a:gd name="T17" fmla="*/ 2147483647 h 28"/>
                <a:gd name="T18" fmla="*/ 2147483647 w 25"/>
                <a:gd name="T19" fmla="*/ 2147483647 h 28"/>
                <a:gd name="T20" fmla="*/ 2147483647 w 25"/>
                <a:gd name="T21" fmla="*/ 2147483647 h 28"/>
                <a:gd name="T22" fmla="*/ 2147483647 w 25"/>
                <a:gd name="T23" fmla="*/ 2147483647 h 28"/>
                <a:gd name="T24" fmla="*/ 2147483647 w 25"/>
                <a:gd name="T25" fmla="*/ 2147483647 h 28"/>
                <a:gd name="T26" fmla="*/ 2147483647 w 25"/>
                <a:gd name="T27" fmla="*/ 2147483647 h 28"/>
                <a:gd name="T28" fmla="*/ 2147483647 w 25"/>
                <a:gd name="T29" fmla="*/ 2147483647 h 28"/>
                <a:gd name="T30" fmla="*/ 2147483647 w 25"/>
                <a:gd name="T31" fmla="*/ 2147483647 h 28"/>
                <a:gd name="T32" fmla="*/ 2147483647 w 25"/>
                <a:gd name="T33" fmla="*/ 2147483647 h 28"/>
                <a:gd name="T34" fmla="*/ 2147483647 w 25"/>
                <a:gd name="T35" fmla="*/ 2147483647 h 28"/>
                <a:gd name="T36" fmla="*/ 2147483647 w 25"/>
                <a:gd name="T37" fmla="*/ 2147483647 h 28"/>
                <a:gd name="T38" fmla="*/ 2147483647 w 25"/>
                <a:gd name="T39" fmla="*/ 2147483647 h 28"/>
                <a:gd name="T40" fmla="*/ 2147483647 w 25"/>
                <a:gd name="T41" fmla="*/ 2147483647 h 28"/>
                <a:gd name="T42" fmla="*/ 2147483647 w 25"/>
                <a:gd name="T43" fmla="*/ 2147483647 h 28"/>
                <a:gd name="T44" fmla="*/ 2147483647 w 25"/>
                <a:gd name="T45" fmla="*/ 0 h 28"/>
                <a:gd name="T46" fmla="*/ 2147483647 w 25"/>
                <a:gd name="T47" fmla="*/ 2147483647 h 28"/>
                <a:gd name="T48" fmla="*/ 2147483647 w 25"/>
                <a:gd name="T49" fmla="*/ 2147483647 h 28"/>
                <a:gd name="T50" fmla="*/ 2147483647 w 25"/>
                <a:gd name="T51" fmla="*/ 2147483647 h 28"/>
                <a:gd name="T52" fmla="*/ 2147483647 w 25"/>
                <a:gd name="T53" fmla="*/ 2147483647 h 28"/>
                <a:gd name="T54" fmla="*/ 2147483647 w 25"/>
                <a:gd name="T55" fmla="*/ 2147483647 h 28"/>
                <a:gd name="T56" fmla="*/ 2147483647 w 25"/>
                <a:gd name="T57" fmla="*/ 2147483647 h 28"/>
                <a:gd name="T58" fmla="*/ 2147483647 w 25"/>
                <a:gd name="T59" fmla="*/ 2147483647 h 28"/>
                <a:gd name="T60" fmla="*/ 2147483647 w 25"/>
                <a:gd name="T61" fmla="*/ 2147483647 h 28"/>
                <a:gd name="T62" fmla="*/ 2147483647 w 25"/>
                <a:gd name="T63" fmla="*/ 2147483647 h 28"/>
                <a:gd name="T64" fmla="*/ 2147483647 w 25"/>
                <a:gd name="T65" fmla="*/ 2147483647 h 28"/>
                <a:gd name="T66" fmla="*/ 2147483647 w 25"/>
                <a:gd name="T67" fmla="*/ 2147483647 h 28"/>
                <a:gd name="T68" fmla="*/ 2147483647 w 25"/>
                <a:gd name="T69" fmla="*/ 2147483647 h 28"/>
                <a:gd name="T70" fmla="*/ 2147483647 w 25"/>
                <a:gd name="T71" fmla="*/ 2147483647 h 28"/>
                <a:gd name="T72" fmla="*/ 2147483647 w 25"/>
                <a:gd name="T73" fmla="*/ 2147483647 h 28"/>
                <a:gd name="T74" fmla="*/ 2147483647 w 25"/>
                <a:gd name="T75" fmla="*/ 2147483647 h 28"/>
                <a:gd name="T76" fmla="*/ 2147483647 w 25"/>
                <a:gd name="T77" fmla="*/ 2147483647 h 28"/>
                <a:gd name="T78" fmla="*/ 2147483647 w 25"/>
                <a:gd name="T79" fmla="*/ 2147483647 h 28"/>
                <a:gd name="T80" fmla="*/ 2147483647 w 25"/>
                <a:gd name="T81" fmla="*/ 2147483647 h 28"/>
                <a:gd name="T82" fmla="*/ 2147483647 w 25"/>
                <a:gd name="T83" fmla="*/ 2147483647 h 28"/>
                <a:gd name="T84" fmla="*/ 2147483647 w 25"/>
                <a:gd name="T85" fmla="*/ 2147483647 h 28"/>
                <a:gd name="T86" fmla="*/ 2147483647 w 25"/>
                <a:gd name="T87" fmla="*/ 2147483647 h 28"/>
                <a:gd name="T88" fmla="*/ 0 w 25"/>
                <a:gd name="T89" fmla="*/ 2147483647 h 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"/>
                <a:gd name="T136" fmla="*/ 0 h 28"/>
                <a:gd name="T137" fmla="*/ 25 w 25"/>
                <a:gd name="T138" fmla="*/ 28 h 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" h="28">
                  <a:moveTo>
                    <a:pt x="0" y="26"/>
                  </a:moveTo>
                  <a:lnTo>
                    <a:pt x="1" y="25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10" y="7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7" y="5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4" y="1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5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4" y="6"/>
                  </a:lnTo>
                  <a:lnTo>
                    <a:pt x="23" y="7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4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4" y="18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1" y="23"/>
                  </a:lnTo>
                  <a:lnTo>
                    <a:pt x="10" y="24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7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8" name="Freeform 228"/>
            <p:cNvSpPr>
              <a:spLocks/>
            </p:cNvSpPr>
            <p:nvPr/>
          </p:nvSpPr>
          <p:spPr bwMode="auto">
            <a:xfrm>
              <a:off x="3696077" y="1580464"/>
              <a:ext cx="126808" cy="79301"/>
            </a:xfrm>
            <a:custGeom>
              <a:avLst/>
              <a:gdLst>
                <a:gd name="T0" fmla="*/ 2147483647 w 49"/>
                <a:gd name="T1" fmla="*/ 2147483647 h 31"/>
                <a:gd name="T2" fmla="*/ 2147483647 w 49"/>
                <a:gd name="T3" fmla="*/ 2147483647 h 31"/>
                <a:gd name="T4" fmla="*/ 2147483647 w 49"/>
                <a:gd name="T5" fmla="*/ 2147483647 h 31"/>
                <a:gd name="T6" fmla="*/ 2147483647 w 49"/>
                <a:gd name="T7" fmla="*/ 2147483647 h 31"/>
                <a:gd name="T8" fmla="*/ 2147483647 w 49"/>
                <a:gd name="T9" fmla="*/ 2147483647 h 31"/>
                <a:gd name="T10" fmla="*/ 2147483647 w 49"/>
                <a:gd name="T11" fmla="*/ 2147483647 h 31"/>
                <a:gd name="T12" fmla="*/ 2147483647 w 49"/>
                <a:gd name="T13" fmla="*/ 2147483647 h 31"/>
                <a:gd name="T14" fmla="*/ 2147483647 w 49"/>
                <a:gd name="T15" fmla="*/ 2147483647 h 31"/>
                <a:gd name="T16" fmla="*/ 2147483647 w 49"/>
                <a:gd name="T17" fmla="*/ 2147483647 h 31"/>
                <a:gd name="T18" fmla="*/ 2147483647 w 49"/>
                <a:gd name="T19" fmla="*/ 2147483647 h 31"/>
                <a:gd name="T20" fmla="*/ 2147483647 w 49"/>
                <a:gd name="T21" fmla="*/ 2147483647 h 31"/>
                <a:gd name="T22" fmla="*/ 2147483647 w 49"/>
                <a:gd name="T23" fmla="*/ 2147483647 h 31"/>
                <a:gd name="T24" fmla="*/ 2147483647 w 49"/>
                <a:gd name="T25" fmla="*/ 2147483647 h 31"/>
                <a:gd name="T26" fmla="*/ 2147483647 w 49"/>
                <a:gd name="T27" fmla="*/ 2147483647 h 31"/>
                <a:gd name="T28" fmla="*/ 2147483647 w 49"/>
                <a:gd name="T29" fmla="*/ 2147483647 h 31"/>
                <a:gd name="T30" fmla="*/ 2147483647 w 49"/>
                <a:gd name="T31" fmla="*/ 2147483647 h 31"/>
                <a:gd name="T32" fmla="*/ 2147483647 w 49"/>
                <a:gd name="T33" fmla="*/ 2147483647 h 31"/>
                <a:gd name="T34" fmla="*/ 2147483647 w 49"/>
                <a:gd name="T35" fmla="*/ 2147483647 h 31"/>
                <a:gd name="T36" fmla="*/ 2147483647 w 49"/>
                <a:gd name="T37" fmla="*/ 2147483647 h 31"/>
                <a:gd name="T38" fmla="*/ 2147483647 w 49"/>
                <a:gd name="T39" fmla="*/ 2147483647 h 31"/>
                <a:gd name="T40" fmla="*/ 2147483647 w 49"/>
                <a:gd name="T41" fmla="*/ 0 h 31"/>
                <a:gd name="T42" fmla="*/ 2147483647 w 49"/>
                <a:gd name="T43" fmla="*/ 2147483647 h 31"/>
                <a:gd name="T44" fmla="*/ 2147483647 w 49"/>
                <a:gd name="T45" fmla="*/ 2147483647 h 31"/>
                <a:gd name="T46" fmla="*/ 2147483647 w 49"/>
                <a:gd name="T47" fmla="*/ 2147483647 h 31"/>
                <a:gd name="T48" fmla="*/ 2147483647 w 49"/>
                <a:gd name="T49" fmla="*/ 2147483647 h 31"/>
                <a:gd name="T50" fmla="*/ 2147483647 w 49"/>
                <a:gd name="T51" fmla="*/ 2147483647 h 31"/>
                <a:gd name="T52" fmla="*/ 2147483647 w 49"/>
                <a:gd name="T53" fmla="*/ 2147483647 h 31"/>
                <a:gd name="T54" fmla="*/ 2147483647 w 49"/>
                <a:gd name="T55" fmla="*/ 2147483647 h 31"/>
                <a:gd name="T56" fmla="*/ 2147483647 w 49"/>
                <a:gd name="T57" fmla="*/ 2147483647 h 31"/>
                <a:gd name="T58" fmla="*/ 2147483647 w 49"/>
                <a:gd name="T59" fmla="*/ 2147483647 h 31"/>
                <a:gd name="T60" fmla="*/ 2147483647 w 49"/>
                <a:gd name="T61" fmla="*/ 2147483647 h 31"/>
                <a:gd name="T62" fmla="*/ 2147483647 w 49"/>
                <a:gd name="T63" fmla="*/ 2147483647 h 31"/>
                <a:gd name="T64" fmla="*/ 2147483647 w 49"/>
                <a:gd name="T65" fmla="*/ 2147483647 h 31"/>
                <a:gd name="T66" fmla="*/ 2147483647 w 49"/>
                <a:gd name="T67" fmla="*/ 2147483647 h 31"/>
                <a:gd name="T68" fmla="*/ 2147483647 w 49"/>
                <a:gd name="T69" fmla="*/ 2147483647 h 31"/>
                <a:gd name="T70" fmla="*/ 2147483647 w 49"/>
                <a:gd name="T71" fmla="*/ 2147483647 h 31"/>
                <a:gd name="T72" fmla="*/ 2147483647 w 49"/>
                <a:gd name="T73" fmla="*/ 2147483647 h 31"/>
                <a:gd name="T74" fmla="*/ 2147483647 w 49"/>
                <a:gd name="T75" fmla="*/ 2147483647 h 31"/>
                <a:gd name="T76" fmla="*/ 2147483647 w 49"/>
                <a:gd name="T77" fmla="*/ 2147483647 h 31"/>
                <a:gd name="T78" fmla="*/ 2147483647 w 49"/>
                <a:gd name="T79" fmla="*/ 2147483647 h 31"/>
                <a:gd name="T80" fmla="*/ 2147483647 w 49"/>
                <a:gd name="T81" fmla="*/ 2147483647 h 31"/>
                <a:gd name="T82" fmla="*/ 2147483647 w 49"/>
                <a:gd name="T83" fmla="*/ 2147483647 h 31"/>
                <a:gd name="T84" fmla="*/ 2147483647 w 49"/>
                <a:gd name="T85" fmla="*/ 2147483647 h 31"/>
                <a:gd name="T86" fmla="*/ 2147483647 w 49"/>
                <a:gd name="T87" fmla="*/ 2147483647 h 31"/>
                <a:gd name="T88" fmla="*/ 2147483647 w 49"/>
                <a:gd name="T89" fmla="*/ 2147483647 h 31"/>
                <a:gd name="T90" fmla="*/ 2147483647 w 49"/>
                <a:gd name="T91" fmla="*/ 2147483647 h 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"/>
                <a:gd name="T139" fmla="*/ 0 h 31"/>
                <a:gd name="T140" fmla="*/ 49 w 49"/>
                <a:gd name="T141" fmla="*/ 31 h 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" h="31">
                  <a:moveTo>
                    <a:pt x="0" y="31"/>
                  </a:moveTo>
                  <a:lnTo>
                    <a:pt x="0" y="31"/>
                  </a:lnTo>
                  <a:lnTo>
                    <a:pt x="1" y="31"/>
                  </a:lnTo>
                  <a:lnTo>
                    <a:pt x="3" y="29"/>
                  </a:lnTo>
                  <a:lnTo>
                    <a:pt x="6" y="28"/>
                  </a:lnTo>
                  <a:lnTo>
                    <a:pt x="7" y="25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2" y="21"/>
                  </a:lnTo>
                  <a:lnTo>
                    <a:pt x="13" y="17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5" y="20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1" y="15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6" y="13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39" y="9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3" y="9"/>
                  </a:lnTo>
                  <a:lnTo>
                    <a:pt x="44" y="7"/>
                  </a:lnTo>
                  <a:lnTo>
                    <a:pt x="46" y="6"/>
                  </a:lnTo>
                  <a:lnTo>
                    <a:pt x="47" y="4"/>
                  </a:lnTo>
                  <a:lnTo>
                    <a:pt x="48" y="2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3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6" y="3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0" y="10"/>
                  </a:lnTo>
                  <a:lnTo>
                    <a:pt x="29" y="10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9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2" y="24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19" name="Freeform 229"/>
            <p:cNvSpPr>
              <a:spLocks/>
            </p:cNvSpPr>
            <p:nvPr/>
          </p:nvSpPr>
          <p:spPr bwMode="auto">
            <a:xfrm>
              <a:off x="4156723" y="1263262"/>
              <a:ext cx="77637" cy="51162"/>
            </a:xfrm>
            <a:custGeom>
              <a:avLst/>
              <a:gdLst>
                <a:gd name="T0" fmla="*/ 2147483647 w 30"/>
                <a:gd name="T1" fmla="*/ 2147483647 h 20"/>
                <a:gd name="T2" fmla="*/ 2147483647 w 30"/>
                <a:gd name="T3" fmla="*/ 2147483647 h 20"/>
                <a:gd name="T4" fmla="*/ 2147483647 w 30"/>
                <a:gd name="T5" fmla="*/ 2147483647 h 20"/>
                <a:gd name="T6" fmla="*/ 2147483647 w 30"/>
                <a:gd name="T7" fmla="*/ 2147483647 h 20"/>
                <a:gd name="T8" fmla="*/ 2147483647 w 30"/>
                <a:gd name="T9" fmla="*/ 2147483647 h 20"/>
                <a:gd name="T10" fmla="*/ 2147483647 w 30"/>
                <a:gd name="T11" fmla="*/ 2147483647 h 20"/>
                <a:gd name="T12" fmla="*/ 2147483647 w 30"/>
                <a:gd name="T13" fmla="*/ 2147483647 h 20"/>
                <a:gd name="T14" fmla="*/ 2147483647 w 30"/>
                <a:gd name="T15" fmla="*/ 2147483647 h 20"/>
                <a:gd name="T16" fmla="*/ 2147483647 w 30"/>
                <a:gd name="T17" fmla="*/ 2147483647 h 20"/>
                <a:gd name="T18" fmla="*/ 2147483647 w 30"/>
                <a:gd name="T19" fmla="*/ 2147483647 h 20"/>
                <a:gd name="T20" fmla="*/ 2147483647 w 30"/>
                <a:gd name="T21" fmla="*/ 2147483647 h 20"/>
                <a:gd name="T22" fmla="*/ 2147483647 w 30"/>
                <a:gd name="T23" fmla="*/ 2147483647 h 20"/>
                <a:gd name="T24" fmla="*/ 2147483647 w 30"/>
                <a:gd name="T25" fmla="*/ 2147483647 h 20"/>
                <a:gd name="T26" fmla="*/ 2147483647 w 30"/>
                <a:gd name="T27" fmla="*/ 2147483647 h 20"/>
                <a:gd name="T28" fmla="*/ 2147483647 w 30"/>
                <a:gd name="T29" fmla="*/ 2147483647 h 20"/>
                <a:gd name="T30" fmla="*/ 2147483647 w 30"/>
                <a:gd name="T31" fmla="*/ 2147483647 h 20"/>
                <a:gd name="T32" fmla="*/ 2147483647 w 30"/>
                <a:gd name="T33" fmla="*/ 2147483647 h 20"/>
                <a:gd name="T34" fmla="*/ 2147483647 w 30"/>
                <a:gd name="T35" fmla="*/ 2147483647 h 20"/>
                <a:gd name="T36" fmla="*/ 2147483647 w 30"/>
                <a:gd name="T37" fmla="*/ 2147483647 h 20"/>
                <a:gd name="T38" fmla="*/ 2147483647 w 30"/>
                <a:gd name="T39" fmla="*/ 2147483647 h 20"/>
                <a:gd name="T40" fmla="*/ 2147483647 w 30"/>
                <a:gd name="T41" fmla="*/ 2147483647 h 20"/>
                <a:gd name="T42" fmla="*/ 2147483647 w 30"/>
                <a:gd name="T43" fmla="*/ 2147483647 h 20"/>
                <a:gd name="T44" fmla="*/ 2147483647 w 30"/>
                <a:gd name="T45" fmla="*/ 2147483647 h 20"/>
                <a:gd name="T46" fmla="*/ 2147483647 w 30"/>
                <a:gd name="T47" fmla="*/ 2147483647 h 20"/>
                <a:gd name="T48" fmla="*/ 2147483647 w 30"/>
                <a:gd name="T49" fmla="*/ 2147483647 h 20"/>
                <a:gd name="T50" fmla="*/ 2147483647 w 30"/>
                <a:gd name="T51" fmla="*/ 2147483647 h 20"/>
                <a:gd name="T52" fmla="*/ 2147483647 w 30"/>
                <a:gd name="T53" fmla="*/ 2147483647 h 20"/>
                <a:gd name="T54" fmla="*/ 2147483647 w 30"/>
                <a:gd name="T55" fmla="*/ 2147483647 h 20"/>
                <a:gd name="T56" fmla="*/ 2147483647 w 30"/>
                <a:gd name="T57" fmla="*/ 2147483647 h 20"/>
                <a:gd name="T58" fmla="*/ 2147483647 w 30"/>
                <a:gd name="T59" fmla="*/ 2147483647 h 20"/>
                <a:gd name="T60" fmla="*/ 2147483647 w 30"/>
                <a:gd name="T61" fmla="*/ 2147483647 h 20"/>
                <a:gd name="T62" fmla="*/ 2147483647 w 30"/>
                <a:gd name="T63" fmla="*/ 2147483647 h 20"/>
                <a:gd name="T64" fmla="*/ 2147483647 w 30"/>
                <a:gd name="T65" fmla="*/ 2147483647 h 20"/>
                <a:gd name="T66" fmla="*/ 2147483647 w 30"/>
                <a:gd name="T67" fmla="*/ 2147483647 h 20"/>
                <a:gd name="T68" fmla="*/ 2147483647 w 30"/>
                <a:gd name="T69" fmla="*/ 2147483647 h 20"/>
                <a:gd name="T70" fmla="*/ 2147483647 w 30"/>
                <a:gd name="T71" fmla="*/ 2147483647 h 20"/>
                <a:gd name="T72" fmla="*/ 2147483647 w 30"/>
                <a:gd name="T73" fmla="*/ 2147483647 h 20"/>
                <a:gd name="T74" fmla="*/ 2147483647 w 30"/>
                <a:gd name="T75" fmla="*/ 2147483647 h 20"/>
                <a:gd name="T76" fmla="*/ 2147483647 w 30"/>
                <a:gd name="T77" fmla="*/ 2147483647 h 20"/>
                <a:gd name="T78" fmla="*/ 2147483647 w 30"/>
                <a:gd name="T79" fmla="*/ 2147483647 h 20"/>
                <a:gd name="T80" fmla="*/ 2147483647 w 30"/>
                <a:gd name="T81" fmla="*/ 2147483647 h 20"/>
                <a:gd name="T82" fmla="*/ 2147483647 w 30"/>
                <a:gd name="T83" fmla="*/ 2147483647 h 20"/>
                <a:gd name="T84" fmla="*/ 2147483647 w 30"/>
                <a:gd name="T85" fmla="*/ 2147483647 h 20"/>
                <a:gd name="T86" fmla="*/ 2147483647 w 30"/>
                <a:gd name="T87" fmla="*/ 2147483647 h 20"/>
                <a:gd name="T88" fmla="*/ 2147483647 w 30"/>
                <a:gd name="T89" fmla="*/ 2147483647 h 20"/>
                <a:gd name="T90" fmla="*/ 2147483647 w 30"/>
                <a:gd name="T91" fmla="*/ 2147483647 h 20"/>
                <a:gd name="T92" fmla="*/ 2147483647 w 30"/>
                <a:gd name="T93" fmla="*/ 2147483647 h 20"/>
                <a:gd name="T94" fmla="*/ 2147483647 w 30"/>
                <a:gd name="T95" fmla="*/ 2147483647 h 20"/>
                <a:gd name="T96" fmla="*/ 2147483647 w 30"/>
                <a:gd name="T97" fmla="*/ 2147483647 h 20"/>
                <a:gd name="T98" fmla="*/ 2147483647 w 30"/>
                <a:gd name="T99" fmla="*/ 2147483647 h 20"/>
                <a:gd name="T100" fmla="*/ 0 w 30"/>
                <a:gd name="T101" fmla="*/ 2147483647 h 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"/>
                <a:gd name="T154" fmla="*/ 0 h 20"/>
                <a:gd name="T155" fmla="*/ 30 w 30"/>
                <a:gd name="T156" fmla="*/ 20 h 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" h="20">
                  <a:moveTo>
                    <a:pt x="0" y="14"/>
                  </a:move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5" y="20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3" y="12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4"/>
                  </a:lnTo>
                  <a:lnTo>
                    <a:pt x="23" y="6"/>
                  </a:lnTo>
                  <a:lnTo>
                    <a:pt x="22" y="7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8" y="8"/>
                  </a:lnTo>
                  <a:lnTo>
                    <a:pt x="17" y="7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9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0" y="11"/>
                  </a:lnTo>
                  <a:lnTo>
                    <a:pt x="9" y="9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7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0" name="Freeform 230"/>
            <p:cNvSpPr>
              <a:spLocks/>
            </p:cNvSpPr>
            <p:nvPr/>
          </p:nvSpPr>
          <p:spPr bwMode="auto">
            <a:xfrm>
              <a:off x="3965219" y="1403957"/>
              <a:ext cx="54347" cy="46045"/>
            </a:xfrm>
            <a:custGeom>
              <a:avLst/>
              <a:gdLst>
                <a:gd name="T0" fmla="*/ 0 w 21"/>
                <a:gd name="T1" fmla="*/ 2147483647 h 18"/>
                <a:gd name="T2" fmla="*/ 2147483647 w 21"/>
                <a:gd name="T3" fmla="*/ 2147483647 h 18"/>
                <a:gd name="T4" fmla="*/ 2147483647 w 21"/>
                <a:gd name="T5" fmla="*/ 2147483647 h 18"/>
                <a:gd name="T6" fmla="*/ 2147483647 w 21"/>
                <a:gd name="T7" fmla="*/ 2147483647 h 18"/>
                <a:gd name="T8" fmla="*/ 2147483647 w 21"/>
                <a:gd name="T9" fmla="*/ 2147483647 h 18"/>
                <a:gd name="T10" fmla="*/ 2147483647 w 21"/>
                <a:gd name="T11" fmla="*/ 2147483647 h 18"/>
                <a:gd name="T12" fmla="*/ 2147483647 w 21"/>
                <a:gd name="T13" fmla="*/ 2147483647 h 18"/>
                <a:gd name="T14" fmla="*/ 2147483647 w 21"/>
                <a:gd name="T15" fmla="*/ 2147483647 h 18"/>
                <a:gd name="T16" fmla="*/ 2147483647 w 21"/>
                <a:gd name="T17" fmla="*/ 2147483647 h 18"/>
                <a:gd name="T18" fmla="*/ 2147483647 w 21"/>
                <a:gd name="T19" fmla="*/ 2147483647 h 18"/>
                <a:gd name="T20" fmla="*/ 2147483647 w 21"/>
                <a:gd name="T21" fmla="*/ 2147483647 h 18"/>
                <a:gd name="T22" fmla="*/ 2147483647 w 21"/>
                <a:gd name="T23" fmla="*/ 2147483647 h 18"/>
                <a:gd name="T24" fmla="*/ 2147483647 w 21"/>
                <a:gd name="T25" fmla="*/ 2147483647 h 18"/>
                <a:gd name="T26" fmla="*/ 2147483647 w 21"/>
                <a:gd name="T27" fmla="*/ 2147483647 h 18"/>
                <a:gd name="T28" fmla="*/ 2147483647 w 21"/>
                <a:gd name="T29" fmla="*/ 2147483647 h 18"/>
                <a:gd name="T30" fmla="*/ 2147483647 w 21"/>
                <a:gd name="T31" fmla="*/ 2147483647 h 18"/>
                <a:gd name="T32" fmla="*/ 2147483647 w 21"/>
                <a:gd name="T33" fmla="*/ 2147483647 h 18"/>
                <a:gd name="T34" fmla="*/ 2147483647 w 21"/>
                <a:gd name="T35" fmla="*/ 2147483647 h 18"/>
                <a:gd name="T36" fmla="*/ 2147483647 w 21"/>
                <a:gd name="T37" fmla="*/ 2147483647 h 18"/>
                <a:gd name="T38" fmla="*/ 2147483647 w 21"/>
                <a:gd name="T39" fmla="*/ 2147483647 h 18"/>
                <a:gd name="T40" fmla="*/ 2147483647 w 21"/>
                <a:gd name="T41" fmla="*/ 2147483647 h 18"/>
                <a:gd name="T42" fmla="*/ 2147483647 w 21"/>
                <a:gd name="T43" fmla="*/ 2147483647 h 18"/>
                <a:gd name="T44" fmla="*/ 2147483647 w 21"/>
                <a:gd name="T45" fmla="*/ 0 h 18"/>
                <a:gd name="T46" fmla="*/ 2147483647 w 21"/>
                <a:gd name="T47" fmla="*/ 0 h 18"/>
                <a:gd name="T48" fmla="*/ 2147483647 w 21"/>
                <a:gd name="T49" fmla="*/ 2147483647 h 18"/>
                <a:gd name="T50" fmla="*/ 2147483647 w 21"/>
                <a:gd name="T51" fmla="*/ 2147483647 h 18"/>
                <a:gd name="T52" fmla="*/ 2147483647 w 21"/>
                <a:gd name="T53" fmla="*/ 2147483647 h 18"/>
                <a:gd name="T54" fmla="*/ 2147483647 w 21"/>
                <a:gd name="T55" fmla="*/ 2147483647 h 18"/>
                <a:gd name="T56" fmla="*/ 2147483647 w 21"/>
                <a:gd name="T57" fmla="*/ 2147483647 h 18"/>
                <a:gd name="T58" fmla="*/ 2147483647 w 21"/>
                <a:gd name="T59" fmla="*/ 2147483647 h 18"/>
                <a:gd name="T60" fmla="*/ 2147483647 w 21"/>
                <a:gd name="T61" fmla="*/ 2147483647 h 18"/>
                <a:gd name="T62" fmla="*/ 2147483647 w 21"/>
                <a:gd name="T63" fmla="*/ 2147483647 h 18"/>
                <a:gd name="T64" fmla="*/ 2147483647 w 21"/>
                <a:gd name="T65" fmla="*/ 2147483647 h 18"/>
                <a:gd name="T66" fmla="*/ 2147483647 w 21"/>
                <a:gd name="T67" fmla="*/ 2147483647 h 18"/>
                <a:gd name="T68" fmla="*/ 2147483647 w 21"/>
                <a:gd name="T69" fmla="*/ 2147483647 h 18"/>
                <a:gd name="T70" fmla="*/ 0 w 21"/>
                <a:gd name="T71" fmla="*/ 2147483647 h 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"/>
                <a:gd name="T109" fmla="*/ 0 h 18"/>
                <a:gd name="T110" fmla="*/ 21 w 21"/>
                <a:gd name="T111" fmla="*/ 18 h 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" h="18">
                  <a:moveTo>
                    <a:pt x="0" y="16"/>
                  </a:moveTo>
                  <a:lnTo>
                    <a:pt x="0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5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6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6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8" y="16"/>
                  </a:lnTo>
                  <a:lnTo>
                    <a:pt x="5" y="17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1" name="Freeform 231"/>
            <p:cNvSpPr>
              <a:spLocks/>
            </p:cNvSpPr>
            <p:nvPr/>
          </p:nvSpPr>
          <p:spPr bwMode="auto">
            <a:xfrm>
              <a:off x="3998860" y="1375817"/>
              <a:ext cx="49171" cy="35813"/>
            </a:xfrm>
            <a:custGeom>
              <a:avLst/>
              <a:gdLst>
                <a:gd name="T0" fmla="*/ 0 w 19"/>
                <a:gd name="T1" fmla="*/ 2147483647 h 14"/>
                <a:gd name="T2" fmla="*/ 2147483647 w 19"/>
                <a:gd name="T3" fmla="*/ 2147483647 h 14"/>
                <a:gd name="T4" fmla="*/ 2147483647 w 19"/>
                <a:gd name="T5" fmla="*/ 2147483647 h 14"/>
                <a:gd name="T6" fmla="*/ 2147483647 w 19"/>
                <a:gd name="T7" fmla="*/ 2147483647 h 14"/>
                <a:gd name="T8" fmla="*/ 2147483647 w 19"/>
                <a:gd name="T9" fmla="*/ 2147483647 h 14"/>
                <a:gd name="T10" fmla="*/ 2147483647 w 19"/>
                <a:gd name="T11" fmla="*/ 2147483647 h 14"/>
                <a:gd name="T12" fmla="*/ 2147483647 w 19"/>
                <a:gd name="T13" fmla="*/ 2147483647 h 14"/>
                <a:gd name="T14" fmla="*/ 2147483647 w 19"/>
                <a:gd name="T15" fmla="*/ 2147483647 h 14"/>
                <a:gd name="T16" fmla="*/ 2147483647 w 19"/>
                <a:gd name="T17" fmla="*/ 2147483647 h 14"/>
                <a:gd name="T18" fmla="*/ 2147483647 w 19"/>
                <a:gd name="T19" fmla="*/ 2147483647 h 14"/>
                <a:gd name="T20" fmla="*/ 2147483647 w 19"/>
                <a:gd name="T21" fmla="*/ 2147483647 h 14"/>
                <a:gd name="T22" fmla="*/ 2147483647 w 19"/>
                <a:gd name="T23" fmla="*/ 2147483647 h 14"/>
                <a:gd name="T24" fmla="*/ 2147483647 w 19"/>
                <a:gd name="T25" fmla="*/ 2147483647 h 14"/>
                <a:gd name="T26" fmla="*/ 2147483647 w 19"/>
                <a:gd name="T27" fmla="*/ 0 h 14"/>
                <a:gd name="T28" fmla="*/ 2147483647 w 19"/>
                <a:gd name="T29" fmla="*/ 2147483647 h 14"/>
                <a:gd name="T30" fmla="*/ 2147483647 w 19"/>
                <a:gd name="T31" fmla="*/ 2147483647 h 14"/>
                <a:gd name="T32" fmla="*/ 2147483647 w 19"/>
                <a:gd name="T33" fmla="*/ 2147483647 h 14"/>
                <a:gd name="T34" fmla="*/ 2147483647 w 19"/>
                <a:gd name="T35" fmla="*/ 2147483647 h 14"/>
                <a:gd name="T36" fmla="*/ 2147483647 w 19"/>
                <a:gd name="T37" fmla="*/ 2147483647 h 14"/>
                <a:gd name="T38" fmla="*/ 2147483647 w 19"/>
                <a:gd name="T39" fmla="*/ 2147483647 h 14"/>
                <a:gd name="T40" fmla="*/ 2147483647 w 19"/>
                <a:gd name="T41" fmla="*/ 2147483647 h 14"/>
                <a:gd name="T42" fmla="*/ 2147483647 w 19"/>
                <a:gd name="T43" fmla="*/ 2147483647 h 14"/>
                <a:gd name="T44" fmla="*/ 2147483647 w 19"/>
                <a:gd name="T45" fmla="*/ 2147483647 h 14"/>
                <a:gd name="T46" fmla="*/ 2147483647 w 19"/>
                <a:gd name="T47" fmla="*/ 2147483647 h 14"/>
                <a:gd name="T48" fmla="*/ 2147483647 w 19"/>
                <a:gd name="T49" fmla="*/ 2147483647 h 14"/>
                <a:gd name="T50" fmla="*/ 2147483647 w 19"/>
                <a:gd name="T51" fmla="*/ 2147483647 h 14"/>
                <a:gd name="T52" fmla="*/ 2147483647 w 19"/>
                <a:gd name="T53" fmla="*/ 2147483647 h 14"/>
                <a:gd name="T54" fmla="*/ 2147483647 w 19"/>
                <a:gd name="T55" fmla="*/ 2147483647 h 14"/>
                <a:gd name="T56" fmla="*/ 2147483647 w 19"/>
                <a:gd name="T57" fmla="*/ 2147483647 h 14"/>
                <a:gd name="T58" fmla="*/ 2147483647 w 19"/>
                <a:gd name="T59" fmla="*/ 2147483647 h 14"/>
                <a:gd name="T60" fmla="*/ 2147483647 w 19"/>
                <a:gd name="T61" fmla="*/ 2147483647 h 14"/>
                <a:gd name="T62" fmla="*/ 2147483647 w 19"/>
                <a:gd name="T63" fmla="*/ 2147483647 h 14"/>
                <a:gd name="T64" fmla="*/ 2147483647 w 19"/>
                <a:gd name="T65" fmla="*/ 2147483647 h 14"/>
                <a:gd name="T66" fmla="*/ 2147483647 w 19"/>
                <a:gd name="T67" fmla="*/ 2147483647 h 14"/>
                <a:gd name="T68" fmla="*/ 2147483647 w 19"/>
                <a:gd name="T69" fmla="*/ 2147483647 h 14"/>
                <a:gd name="T70" fmla="*/ 2147483647 w 19"/>
                <a:gd name="T71" fmla="*/ 2147483647 h 14"/>
                <a:gd name="T72" fmla="*/ 2147483647 w 19"/>
                <a:gd name="T73" fmla="*/ 2147483647 h 14"/>
                <a:gd name="T74" fmla="*/ 2147483647 w 19"/>
                <a:gd name="T75" fmla="*/ 2147483647 h 14"/>
                <a:gd name="T76" fmla="*/ 2147483647 w 19"/>
                <a:gd name="T77" fmla="*/ 2147483647 h 14"/>
                <a:gd name="T78" fmla="*/ 2147483647 w 19"/>
                <a:gd name="T79" fmla="*/ 2147483647 h 14"/>
                <a:gd name="T80" fmla="*/ 2147483647 w 19"/>
                <a:gd name="T81" fmla="*/ 2147483647 h 14"/>
                <a:gd name="T82" fmla="*/ 2147483647 w 19"/>
                <a:gd name="T83" fmla="*/ 2147483647 h 14"/>
                <a:gd name="T84" fmla="*/ 2147483647 w 19"/>
                <a:gd name="T85" fmla="*/ 2147483647 h 14"/>
                <a:gd name="T86" fmla="*/ 0 w 19"/>
                <a:gd name="T87" fmla="*/ 2147483647 h 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"/>
                <a:gd name="T133" fmla="*/ 0 h 14"/>
                <a:gd name="T134" fmla="*/ 19 w 19"/>
                <a:gd name="T135" fmla="*/ 14 h 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" h="14">
                  <a:moveTo>
                    <a:pt x="0" y="8"/>
                  </a:move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2" name="Freeform 232"/>
            <p:cNvSpPr>
              <a:spLocks/>
            </p:cNvSpPr>
            <p:nvPr/>
          </p:nvSpPr>
          <p:spPr bwMode="auto">
            <a:xfrm>
              <a:off x="4208481" y="1288843"/>
              <a:ext cx="38819" cy="43488"/>
            </a:xfrm>
            <a:custGeom>
              <a:avLst/>
              <a:gdLst>
                <a:gd name="T0" fmla="*/ 0 w 15"/>
                <a:gd name="T1" fmla="*/ 2147483647 h 17"/>
                <a:gd name="T2" fmla="*/ 0 w 15"/>
                <a:gd name="T3" fmla="*/ 2147483647 h 17"/>
                <a:gd name="T4" fmla="*/ 0 w 15"/>
                <a:gd name="T5" fmla="*/ 2147483647 h 17"/>
                <a:gd name="T6" fmla="*/ 0 w 15"/>
                <a:gd name="T7" fmla="*/ 2147483647 h 17"/>
                <a:gd name="T8" fmla="*/ 2147483647 w 15"/>
                <a:gd name="T9" fmla="*/ 2147483647 h 17"/>
                <a:gd name="T10" fmla="*/ 2147483647 w 15"/>
                <a:gd name="T11" fmla="*/ 2147483647 h 17"/>
                <a:gd name="T12" fmla="*/ 2147483647 w 15"/>
                <a:gd name="T13" fmla="*/ 2147483647 h 17"/>
                <a:gd name="T14" fmla="*/ 2147483647 w 15"/>
                <a:gd name="T15" fmla="*/ 2147483647 h 17"/>
                <a:gd name="T16" fmla="*/ 2147483647 w 15"/>
                <a:gd name="T17" fmla="*/ 2147483647 h 17"/>
                <a:gd name="T18" fmla="*/ 2147483647 w 15"/>
                <a:gd name="T19" fmla="*/ 2147483647 h 17"/>
                <a:gd name="T20" fmla="*/ 2147483647 w 15"/>
                <a:gd name="T21" fmla="*/ 2147483647 h 17"/>
                <a:gd name="T22" fmla="*/ 2147483647 w 15"/>
                <a:gd name="T23" fmla="*/ 2147483647 h 17"/>
                <a:gd name="T24" fmla="*/ 2147483647 w 15"/>
                <a:gd name="T25" fmla="*/ 2147483647 h 17"/>
                <a:gd name="T26" fmla="*/ 2147483647 w 15"/>
                <a:gd name="T27" fmla="*/ 2147483647 h 17"/>
                <a:gd name="T28" fmla="*/ 2147483647 w 15"/>
                <a:gd name="T29" fmla="*/ 2147483647 h 17"/>
                <a:gd name="T30" fmla="*/ 2147483647 w 15"/>
                <a:gd name="T31" fmla="*/ 2147483647 h 17"/>
                <a:gd name="T32" fmla="*/ 2147483647 w 15"/>
                <a:gd name="T33" fmla="*/ 2147483647 h 17"/>
                <a:gd name="T34" fmla="*/ 2147483647 w 15"/>
                <a:gd name="T35" fmla="*/ 2147483647 h 17"/>
                <a:gd name="T36" fmla="*/ 2147483647 w 15"/>
                <a:gd name="T37" fmla="*/ 2147483647 h 17"/>
                <a:gd name="T38" fmla="*/ 2147483647 w 15"/>
                <a:gd name="T39" fmla="*/ 2147483647 h 17"/>
                <a:gd name="T40" fmla="*/ 2147483647 w 15"/>
                <a:gd name="T41" fmla="*/ 2147483647 h 17"/>
                <a:gd name="T42" fmla="*/ 2147483647 w 15"/>
                <a:gd name="T43" fmla="*/ 2147483647 h 17"/>
                <a:gd name="T44" fmla="*/ 2147483647 w 15"/>
                <a:gd name="T45" fmla="*/ 2147483647 h 17"/>
                <a:gd name="T46" fmla="*/ 2147483647 w 15"/>
                <a:gd name="T47" fmla="*/ 2147483647 h 17"/>
                <a:gd name="T48" fmla="*/ 2147483647 w 15"/>
                <a:gd name="T49" fmla="*/ 2147483647 h 17"/>
                <a:gd name="T50" fmla="*/ 2147483647 w 15"/>
                <a:gd name="T51" fmla="*/ 2147483647 h 17"/>
                <a:gd name="T52" fmla="*/ 2147483647 w 15"/>
                <a:gd name="T53" fmla="*/ 2147483647 h 17"/>
                <a:gd name="T54" fmla="*/ 2147483647 w 15"/>
                <a:gd name="T55" fmla="*/ 2147483647 h 17"/>
                <a:gd name="T56" fmla="*/ 2147483647 w 15"/>
                <a:gd name="T57" fmla="*/ 0 h 17"/>
                <a:gd name="T58" fmla="*/ 2147483647 w 15"/>
                <a:gd name="T59" fmla="*/ 2147483647 h 17"/>
                <a:gd name="T60" fmla="*/ 2147483647 w 15"/>
                <a:gd name="T61" fmla="*/ 0 h 17"/>
                <a:gd name="T62" fmla="*/ 2147483647 w 15"/>
                <a:gd name="T63" fmla="*/ 0 h 17"/>
                <a:gd name="T64" fmla="*/ 2147483647 w 15"/>
                <a:gd name="T65" fmla="*/ 2147483647 h 17"/>
                <a:gd name="T66" fmla="*/ 2147483647 w 15"/>
                <a:gd name="T67" fmla="*/ 2147483647 h 17"/>
                <a:gd name="T68" fmla="*/ 2147483647 w 15"/>
                <a:gd name="T69" fmla="*/ 2147483647 h 17"/>
                <a:gd name="T70" fmla="*/ 2147483647 w 15"/>
                <a:gd name="T71" fmla="*/ 2147483647 h 17"/>
                <a:gd name="T72" fmla="*/ 2147483647 w 15"/>
                <a:gd name="T73" fmla="*/ 2147483647 h 17"/>
                <a:gd name="T74" fmla="*/ 2147483647 w 15"/>
                <a:gd name="T75" fmla="*/ 2147483647 h 17"/>
                <a:gd name="T76" fmla="*/ 2147483647 w 15"/>
                <a:gd name="T77" fmla="*/ 2147483647 h 17"/>
                <a:gd name="T78" fmla="*/ 2147483647 w 15"/>
                <a:gd name="T79" fmla="*/ 2147483647 h 17"/>
                <a:gd name="T80" fmla="*/ 2147483647 w 15"/>
                <a:gd name="T81" fmla="*/ 2147483647 h 17"/>
                <a:gd name="T82" fmla="*/ 2147483647 w 15"/>
                <a:gd name="T83" fmla="*/ 2147483647 h 17"/>
                <a:gd name="T84" fmla="*/ 2147483647 w 15"/>
                <a:gd name="T85" fmla="*/ 2147483647 h 17"/>
                <a:gd name="T86" fmla="*/ 2147483647 w 15"/>
                <a:gd name="T87" fmla="*/ 2147483647 h 17"/>
                <a:gd name="T88" fmla="*/ 2147483647 w 15"/>
                <a:gd name="T89" fmla="*/ 2147483647 h 17"/>
                <a:gd name="T90" fmla="*/ 2147483647 w 15"/>
                <a:gd name="T91" fmla="*/ 2147483647 h 17"/>
                <a:gd name="T92" fmla="*/ 2147483647 w 15"/>
                <a:gd name="T93" fmla="*/ 2147483647 h 17"/>
                <a:gd name="T94" fmla="*/ 2147483647 w 15"/>
                <a:gd name="T95" fmla="*/ 2147483647 h 17"/>
                <a:gd name="T96" fmla="*/ 2147483647 w 15"/>
                <a:gd name="T97" fmla="*/ 2147483647 h 17"/>
                <a:gd name="T98" fmla="*/ 2147483647 w 15"/>
                <a:gd name="T99" fmla="*/ 2147483647 h 17"/>
                <a:gd name="T100" fmla="*/ 2147483647 w 15"/>
                <a:gd name="T101" fmla="*/ 2147483647 h 17"/>
                <a:gd name="T102" fmla="*/ 2147483647 w 15"/>
                <a:gd name="T103" fmla="*/ 2147483647 h 17"/>
                <a:gd name="T104" fmla="*/ 0 w 15"/>
                <a:gd name="T105" fmla="*/ 2147483647 h 17"/>
                <a:gd name="T106" fmla="*/ 0 w 15"/>
                <a:gd name="T107" fmla="*/ 2147483647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"/>
                <a:gd name="T163" fmla="*/ 0 h 17"/>
                <a:gd name="T164" fmla="*/ 15 w 15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" h="17">
                  <a:moveTo>
                    <a:pt x="0" y="11"/>
                  </a:moveTo>
                  <a:lnTo>
                    <a:pt x="0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8" y="16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4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10" y="1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7" y="8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3" name="Freeform 233"/>
            <p:cNvSpPr>
              <a:spLocks/>
            </p:cNvSpPr>
            <p:nvPr/>
          </p:nvSpPr>
          <p:spPr bwMode="auto">
            <a:xfrm>
              <a:off x="3424346" y="2181613"/>
              <a:ext cx="51758" cy="30697"/>
            </a:xfrm>
            <a:custGeom>
              <a:avLst/>
              <a:gdLst>
                <a:gd name="T0" fmla="*/ 0 w 20"/>
                <a:gd name="T1" fmla="*/ 2147483647 h 12"/>
                <a:gd name="T2" fmla="*/ 2147483647 w 20"/>
                <a:gd name="T3" fmla="*/ 2147483647 h 12"/>
                <a:gd name="T4" fmla="*/ 2147483647 w 20"/>
                <a:gd name="T5" fmla="*/ 2147483647 h 12"/>
                <a:gd name="T6" fmla="*/ 2147483647 w 20"/>
                <a:gd name="T7" fmla="*/ 2147483647 h 12"/>
                <a:gd name="T8" fmla="*/ 2147483647 w 20"/>
                <a:gd name="T9" fmla="*/ 2147483647 h 12"/>
                <a:gd name="T10" fmla="*/ 2147483647 w 20"/>
                <a:gd name="T11" fmla="*/ 2147483647 h 12"/>
                <a:gd name="T12" fmla="*/ 2147483647 w 20"/>
                <a:gd name="T13" fmla="*/ 2147483647 h 12"/>
                <a:gd name="T14" fmla="*/ 2147483647 w 20"/>
                <a:gd name="T15" fmla="*/ 2147483647 h 12"/>
                <a:gd name="T16" fmla="*/ 2147483647 w 20"/>
                <a:gd name="T17" fmla="*/ 2147483647 h 12"/>
                <a:gd name="T18" fmla="*/ 2147483647 w 20"/>
                <a:gd name="T19" fmla="*/ 2147483647 h 12"/>
                <a:gd name="T20" fmla="*/ 2147483647 w 20"/>
                <a:gd name="T21" fmla="*/ 2147483647 h 12"/>
                <a:gd name="T22" fmla="*/ 2147483647 w 20"/>
                <a:gd name="T23" fmla="*/ 2147483647 h 12"/>
                <a:gd name="T24" fmla="*/ 2147483647 w 20"/>
                <a:gd name="T25" fmla="*/ 2147483647 h 12"/>
                <a:gd name="T26" fmla="*/ 2147483647 w 20"/>
                <a:gd name="T27" fmla="*/ 0 h 12"/>
                <a:gd name="T28" fmla="*/ 2147483647 w 20"/>
                <a:gd name="T29" fmla="*/ 2147483647 h 12"/>
                <a:gd name="T30" fmla="*/ 2147483647 w 20"/>
                <a:gd name="T31" fmla="*/ 2147483647 h 12"/>
                <a:gd name="T32" fmla="*/ 2147483647 w 20"/>
                <a:gd name="T33" fmla="*/ 2147483647 h 12"/>
                <a:gd name="T34" fmla="*/ 2147483647 w 20"/>
                <a:gd name="T35" fmla="*/ 2147483647 h 12"/>
                <a:gd name="T36" fmla="*/ 2147483647 w 20"/>
                <a:gd name="T37" fmla="*/ 2147483647 h 12"/>
                <a:gd name="T38" fmla="*/ 2147483647 w 20"/>
                <a:gd name="T39" fmla="*/ 2147483647 h 12"/>
                <a:gd name="T40" fmla="*/ 2147483647 w 20"/>
                <a:gd name="T41" fmla="*/ 2147483647 h 12"/>
                <a:gd name="T42" fmla="*/ 2147483647 w 20"/>
                <a:gd name="T43" fmla="*/ 2147483647 h 12"/>
                <a:gd name="T44" fmla="*/ 2147483647 w 20"/>
                <a:gd name="T45" fmla="*/ 2147483647 h 12"/>
                <a:gd name="T46" fmla="*/ 0 w 2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"/>
                <a:gd name="T73" fmla="*/ 0 h 12"/>
                <a:gd name="T74" fmla="*/ 20 w 20"/>
                <a:gd name="T75" fmla="*/ 12 h 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" h="12">
                  <a:moveTo>
                    <a:pt x="0" y="9"/>
                  </a:moveTo>
                  <a:lnTo>
                    <a:pt x="2" y="11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4" name="Freeform 234"/>
            <p:cNvSpPr>
              <a:spLocks/>
            </p:cNvSpPr>
            <p:nvPr/>
          </p:nvSpPr>
          <p:spPr bwMode="auto">
            <a:xfrm>
              <a:off x="4317173" y="1209543"/>
              <a:ext cx="49171" cy="30697"/>
            </a:xfrm>
            <a:custGeom>
              <a:avLst/>
              <a:gdLst>
                <a:gd name="T0" fmla="*/ 0 w 19"/>
                <a:gd name="T1" fmla="*/ 2147483647 h 12"/>
                <a:gd name="T2" fmla="*/ 2147483647 w 19"/>
                <a:gd name="T3" fmla="*/ 2147483647 h 12"/>
                <a:gd name="T4" fmla="*/ 2147483647 w 19"/>
                <a:gd name="T5" fmla="*/ 2147483647 h 12"/>
                <a:gd name="T6" fmla="*/ 2147483647 w 19"/>
                <a:gd name="T7" fmla="*/ 2147483647 h 12"/>
                <a:gd name="T8" fmla="*/ 2147483647 w 19"/>
                <a:gd name="T9" fmla="*/ 2147483647 h 12"/>
                <a:gd name="T10" fmla="*/ 2147483647 w 19"/>
                <a:gd name="T11" fmla="*/ 2147483647 h 12"/>
                <a:gd name="T12" fmla="*/ 2147483647 w 19"/>
                <a:gd name="T13" fmla="*/ 2147483647 h 12"/>
                <a:gd name="T14" fmla="*/ 2147483647 w 19"/>
                <a:gd name="T15" fmla="*/ 2147483647 h 12"/>
                <a:gd name="T16" fmla="*/ 2147483647 w 19"/>
                <a:gd name="T17" fmla="*/ 2147483647 h 12"/>
                <a:gd name="T18" fmla="*/ 2147483647 w 19"/>
                <a:gd name="T19" fmla="*/ 2147483647 h 12"/>
                <a:gd name="T20" fmla="*/ 2147483647 w 19"/>
                <a:gd name="T21" fmla="*/ 2147483647 h 12"/>
                <a:gd name="T22" fmla="*/ 2147483647 w 19"/>
                <a:gd name="T23" fmla="*/ 2147483647 h 12"/>
                <a:gd name="T24" fmla="*/ 2147483647 w 19"/>
                <a:gd name="T25" fmla="*/ 2147483647 h 12"/>
                <a:gd name="T26" fmla="*/ 2147483647 w 19"/>
                <a:gd name="T27" fmla="*/ 2147483647 h 12"/>
                <a:gd name="T28" fmla="*/ 2147483647 w 19"/>
                <a:gd name="T29" fmla="*/ 2147483647 h 12"/>
                <a:gd name="T30" fmla="*/ 2147483647 w 19"/>
                <a:gd name="T31" fmla="*/ 2147483647 h 12"/>
                <a:gd name="T32" fmla="*/ 2147483647 w 19"/>
                <a:gd name="T33" fmla="*/ 2147483647 h 12"/>
                <a:gd name="T34" fmla="*/ 2147483647 w 19"/>
                <a:gd name="T35" fmla="*/ 2147483647 h 12"/>
                <a:gd name="T36" fmla="*/ 2147483647 w 19"/>
                <a:gd name="T37" fmla="*/ 2147483647 h 12"/>
                <a:gd name="T38" fmla="*/ 2147483647 w 19"/>
                <a:gd name="T39" fmla="*/ 2147483647 h 12"/>
                <a:gd name="T40" fmla="*/ 2147483647 w 19"/>
                <a:gd name="T41" fmla="*/ 2147483647 h 12"/>
                <a:gd name="T42" fmla="*/ 2147483647 w 19"/>
                <a:gd name="T43" fmla="*/ 2147483647 h 12"/>
                <a:gd name="T44" fmla="*/ 2147483647 w 19"/>
                <a:gd name="T45" fmla="*/ 2147483647 h 12"/>
                <a:gd name="T46" fmla="*/ 2147483647 w 19"/>
                <a:gd name="T47" fmla="*/ 2147483647 h 12"/>
                <a:gd name="T48" fmla="*/ 2147483647 w 19"/>
                <a:gd name="T49" fmla="*/ 2147483647 h 12"/>
                <a:gd name="T50" fmla="*/ 2147483647 w 19"/>
                <a:gd name="T51" fmla="*/ 2147483647 h 12"/>
                <a:gd name="T52" fmla="*/ 2147483647 w 19"/>
                <a:gd name="T53" fmla="*/ 2147483647 h 12"/>
                <a:gd name="T54" fmla="*/ 2147483647 w 19"/>
                <a:gd name="T55" fmla="*/ 2147483647 h 12"/>
                <a:gd name="T56" fmla="*/ 2147483647 w 19"/>
                <a:gd name="T57" fmla="*/ 2147483647 h 12"/>
                <a:gd name="T58" fmla="*/ 2147483647 w 19"/>
                <a:gd name="T59" fmla="*/ 2147483647 h 12"/>
                <a:gd name="T60" fmla="*/ 2147483647 w 19"/>
                <a:gd name="T61" fmla="*/ 2147483647 h 12"/>
                <a:gd name="T62" fmla="*/ 2147483647 w 19"/>
                <a:gd name="T63" fmla="*/ 2147483647 h 12"/>
                <a:gd name="T64" fmla="*/ 2147483647 w 19"/>
                <a:gd name="T65" fmla="*/ 2147483647 h 12"/>
                <a:gd name="T66" fmla="*/ 2147483647 w 19"/>
                <a:gd name="T67" fmla="*/ 2147483647 h 12"/>
                <a:gd name="T68" fmla="*/ 2147483647 w 19"/>
                <a:gd name="T69" fmla="*/ 0 h 12"/>
                <a:gd name="T70" fmla="*/ 2147483647 w 19"/>
                <a:gd name="T71" fmla="*/ 0 h 12"/>
                <a:gd name="T72" fmla="*/ 2147483647 w 19"/>
                <a:gd name="T73" fmla="*/ 2147483647 h 12"/>
                <a:gd name="T74" fmla="*/ 2147483647 w 19"/>
                <a:gd name="T75" fmla="*/ 0 h 12"/>
                <a:gd name="T76" fmla="*/ 2147483647 w 19"/>
                <a:gd name="T77" fmla="*/ 2147483647 h 12"/>
                <a:gd name="T78" fmla="*/ 2147483647 w 19"/>
                <a:gd name="T79" fmla="*/ 2147483647 h 12"/>
                <a:gd name="T80" fmla="*/ 2147483647 w 19"/>
                <a:gd name="T81" fmla="*/ 2147483647 h 12"/>
                <a:gd name="T82" fmla="*/ 2147483647 w 19"/>
                <a:gd name="T83" fmla="*/ 2147483647 h 12"/>
                <a:gd name="T84" fmla="*/ 2147483647 w 19"/>
                <a:gd name="T85" fmla="*/ 2147483647 h 12"/>
                <a:gd name="T86" fmla="*/ 2147483647 w 19"/>
                <a:gd name="T87" fmla="*/ 2147483647 h 12"/>
                <a:gd name="T88" fmla="*/ 2147483647 w 19"/>
                <a:gd name="T89" fmla="*/ 2147483647 h 12"/>
                <a:gd name="T90" fmla="*/ 2147483647 w 19"/>
                <a:gd name="T91" fmla="*/ 2147483647 h 12"/>
                <a:gd name="T92" fmla="*/ 2147483647 w 19"/>
                <a:gd name="T93" fmla="*/ 2147483647 h 12"/>
                <a:gd name="T94" fmla="*/ 2147483647 w 19"/>
                <a:gd name="T95" fmla="*/ 2147483647 h 12"/>
                <a:gd name="T96" fmla="*/ 2147483647 w 19"/>
                <a:gd name="T97" fmla="*/ 2147483647 h 12"/>
                <a:gd name="T98" fmla="*/ 2147483647 w 19"/>
                <a:gd name="T99" fmla="*/ 2147483647 h 12"/>
                <a:gd name="T100" fmla="*/ 2147483647 w 19"/>
                <a:gd name="T101" fmla="*/ 2147483647 h 12"/>
                <a:gd name="T102" fmla="*/ 2147483647 w 19"/>
                <a:gd name="T103" fmla="*/ 2147483647 h 12"/>
                <a:gd name="T104" fmla="*/ 2147483647 w 19"/>
                <a:gd name="T105" fmla="*/ 2147483647 h 12"/>
                <a:gd name="T106" fmla="*/ 0 w 19"/>
                <a:gd name="T107" fmla="*/ 2147483647 h 12"/>
                <a:gd name="T108" fmla="*/ 2147483647 w 19"/>
                <a:gd name="T109" fmla="*/ 2147483647 h 12"/>
                <a:gd name="T110" fmla="*/ 0 w 19"/>
                <a:gd name="T111" fmla="*/ 2147483647 h 1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"/>
                <a:gd name="T169" fmla="*/ 0 h 12"/>
                <a:gd name="T170" fmla="*/ 19 w 19"/>
                <a:gd name="T171" fmla="*/ 12 h 1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" h="12">
                  <a:moveTo>
                    <a:pt x="0" y="7"/>
                  </a:moveTo>
                  <a:lnTo>
                    <a:pt x="1" y="9"/>
                  </a:lnTo>
                  <a:lnTo>
                    <a:pt x="4" y="7"/>
                  </a:lnTo>
                  <a:lnTo>
                    <a:pt x="6" y="7"/>
                  </a:lnTo>
                  <a:lnTo>
                    <a:pt x="3" y="10"/>
                  </a:lnTo>
                  <a:lnTo>
                    <a:pt x="6" y="11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5" y="9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5" name="Freeform 235"/>
            <p:cNvSpPr>
              <a:spLocks/>
            </p:cNvSpPr>
            <p:nvPr/>
          </p:nvSpPr>
          <p:spPr bwMode="auto">
            <a:xfrm>
              <a:off x="4242123" y="1273494"/>
              <a:ext cx="25879" cy="25581"/>
            </a:xfrm>
            <a:custGeom>
              <a:avLst/>
              <a:gdLst>
                <a:gd name="T0" fmla="*/ 2147483647 w 10"/>
                <a:gd name="T1" fmla="*/ 2147483647 h 10"/>
                <a:gd name="T2" fmla="*/ 2147483647 w 10"/>
                <a:gd name="T3" fmla="*/ 2147483647 h 10"/>
                <a:gd name="T4" fmla="*/ 2147483647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0 h 10"/>
                <a:gd name="T38" fmla="*/ 2147483647 w 10"/>
                <a:gd name="T39" fmla="*/ 0 h 10"/>
                <a:gd name="T40" fmla="*/ 0 w 10"/>
                <a:gd name="T41" fmla="*/ 2147483647 h 10"/>
                <a:gd name="T42" fmla="*/ 0 w 10"/>
                <a:gd name="T43" fmla="*/ 2147483647 h 10"/>
                <a:gd name="T44" fmla="*/ 2147483647 w 10"/>
                <a:gd name="T45" fmla="*/ 2147483647 h 10"/>
                <a:gd name="T46" fmla="*/ 2147483647 w 10"/>
                <a:gd name="T47" fmla="*/ 2147483647 h 10"/>
                <a:gd name="T48" fmla="*/ 2147483647 w 10"/>
                <a:gd name="T49" fmla="*/ 2147483647 h 10"/>
                <a:gd name="T50" fmla="*/ 2147483647 w 10"/>
                <a:gd name="T51" fmla="*/ 2147483647 h 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"/>
                <a:gd name="T79" fmla="*/ 0 h 10"/>
                <a:gd name="T80" fmla="*/ 10 w 10"/>
                <a:gd name="T81" fmla="*/ 10 h 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" h="10">
                  <a:moveTo>
                    <a:pt x="1" y="7"/>
                  </a:moveTo>
                  <a:lnTo>
                    <a:pt x="1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6" name="Freeform 236"/>
            <p:cNvSpPr>
              <a:spLocks/>
            </p:cNvSpPr>
            <p:nvPr/>
          </p:nvSpPr>
          <p:spPr bwMode="auto">
            <a:xfrm>
              <a:off x="4084262" y="1350237"/>
              <a:ext cx="20703" cy="25581"/>
            </a:xfrm>
            <a:custGeom>
              <a:avLst/>
              <a:gdLst>
                <a:gd name="T0" fmla="*/ 0 w 8"/>
                <a:gd name="T1" fmla="*/ 2147483647 h 10"/>
                <a:gd name="T2" fmla="*/ 2147483647 w 8"/>
                <a:gd name="T3" fmla="*/ 2147483647 h 10"/>
                <a:gd name="T4" fmla="*/ 2147483647 w 8"/>
                <a:gd name="T5" fmla="*/ 2147483647 h 10"/>
                <a:gd name="T6" fmla="*/ 2147483647 w 8"/>
                <a:gd name="T7" fmla="*/ 2147483647 h 10"/>
                <a:gd name="T8" fmla="*/ 2147483647 w 8"/>
                <a:gd name="T9" fmla="*/ 0 h 10"/>
                <a:gd name="T10" fmla="*/ 2147483647 w 8"/>
                <a:gd name="T11" fmla="*/ 2147483647 h 10"/>
                <a:gd name="T12" fmla="*/ 2147483647 w 8"/>
                <a:gd name="T13" fmla="*/ 2147483647 h 10"/>
                <a:gd name="T14" fmla="*/ 2147483647 w 8"/>
                <a:gd name="T15" fmla="*/ 2147483647 h 10"/>
                <a:gd name="T16" fmla="*/ 2147483647 w 8"/>
                <a:gd name="T17" fmla="*/ 2147483647 h 10"/>
                <a:gd name="T18" fmla="*/ 2147483647 w 8"/>
                <a:gd name="T19" fmla="*/ 2147483647 h 10"/>
                <a:gd name="T20" fmla="*/ 2147483647 w 8"/>
                <a:gd name="T21" fmla="*/ 2147483647 h 10"/>
                <a:gd name="T22" fmla="*/ 2147483647 w 8"/>
                <a:gd name="T23" fmla="*/ 2147483647 h 10"/>
                <a:gd name="T24" fmla="*/ 2147483647 w 8"/>
                <a:gd name="T25" fmla="*/ 2147483647 h 10"/>
                <a:gd name="T26" fmla="*/ 2147483647 w 8"/>
                <a:gd name="T27" fmla="*/ 2147483647 h 10"/>
                <a:gd name="T28" fmla="*/ 2147483647 w 8"/>
                <a:gd name="T29" fmla="*/ 2147483647 h 10"/>
                <a:gd name="T30" fmla="*/ 2147483647 w 8"/>
                <a:gd name="T31" fmla="*/ 2147483647 h 10"/>
                <a:gd name="T32" fmla="*/ 2147483647 w 8"/>
                <a:gd name="T33" fmla="*/ 2147483647 h 10"/>
                <a:gd name="T34" fmla="*/ 2147483647 w 8"/>
                <a:gd name="T35" fmla="*/ 2147483647 h 10"/>
                <a:gd name="T36" fmla="*/ 2147483647 w 8"/>
                <a:gd name="T37" fmla="*/ 2147483647 h 10"/>
                <a:gd name="T38" fmla="*/ 2147483647 w 8"/>
                <a:gd name="T39" fmla="*/ 2147483647 h 10"/>
                <a:gd name="T40" fmla="*/ 2147483647 w 8"/>
                <a:gd name="T41" fmla="*/ 2147483647 h 10"/>
                <a:gd name="T42" fmla="*/ 0 w 8"/>
                <a:gd name="T43" fmla="*/ 21474836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10"/>
                <a:gd name="T68" fmla="*/ 8 w 8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10">
                  <a:moveTo>
                    <a:pt x="0" y="6"/>
                  </a:move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7" name="Freeform 237"/>
            <p:cNvSpPr>
              <a:spLocks/>
            </p:cNvSpPr>
            <p:nvPr/>
          </p:nvSpPr>
          <p:spPr bwMode="auto">
            <a:xfrm>
              <a:off x="4182602" y="1322099"/>
              <a:ext cx="33644" cy="15348"/>
            </a:xfrm>
            <a:custGeom>
              <a:avLst/>
              <a:gdLst>
                <a:gd name="T0" fmla="*/ 0 w 13"/>
                <a:gd name="T1" fmla="*/ 2147483647 h 6"/>
                <a:gd name="T2" fmla="*/ 0 w 13"/>
                <a:gd name="T3" fmla="*/ 2147483647 h 6"/>
                <a:gd name="T4" fmla="*/ 2147483647 w 13"/>
                <a:gd name="T5" fmla="*/ 2147483647 h 6"/>
                <a:gd name="T6" fmla="*/ 2147483647 w 13"/>
                <a:gd name="T7" fmla="*/ 2147483647 h 6"/>
                <a:gd name="T8" fmla="*/ 2147483647 w 13"/>
                <a:gd name="T9" fmla="*/ 2147483647 h 6"/>
                <a:gd name="T10" fmla="*/ 2147483647 w 13"/>
                <a:gd name="T11" fmla="*/ 2147483647 h 6"/>
                <a:gd name="T12" fmla="*/ 2147483647 w 13"/>
                <a:gd name="T13" fmla="*/ 2147483647 h 6"/>
                <a:gd name="T14" fmla="*/ 2147483647 w 13"/>
                <a:gd name="T15" fmla="*/ 2147483647 h 6"/>
                <a:gd name="T16" fmla="*/ 2147483647 w 13"/>
                <a:gd name="T17" fmla="*/ 2147483647 h 6"/>
                <a:gd name="T18" fmla="*/ 2147483647 w 13"/>
                <a:gd name="T19" fmla="*/ 2147483647 h 6"/>
                <a:gd name="T20" fmla="*/ 2147483647 w 13"/>
                <a:gd name="T21" fmla="*/ 2147483647 h 6"/>
                <a:gd name="T22" fmla="*/ 2147483647 w 13"/>
                <a:gd name="T23" fmla="*/ 2147483647 h 6"/>
                <a:gd name="T24" fmla="*/ 2147483647 w 13"/>
                <a:gd name="T25" fmla="*/ 2147483647 h 6"/>
                <a:gd name="T26" fmla="*/ 2147483647 w 13"/>
                <a:gd name="T27" fmla="*/ 2147483647 h 6"/>
                <a:gd name="T28" fmla="*/ 2147483647 w 13"/>
                <a:gd name="T29" fmla="*/ 2147483647 h 6"/>
                <a:gd name="T30" fmla="*/ 2147483647 w 13"/>
                <a:gd name="T31" fmla="*/ 2147483647 h 6"/>
                <a:gd name="T32" fmla="*/ 2147483647 w 13"/>
                <a:gd name="T33" fmla="*/ 2147483647 h 6"/>
                <a:gd name="T34" fmla="*/ 2147483647 w 13"/>
                <a:gd name="T35" fmla="*/ 2147483647 h 6"/>
                <a:gd name="T36" fmla="*/ 2147483647 w 13"/>
                <a:gd name="T37" fmla="*/ 2147483647 h 6"/>
                <a:gd name="T38" fmla="*/ 2147483647 w 13"/>
                <a:gd name="T39" fmla="*/ 2147483647 h 6"/>
                <a:gd name="T40" fmla="*/ 2147483647 w 13"/>
                <a:gd name="T41" fmla="*/ 2147483647 h 6"/>
                <a:gd name="T42" fmla="*/ 2147483647 w 13"/>
                <a:gd name="T43" fmla="*/ 0 h 6"/>
                <a:gd name="T44" fmla="*/ 2147483647 w 13"/>
                <a:gd name="T45" fmla="*/ 0 h 6"/>
                <a:gd name="T46" fmla="*/ 2147483647 w 13"/>
                <a:gd name="T47" fmla="*/ 2147483647 h 6"/>
                <a:gd name="T48" fmla="*/ 2147483647 w 13"/>
                <a:gd name="T49" fmla="*/ 2147483647 h 6"/>
                <a:gd name="T50" fmla="*/ 2147483647 w 13"/>
                <a:gd name="T51" fmla="*/ 0 h 6"/>
                <a:gd name="T52" fmla="*/ 2147483647 w 13"/>
                <a:gd name="T53" fmla="*/ 0 h 6"/>
                <a:gd name="T54" fmla="*/ 2147483647 w 13"/>
                <a:gd name="T55" fmla="*/ 2147483647 h 6"/>
                <a:gd name="T56" fmla="*/ 2147483647 w 13"/>
                <a:gd name="T57" fmla="*/ 2147483647 h 6"/>
                <a:gd name="T58" fmla="*/ 2147483647 w 13"/>
                <a:gd name="T59" fmla="*/ 2147483647 h 6"/>
                <a:gd name="T60" fmla="*/ 2147483647 w 13"/>
                <a:gd name="T61" fmla="*/ 2147483647 h 6"/>
                <a:gd name="T62" fmla="*/ 2147483647 w 13"/>
                <a:gd name="T63" fmla="*/ 2147483647 h 6"/>
                <a:gd name="T64" fmla="*/ 2147483647 w 13"/>
                <a:gd name="T65" fmla="*/ 2147483647 h 6"/>
                <a:gd name="T66" fmla="*/ 2147483647 w 13"/>
                <a:gd name="T67" fmla="*/ 2147483647 h 6"/>
                <a:gd name="T68" fmla="*/ 2147483647 w 13"/>
                <a:gd name="T69" fmla="*/ 2147483647 h 6"/>
                <a:gd name="T70" fmla="*/ 2147483647 w 13"/>
                <a:gd name="T71" fmla="*/ 2147483647 h 6"/>
                <a:gd name="T72" fmla="*/ 2147483647 w 13"/>
                <a:gd name="T73" fmla="*/ 2147483647 h 6"/>
                <a:gd name="T74" fmla="*/ 2147483647 w 13"/>
                <a:gd name="T75" fmla="*/ 2147483647 h 6"/>
                <a:gd name="T76" fmla="*/ 2147483647 w 13"/>
                <a:gd name="T77" fmla="*/ 2147483647 h 6"/>
                <a:gd name="T78" fmla="*/ 2147483647 w 13"/>
                <a:gd name="T79" fmla="*/ 2147483647 h 6"/>
                <a:gd name="T80" fmla="*/ 2147483647 w 13"/>
                <a:gd name="T81" fmla="*/ 2147483647 h 6"/>
                <a:gd name="T82" fmla="*/ 0 w 13"/>
                <a:gd name="T83" fmla="*/ 2147483647 h 6"/>
                <a:gd name="T84" fmla="*/ 0 w 13"/>
                <a:gd name="T85" fmla="*/ 2147483647 h 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"/>
                <a:gd name="T130" fmla="*/ 0 h 6"/>
                <a:gd name="T131" fmla="*/ 13 w 13"/>
                <a:gd name="T132" fmla="*/ 6 h 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" h="6">
                  <a:moveTo>
                    <a:pt x="0" y="4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6"/>
                  </a:lnTo>
                  <a:lnTo>
                    <a:pt x="6" y="5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8" name="Freeform 238"/>
            <p:cNvSpPr>
              <a:spLocks/>
            </p:cNvSpPr>
            <p:nvPr/>
          </p:nvSpPr>
          <p:spPr bwMode="auto">
            <a:xfrm>
              <a:off x="4040267" y="1350237"/>
              <a:ext cx="31055" cy="28140"/>
            </a:xfrm>
            <a:custGeom>
              <a:avLst/>
              <a:gdLst>
                <a:gd name="T0" fmla="*/ 0 w 12"/>
                <a:gd name="T1" fmla="*/ 2147483647 h 11"/>
                <a:gd name="T2" fmla="*/ 0 w 12"/>
                <a:gd name="T3" fmla="*/ 2147483647 h 11"/>
                <a:gd name="T4" fmla="*/ 2147483647 w 12"/>
                <a:gd name="T5" fmla="*/ 2147483647 h 11"/>
                <a:gd name="T6" fmla="*/ 2147483647 w 12"/>
                <a:gd name="T7" fmla="*/ 0 h 11"/>
                <a:gd name="T8" fmla="*/ 2147483647 w 12"/>
                <a:gd name="T9" fmla="*/ 2147483647 h 11"/>
                <a:gd name="T10" fmla="*/ 2147483647 w 12"/>
                <a:gd name="T11" fmla="*/ 2147483647 h 11"/>
                <a:gd name="T12" fmla="*/ 2147483647 w 12"/>
                <a:gd name="T13" fmla="*/ 2147483647 h 11"/>
                <a:gd name="T14" fmla="*/ 2147483647 w 12"/>
                <a:gd name="T15" fmla="*/ 2147483647 h 11"/>
                <a:gd name="T16" fmla="*/ 2147483647 w 12"/>
                <a:gd name="T17" fmla="*/ 2147483647 h 11"/>
                <a:gd name="T18" fmla="*/ 2147483647 w 12"/>
                <a:gd name="T19" fmla="*/ 2147483647 h 11"/>
                <a:gd name="T20" fmla="*/ 2147483647 w 12"/>
                <a:gd name="T21" fmla="*/ 2147483647 h 11"/>
                <a:gd name="T22" fmla="*/ 2147483647 w 12"/>
                <a:gd name="T23" fmla="*/ 2147483647 h 11"/>
                <a:gd name="T24" fmla="*/ 2147483647 w 12"/>
                <a:gd name="T25" fmla="*/ 2147483647 h 11"/>
                <a:gd name="T26" fmla="*/ 2147483647 w 12"/>
                <a:gd name="T27" fmla="*/ 2147483647 h 11"/>
                <a:gd name="T28" fmla="*/ 2147483647 w 12"/>
                <a:gd name="T29" fmla="*/ 2147483647 h 11"/>
                <a:gd name="T30" fmla="*/ 2147483647 w 12"/>
                <a:gd name="T31" fmla="*/ 2147483647 h 11"/>
                <a:gd name="T32" fmla="*/ 2147483647 w 12"/>
                <a:gd name="T33" fmla="*/ 2147483647 h 11"/>
                <a:gd name="T34" fmla="*/ 2147483647 w 12"/>
                <a:gd name="T35" fmla="*/ 2147483647 h 11"/>
                <a:gd name="T36" fmla="*/ 2147483647 w 12"/>
                <a:gd name="T37" fmla="*/ 2147483647 h 11"/>
                <a:gd name="T38" fmla="*/ 2147483647 w 12"/>
                <a:gd name="T39" fmla="*/ 2147483647 h 11"/>
                <a:gd name="T40" fmla="*/ 2147483647 w 12"/>
                <a:gd name="T41" fmla="*/ 2147483647 h 11"/>
                <a:gd name="T42" fmla="*/ 2147483647 w 12"/>
                <a:gd name="T43" fmla="*/ 2147483647 h 11"/>
                <a:gd name="T44" fmla="*/ 2147483647 w 12"/>
                <a:gd name="T45" fmla="*/ 2147483647 h 11"/>
                <a:gd name="T46" fmla="*/ 2147483647 w 12"/>
                <a:gd name="T47" fmla="*/ 2147483647 h 11"/>
                <a:gd name="T48" fmla="*/ 2147483647 w 12"/>
                <a:gd name="T49" fmla="*/ 2147483647 h 11"/>
                <a:gd name="T50" fmla="*/ 2147483647 w 12"/>
                <a:gd name="T51" fmla="*/ 2147483647 h 11"/>
                <a:gd name="T52" fmla="*/ 2147483647 w 12"/>
                <a:gd name="T53" fmla="*/ 2147483647 h 11"/>
                <a:gd name="T54" fmla="*/ 2147483647 w 12"/>
                <a:gd name="T55" fmla="*/ 2147483647 h 11"/>
                <a:gd name="T56" fmla="*/ 2147483647 w 12"/>
                <a:gd name="T57" fmla="*/ 2147483647 h 11"/>
                <a:gd name="T58" fmla="*/ 2147483647 w 12"/>
                <a:gd name="T59" fmla="*/ 2147483647 h 11"/>
                <a:gd name="T60" fmla="*/ 2147483647 w 12"/>
                <a:gd name="T61" fmla="*/ 2147483647 h 11"/>
                <a:gd name="T62" fmla="*/ 2147483647 w 12"/>
                <a:gd name="T63" fmla="*/ 2147483647 h 11"/>
                <a:gd name="T64" fmla="*/ 0 w 12"/>
                <a:gd name="T65" fmla="*/ 2147483647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1"/>
                <a:gd name="T101" fmla="*/ 12 w 12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1">
                  <a:moveTo>
                    <a:pt x="0" y="3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7"/>
                  </a:lnTo>
                  <a:lnTo>
                    <a:pt x="10" y="8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29" name="Freeform 239"/>
            <p:cNvSpPr>
              <a:spLocks/>
            </p:cNvSpPr>
            <p:nvPr/>
          </p:nvSpPr>
          <p:spPr bwMode="auto">
            <a:xfrm>
              <a:off x="3390704" y="2204635"/>
              <a:ext cx="25879" cy="17907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0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0 w 10"/>
                <a:gd name="T27" fmla="*/ 2147483647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7"/>
                <a:gd name="T44" fmla="*/ 10 w 10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7">
                  <a:moveTo>
                    <a:pt x="0" y="5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0" name="Freeform 240"/>
            <p:cNvSpPr>
              <a:spLocks/>
            </p:cNvSpPr>
            <p:nvPr/>
          </p:nvSpPr>
          <p:spPr bwMode="auto">
            <a:xfrm>
              <a:off x="3923812" y="1521629"/>
              <a:ext cx="23292" cy="15348"/>
            </a:xfrm>
            <a:custGeom>
              <a:avLst/>
              <a:gdLst>
                <a:gd name="T0" fmla="*/ 0 w 9"/>
                <a:gd name="T1" fmla="*/ 2147483647 h 6"/>
                <a:gd name="T2" fmla="*/ 0 w 9"/>
                <a:gd name="T3" fmla="*/ 0 h 6"/>
                <a:gd name="T4" fmla="*/ 2147483647 w 9"/>
                <a:gd name="T5" fmla="*/ 0 h 6"/>
                <a:gd name="T6" fmla="*/ 2147483647 w 9"/>
                <a:gd name="T7" fmla="*/ 0 h 6"/>
                <a:gd name="T8" fmla="*/ 2147483647 w 9"/>
                <a:gd name="T9" fmla="*/ 0 h 6"/>
                <a:gd name="T10" fmla="*/ 2147483647 w 9"/>
                <a:gd name="T11" fmla="*/ 0 h 6"/>
                <a:gd name="T12" fmla="*/ 2147483647 w 9"/>
                <a:gd name="T13" fmla="*/ 0 h 6"/>
                <a:gd name="T14" fmla="*/ 2147483647 w 9"/>
                <a:gd name="T15" fmla="*/ 0 h 6"/>
                <a:gd name="T16" fmla="*/ 2147483647 w 9"/>
                <a:gd name="T17" fmla="*/ 0 h 6"/>
                <a:gd name="T18" fmla="*/ 2147483647 w 9"/>
                <a:gd name="T19" fmla="*/ 0 h 6"/>
                <a:gd name="T20" fmla="*/ 2147483647 w 9"/>
                <a:gd name="T21" fmla="*/ 2147483647 h 6"/>
                <a:gd name="T22" fmla="*/ 2147483647 w 9"/>
                <a:gd name="T23" fmla="*/ 2147483647 h 6"/>
                <a:gd name="T24" fmla="*/ 2147483647 w 9"/>
                <a:gd name="T25" fmla="*/ 2147483647 h 6"/>
                <a:gd name="T26" fmla="*/ 2147483647 w 9"/>
                <a:gd name="T27" fmla="*/ 2147483647 h 6"/>
                <a:gd name="T28" fmla="*/ 2147483647 w 9"/>
                <a:gd name="T29" fmla="*/ 2147483647 h 6"/>
                <a:gd name="T30" fmla="*/ 2147483647 w 9"/>
                <a:gd name="T31" fmla="*/ 2147483647 h 6"/>
                <a:gd name="T32" fmla="*/ 2147483647 w 9"/>
                <a:gd name="T33" fmla="*/ 2147483647 h 6"/>
                <a:gd name="T34" fmla="*/ 2147483647 w 9"/>
                <a:gd name="T35" fmla="*/ 2147483647 h 6"/>
                <a:gd name="T36" fmla="*/ 2147483647 w 9"/>
                <a:gd name="T37" fmla="*/ 2147483647 h 6"/>
                <a:gd name="T38" fmla="*/ 2147483647 w 9"/>
                <a:gd name="T39" fmla="*/ 2147483647 h 6"/>
                <a:gd name="T40" fmla="*/ 2147483647 w 9"/>
                <a:gd name="T41" fmla="*/ 2147483647 h 6"/>
                <a:gd name="T42" fmla="*/ 2147483647 w 9"/>
                <a:gd name="T43" fmla="*/ 2147483647 h 6"/>
                <a:gd name="T44" fmla="*/ 2147483647 w 9"/>
                <a:gd name="T45" fmla="*/ 2147483647 h 6"/>
                <a:gd name="T46" fmla="*/ 2147483647 w 9"/>
                <a:gd name="T47" fmla="*/ 2147483647 h 6"/>
                <a:gd name="T48" fmla="*/ 0 w 9"/>
                <a:gd name="T49" fmla="*/ 2147483647 h 6"/>
                <a:gd name="T50" fmla="*/ 0 w 9"/>
                <a:gd name="T51" fmla="*/ 2147483647 h 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"/>
                <a:gd name="T79" fmla="*/ 0 h 6"/>
                <a:gd name="T80" fmla="*/ 9 w 9"/>
                <a:gd name="T81" fmla="*/ 6 h 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" h="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1" name="Freeform 241"/>
            <p:cNvSpPr>
              <a:spLocks/>
            </p:cNvSpPr>
            <p:nvPr/>
          </p:nvSpPr>
          <p:spPr bwMode="auto">
            <a:xfrm>
              <a:off x="4037680" y="1386050"/>
              <a:ext cx="20703" cy="17907"/>
            </a:xfrm>
            <a:custGeom>
              <a:avLst/>
              <a:gdLst>
                <a:gd name="T0" fmla="*/ 0 w 8"/>
                <a:gd name="T1" fmla="*/ 2147483647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0 h 7"/>
                <a:gd name="T10" fmla="*/ 2147483647 w 8"/>
                <a:gd name="T11" fmla="*/ 0 h 7"/>
                <a:gd name="T12" fmla="*/ 2147483647 w 8"/>
                <a:gd name="T13" fmla="*/ 0 h 7"/>
                <a:gd name="T14" fmla="*/ 2147483647 w 8"/>
                <a:gd name="T15" fmla="*/ 2147483647 h 7"/>
                <a:gd name="T16" fmla="*/ 2147483647 w 8"/>
                <a:gd name="T17" fmla="*/ 2147483647 h 7"/>
                <a:gd name="T18" fmla="*/ 2147483647 w 8"/>
                <a:gd name="T19" fmla="*/ 2147483647 h 7"/>
                <a:gd name="T20" fmla="*/ 2147483647 w 8"/>
                <a:gd name="T21" fmla="*/ 2147483647 h 7"/>
                <a:gd name="T22" fmla="*/ 2147483647 w 8"/>
                <a:gd name="T23" fmla="*/ 2147483647 h 7"/>
                <a:gd name="T24" fmla="*/ 0 w 8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7"/>
                <a:gd name="T41" fmla="*/ 8 w 8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7">
                  <a:moveTo>
                    <a:pt x="0" y="5"/>
                  </a:moveTo>
                  <a:lnTo>
                    <a:pt x="2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6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2" name="Freeform 242"/>
            <p:cNvSpPr>
              <a:spLocks/>
            </p:cNvSpPr>
            <p:nvPr/>
          </p:nvSpPr>
          <p:spPr bwMode="auto">
            <a:xfrm>
              <a:off x="3424346" y="2166265"/>
              <a:ext cx="31055" cy="12791"/>
            </a:xfrm>
            <a:custGeom>
              <a:avLst/>
              <a:gdLst>
                <a:gd name="T0" fmla="*/ 0 w 12"/>
                <a:gd name="T1" fmla="*/ 2147483647 h 5"/>
                <a:gd name="T2" fmla="*/ 2147483647 w 12"/>
                <a:gd name="T3" fmla="*/ 2147483647 h 5"/>
                <a:gd name="T4" fmla="*/ 2147483647 w 12"/>
                <a:gd name="T5" fmla="*/ 2147483647 h 5"/>
                <a:gd name="T6" fmla="*/ 2147483647 w 12"/>
                <a:gd name="T7" fmla="*/ 2147483647 h 5"/>
                <a:gd name="T8" fmla="*/ 2147483647 w 12"/>
                <a:gd name="T9" fmla="*/ 2147483647 h 5"/>
                <a:gd name="T10" fmla="*/ 2147483647 w 12"/>
                <a:gd name="T11" fmla="*/ 0 h 5"/>
                <a:gd name="T12" fmla="*/ 2147483647 w 12"/>
                <a:gd name="T13" fmla="*/ 2147483647 h 5"/>
                <a:gd name="T14" fmla="*/ 2147483647 w 12"/>
                <a:gd name="T15" fmla="*/ 2147483647 h 5"/>
                <a:gd name="T16" fmla="*/ 2147483647 w 12"/>
                <a:gd name="T17" fmla="*/ 2147483647 h 5"/>
                <a:gd name="T18" fmla="*/ 0 w 12"/>
                <a:gd name="T19" fmla="*/ 2147483647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5"/>
                <a:gd name="T32" fmla="*/ 12 w 12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5">
                  <a:moveTo>
                    <a:pt x="0" y="5"/>
                  </a:moveTo>
                  <a:lnTo>
                    <a:pt x="1" y="5"/>
                  </a:lnTo>
                  <a:lnTo>
                    <a:pt x="6" y="5"/>
                  </a:lnTo>
                  <a:lnTo>
                    <a:pt x="11" y="5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3" name="Freeform 243"/>
            <p:cNvSpPr>
              <a:spLocks/>
            </p:cNvSpPr>
            <p:nvPr/>
          </p:nvSpPr>
          <p:spPr bwMode="auto">
            <a:xfrm>
              <a:off x="3910872" y="1529302"/>
              <a:ext cx="20703" cy="15348"/>
            </a:xfrm>
            <a:custGeom>
              <a:avLst/>
              <a:gdLst>
                <a:gd name="T0" fmla="*/ 0 w 8"/>
                <a:gd name="T1" fmla="*/ 2147483647 h 6"/>
                <a:gd name="T2" fmla="*/ 0 w 8"/>
                <a:gd name="T3" fmla="*/ 2147483647 h 6"/>
                <a:gd name="T4" fmla="*/ 0 w 8"/>
                <a:gd name="T5" fmla="*/ 2147483647 h 6"/>
                <a:gd name="T6" fmla="*/ 0 w 8"/>
                <a:gd name="T7" fmla="*/ 2147483647 h 6"/>
                <a:gd name="T8" fmla="*/ 0 w 8"/>
                <a:gd name="T9" fmla="*/ 2147483647 h 6"/>
                <a:gd name="T10" fmla="*/ 2147483647 w 8"/>
                <a:gd name="T11" fmla="*/ 2147483647 h 6"/>
                <a:gd name="T12" fmla="*/ 2147483647 w 8"/>
                <a:gd name="T13" fmla="*/ 2147483647 h 6"/>
                <a:gd name="T14" fmla="*/ 2147483647 w 8"/>
                <a:gd name="T15" fmla="*/ 2147483647 h 6"/>
                <a:gd name="T16" fmla="*/ 2147483647 w 8"/>
                <a:gd name="T17" fmla="*/ 2147483647 h 6"/>
                <a:gd name="T18" fmla="*/ 2147483647 w 8"/>
                <a:gd name="T19" fmla="*/ 2147483647 h 6"/>
                <a:gd name="T20" fmla="*/ 2147483647 w 8"/>
                <a:gd name="T21" fmla="*/ 2147483647 h 6"/>
                <a:gd name="T22" fmla="*/ 2147483647 w 8"/>
                <a:gd name="T23" fmla="*/ 0 h 6"/>
                <a:gd name="T24" fmla="*/ 2147483647 w 8"/>
                <a:gd name="T25" fmla="*/ 0 h 6"/>
                <a:gd name="T26" fmla="*/ 2147483647 w 8"/>
                <a:gd name="T27" fmla="*/ 0 h 6"/>
                <a:gd name="T28" fmla="*/ 2147483647 w 8"/>
                <a:gd name="T29" fmla="*/ 2147483647 h 6"/>
                <a:gd name="T30" fmla="*/ 2147483647 w 8"/>
                <a:gd name="T31" fmla="*/ 2147483647 h 6"/>
                <a:gd name="T32" fmla="*/ 2147483647 w 8"/>
                <a:gd name="T33" fmla="*/ 2147483647 h 6"/>
                <a:gd name="T34" fmla="*/ 2147483647 w 8"/>
                <a:gd name="T35" fmla="*/ 2147483647 h 6"/>
                <a:gd name="T36" fmla="*/ 2147483647 w 8"/>
                <a:gd name="T37" fmla="*/ 2147483647 h 6"/>
                <a:gd name="T38" fmla="*/ 2147483647 w 8"/>
                <a:gd name="T39" fmla="*/ 2147483647 h 6"/>
                <a:gd name="T40" fmla="*/ 2147483647 w 8"/>
                <a:gd name="T41" fmla="*/ 2147483647 h 6"/>
                <a:gd name="T42" fmla="*/ 2147483647 w 8"/>
                <a:gd name="T43" fmla="*/ 2147483647 h 6"/>
                <a:gd name="T44" fmla="*/ 2147483647 w 8"/>
                <a:gd name="T45" fmla="*/ 2147483647 h 6"/>
                <a:gd name="T46" fmla="*/ 2147483647 w 8"/>
                <a:gd name="T47" fmla="*/ 2147483647 h 6"/>
                <a:gd name="T48" fmla="*/ 2147483647 w 8"/>
                <a:gd name="T49" fmla="*/ 2147483647 h 6"/>
                <a:gd name="T50" fmla="*/ 2147483647 w 8"/>
                <a:gd name="T51" fmla="*/ 2147483647 h 6"/>
                <a:gd name="T52" fmla="*/ 2147483647 w 8"/>
                <a:gd name="T53" fmla="*/ 2147483647 h 6"/>
                <a:gd name="T54" fmla="*/ 2147483647 w 8"/>
                <a:gd name="T55" fmla="*/ 2147483647 h 6"/>
                <a:gd name="T56" fmla="*/ 2147483647 w 8"/>
                <a:gd name="T57" fmla="*/ 2147483647 h 6"/>
                <a:gd name="T58" fmla="*/ 0 w 8"/>
                <a:gd name="T59" fmla="*/ 2147483647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"/>
                <a:gd name="T91" fmla="*/ 0 h 6"/>
                <a:gd name="T92" fmla="*/ 8 w 8"/>
                <a:gd name="T93" fmla="*/ 6 h 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" h="6">
                  <a:moveTo>
                    <a:pt x="0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4" name="Freeform 245"/>
            <p:cNvSpPr>
              <a:spLocks/>
            </p:cNvSpPr>
            <p:nvPr/>
          </p:nvSpPr>
          <p:spPr bwMode="auto">
            <a:xfrm>
              <a:off x="4247299" y="1240240"/>
              <a:ext cx="20703" cy="12791"/>
            </a:xfrm>
            <a:custGeom>
              <a:avLst/>
              <a:gdLst>
                <a:gd name="T0" fmla="*/ 0 w 8"/>
                <a:gd name="T1" fmla="*/ 2147483647 h 5"/>
                <a:gd name="T2" fmla="*/ 2147483647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0 h 5"/>
                <a:gd name="T10" fmla="*/ 2147483647 w 8"/>
                <a:gd name="T11" fmla="*/ 0 h 5"/>
                <a:gd name="T12" fmla="*/ 2147483647 w 8"/>
                <a:gd name="T13" fmla="*/ 0 h 5"/>
                <a:gd name="T14" fmla="*/ 2147483647 w 8"/>
                <a:gd name="T15" fmla="*/ 0 h 5"/>
                <a:gd name="T16" fmla="*/ 2147483647 w 8"/>
                <a:gd name="T17" fmla="*/ 0 h 5"/>
                <a:gd name="T18" fmla="*/ 2147483647 w 8"/>
                <a:gd name="T19" fmla="*/ 0 h 5"/>
                <a:gd name="T20" fmla="*/ 2147483647 w 8"/>
                <a:gd name="T21" fmla="*/ 0 h 5"/>
                <a:gd name="T22" fmla="*/ 2147483647 w 8"/>
                <a:gd name="T23" fmla="*/ 2147483647 h 5"/>
                <a:gd name="T24" fmla="*/ 2147483647 w 8"/>
                <a:gd name="T25" fmla="*/ 2147483647 h 5"/>
                <a:gd name="T26" fmla="*/ 2147483647 w 8"/>
                <a:gd name="T27" fmla="*/ 0 h 5"/>
                <a:gd name="T28" fmla="*/ 2147483647 w 8"/>
                <a:gd name="T29" fmla="*/ 2147483647 h 5"/>
                <a:gd name="T30" fmla="*/ 2147483647 w 8"/>
                <a:gd name="T31" fmla="*/ 2147483647 h 5"/>
                <a:gd name="T32" fmla="*/ 2147483647 w 8"/>
                <a:gd name="T33" fmla="*/ 2147483647 h 5"/>
                <a:gd name="T34" fmla="*/ 2147483647 w 8"/>
                <a:gd name="T35" fmla="*/ 2147483647 h 5"/>
                <a:gd name="T36" fmla="*/ 2147483647 w 8"/>
                <a:gd name="T37" fmla="*/ 2147483647 h 5"/>
                <a:gd name="T38" fmla="*/ 2147483647 w 8"/>
                <a:gd name="T39" fmla="*/ 2147483647 h 5"/>
                <a:gd name="T40" fmla="*/ 2147483647 w 8"/>
                <a:gd name="T41" fmla="*/ 2147483647 h 5"/>
                <a:gd name="T42" fmla="*/ 2147483647 w 8"/>
                <a:gd name="T43" fmla="*/ 2147483647 h 5"/>
                <a:gd name="T44" fmla="*/ 2147483647 w 8"/>
                <a:gd name="T45" fmla="*/ 2147483647 h 5"/>
                <a:gd name="T46" fmla="*/ 2147483647 w 8"/>
                <a:gd name="T47" fmla="*/ 2147483647 h 5"/>
                <a:gd name="T48" fmla="*/ 2147483647 w 8"/>
                <a:gd name="T49" fmla="*/ 2147483647 h 5"/>
                <a:gd name="T50" fmla="*/ 2147483647 w 8"/>
                <a:gd name="T51" fmla="*/ 2147483647 h 5"/>
                <a:gd name="T52" fmla="*/ 2147483647 w 8"/>
                <a:gd name="T53" fmla="*/ 2147483647 h 5"/>
                <a:gd name="T54" fmla="*/ 2147483647 w 8"/>
                <a:gd name="T55" fmla="*/ 2147483647 h 5"/>
                <a:gd name="T56" fmla="*/ 2147483647 w 8"/>
                <a:gd name="T57" fmla="*/ 2147483647 h 5"/>
                <a:gd name="T58" fmla="*/ 2147483647 w 8"/>
                <a:gd name="T59" fmla="*/ 2147483647 h 5"/>
                <a:gd name="T60" fmla="*/ 2147483647 w 8"/>
                <a:gd name="T61" fmla="*/ 2147483647 h 5"/>
                <a:gd name="T62" fmla="*/ 2147483647 w 8"/>
                <a:gd name="T63" fmla="*/ 2147483647 h 5"/>
                <a:gd name="T64" fmla="*/ 2147483647 w 8"/>
                <a:gd name="T65" fmla="*/ 2147483647 h 5"/>
                <a:gd name="T66" fmla="*/ 2147483647 w 8"/>
                <a:gd name="T67" fmla="*/ 2147483647 h 5"/>
                <a:gd name="T68" fmla="*/ 2147483647 w 8"/>
                <a:gd name="T69" fmla="*/ 2147483647 h 5"/>
                <a:gd name="T70" fmla="*/ 2147483647 w 8"/>
                <a:gd name="T71" fmla="*/ 2147483647 h 5"/>
                <a:gd name="T72" fmla="*/ 2147483647 w 8"/>
                <a:gd name="T73" fmla="*/ 2147483647 h 5"/>
                <a:gd name="T74" fmla="*/ 2147483647 w 8"/>
                <a:gd name="T75" fmla="*/ 2147483647 h 5"/>
                <a:gd name="T76" fmla="*/ 2147483647 w 8"/>
                <a:gd name="T77" fmla="*/ 2147483647 h 5"/>
                <a:gd name="T78" fmla="*/ 2147483647 w 8"/>
                <a:gd name="T79" fmla="*/ 2147483647 h 5"/>
                <a:gd name="T80" fmla="*/ 2147483647 w 8"/>
                <a:gd name="T81" fmla="*/ 2147483647 h 5"/>
                <a:gd name="T82" fmla="*/ 2147483647 w 8"/>
                <a:gd name="T83" fmla="*/ 2147483647 h 5"/>
                <a:gd name="T84" fmla="*/ 2147483647 w 8"/>
                <a:gd name="T85" fmla="*/ 2147483647 h 5"/>
                <a:gd name="T86" fmla="*/ 2147483647 w 8"/>
                <a:gd name="T87" fmla="*/ 2147483647 h 5"/>
                <a:gd name="T88" fmla="*/ 2147483647 w 8"/>
                <a:gd name="T89" fmla="*/ 2147483647 h 5"/>
                <a:gd name="T90" fmla="*/ 0 w 8"/>
                <a:gd name="T91" fmla="*/ 2147483647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"/>
                <a:gd name="T139" fmla="*/ 0 h 5"/>
                <a:gd name="T140" fmla="*/ 8 w 8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" h="5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5" name="Freeform 246"/>
            <p:cNvSpPr>
              <a:spLocks/>
            </p:cNvSpPr>
            <p:nvPr/>
          </p:nvSpPr>
          <p:spPr bwMode="auto">
            <a:xfrm>
              <a:off x="4102377" y="1375817"/>
              <a:ext cx="18116" cy="10232"/>
            </a:xfrm>
            <a:custGeom>
              <a:avLst/>
              <a:gdLst>
                <a:gd name="T0" fmla="*/ 0 w 7"/>
                <a:gd name="T1" fmla="*/ 2147483647 h 4"/>
                <a:gd name="T2" fmla="*/ 2147483647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2147483647 h 4"/>
                <a:gd name="T10" fmla="*/ 2147483647 w 7"/>
                <a:gd name="T11" fmla="*/ 2147483647 h 4"/>
                <a:gd name="T12" fmla="*/ 2147483647 w 7"/>
                <a:gd name="T13" fmla="*/ 2147483647 h 4"/>
                <a:gd name="T14" fmla="*/ 2147483647 w 7"/>
                <a:gd name="T15" fmla="*/ 2147483647 h 4"/>
                <a:gd name="T16" fmla="*/ 2147483647 w 7"/>
                <a:gd name="T17" fmla="*/ 0 h 4"/>
                <a:gd name="T18" fmla="*/ 2147483647 w 7"/>
                <a:gd name="T19" fmla="*/ 2147483647 h 4"/>
                <a:gd name="T20" fmla="*/ 2147483647 w 7"/>
                <a:gd name="T21" fmla="*/ 2147483647 h 4"/>
                <a:gd name="T22" fmla="*/ 2147483647 w 7"/>
                <a:gd name="T23" fmla="*/ 0 h 4"/>
                <a:gd name="T24" fmla="*/ 2147483647 w 7"/>
                <a:gd name="T25" fmla="*/ 0 h 4"/>
                <a:gd name="T26" fmla="*/ 2147483647 w 7"/>
                <a:gd name="T27" fmla="*/ 0 h 4"/>
                <a:gd name="T28" fmla="*/ 0 w 7"/>
                <a:gd name="T29" fmla="*/ 2147483647 h 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4"/>
                <a:gd name="T47" fmla="*/ 7 w 7"/>
                <a:gd name="T48" fmla="*/ 4 h 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4">
                  <a:moveTo>
                    <a:pt x="0" y="1"/>
                  </a:moveTo>
                  <a:lnTo>
                    <a:pt x="1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6" name="Freeform 247"/>
            <p:cNvSpPr>
              <a:spLocks/>
            </p:cNvSpPr>
            <p:nvPr/>
          </p:nvSpPr>
          <p:spPr bwMode="auto">
            <a:xfrm>
              <a:off x="4286118" y="1224892"/>
              <a:ext cx="10352" cy="10232"/>
            </a:xfrm>
            <a:custGeom>
              <a:avLst/>
              <a:gdLst>
                <a:gd name="T0" fmla="*/ 0 w 4"/>
                <a:gd name="T1" fmla="*/ 2147483647 h 4"/>
                <a:gd name="T2" fmla="*/ 0 w 4"/>
                <a:gd name="T3" fmla="*/ 2147483647 h 4"/>
                <a:gd name="T4" fmla="*/ 0 w 4"/>
                <a:gd name="T5" fmla="*/ 2147483647 h 4"/>
                <a:gd name="T6" fmla="*/ 0 w 4"/>
                <a:gd name="T7" fmla="*/ 2147483647 h 4"/>
                <a:gd name="T8" fmla="*/ 2147483647 w 4"/>
                <a:gd name="T9" fmla="*/ 2147483647 h 4"/>
                <a:gd name="T10" fmla="*/ 2147483647 w 4"/>
                <a:gd name="T11" fmla="*/ 2147483647 h 4"/>
                <a:gd name="T12" fmla="*/ 2147483647 w 4"/>
                <a:gd name="T13" fmla="*/ 2147483647 h 4"/>
                <a:gd name="T14" fmla="*/ 2147483647 w 4"/>
                <a:gd name="T15" fmla="*/ 2147483647 h 4"/>
                <a:gd name="T16" fmla="*/ 2147483647 w 4"/>
                <a:gd name="T17" fmla="*/ 2147483647 h 4"/>
                <a:gd name="T18" fmla="*/ 2147483647 w 4"/>
                <a:gd name="T19" fmla="*/ 2147483647 h 4"/>
                <a:gd name="T20" fmla="*/ 2147483647 w 4"/>
                <a:gd name="T21" fmla="*/ 0 h 4"/>
                <a:gd name="T22" fmla="*/ 2147483647 w 4"/>
                <a:gd name="T23" fmla="*/ 0 h 4"/>
                <a:gd name="T24" fmla="*/ 2147483647 w 4"/>
                <a:gd name="T25" fmla="*/ 2147483647 h 4"/>
                <a:gd name="T26" fmla="*/ 2147483647 w 4"/>
                <a:gd name="T27" fmla="*/ 0 h 4"/>
                <a:gd name="T28" fmla="*/ 2147483647 w 4"/>
                <a:gd name="T29" fmla="*/ 0 h 4"/>
                <a:gd name="T30" fmla="*/ 2147483647 w 4"/>
                <a:gd name="T31" fmla="*/ 0 h 4"/>
                <a:gd name="T32" fmla="*/ 2147483647 w 4"/>
                <a:gd name="T33" fmla="*/ 2147483647 h 4"/>
                <a:gd name="T34" fmla="*/ 2147483647 w 4"/>
                <a:gd name="T35" fmla="*/ 2147483647 h 4"/>
                <a:gd name="T36" fmla="*/ 2147483647 w 4"/>
                <a:gd name="T37" fmla="*/ 2147483647 h 4"/>
                <a:gd name="T38" fmla="*/ 2147483647 w 4"/>
                <a:gd name="T39" fmla="*/ 2147483647 h 4"/>
                <a:gd name="T40" fmla="*/ 2147483647 w 4"/>
                <a:gd name="T41" fmla="*/ 2147483647 h 4"/>
                <a:gd name="T42" fmla="*/ 2147483647 w 4"/>
                <a:gd name="T43" fmla="*/ 2147483647 h 4"/>
                <a:gd name="T44" fmla="*/ 2147483647 w 4"/>
                <a:gd name="T45" fmla="*/ 2147483647 h 4"/>
                <a:gd name="T46" fmla="*/ 2147483647 w 4"/>
                <a:gd name="T47" fmla="*/ 2147483647 h 4"/>
                <a:gd name="T48" fmla="*/ 2147483647 w 4"/>
                <a:gd name="T49" fmla="*/ 2147483647 h 4"/>
                <a:gd name="T50" fmla="*/ 2147483647 w 4"/>
                <a:gd name="T51" fmla="*/ 2147483647 h 4"/>
                <a:gd name="T52" fmla="*/ 2147483647 w 4"/>
                <a:gd name="T53" fmla="*/ 2147483647 h 4"/>
                <a:gd name="T54" fmla="*/ 2147483647 w 4"/>
                <a:gd name="T55" fmla="*/ 2147483647 h 4"/>
                <a:gd name="T56" fmla="*/ 2147483647 w 4"/>
                <a:gd name="T57" fmla="*/ 2147483647 h 4"/>
                <a:gd name="T58" fmla="*/ 0 w 4"/>
                <a:gd name="T59" fmla="*/ 2147483647 h 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"/>
                <a:gd name="T91" fmla="*/ 0 h 4"/>
                <a:gd name="T92" fmla="*/ 4 w 4"/>
                <a:gd name="T93" fmla="*/ 4 h 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" h="4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7" name="Freeform 248"/>
            <p:cNvSpPr>
              <a:spLocks/>
            </p:cNvSpPr>
            <p:nvPr/>
          </p:nvSpPr>
          <p:spPr bwMode="auto">
            <a:xfrm>
              <a:off x="4252475" y="1232565"/>
              <a:ext cx="10352" cy="5116"/>
            </a:xfrm>
            <a:custGeom>
              <a:avLst/>
              <a:gdLst>
                <a:gd name="T0" fmla="*/ 0 w 4"/>
                <a:gd name="T1" fmla="*/ 2147483647 h 2"/>
                <a:gd name="T2" fmla="*/ 0 w 4"/>
                <a:gd name="T3" fmla="*/ 2147483647 h 2"/>
                <a:gd name="T4" fmla="*/ 2147483647 w 4"/>
                <a:gd name="T5" fmla="*/ 2147483647 h 2"/>
                <a:gd name="T6" fmla="*/ 2147483647 w 4"/>
                <a:gd name="T7" fmla="*/ 2147483647 h 2"/>
                <a:gd name="T8" fmla="*/ 2147483647 w 4"/>
                <a:gd name="T9" fmla="*/ 2147483647 h 2"/>
                <a:gd name="T10" fmla="*/ 2147483647 w 4"/>
                <a:gd name="T11" fmla="*/ 2147483647 h 2"/>
                <a:gd name="T12" fmla="*/ 2147483647 w 4"/>
                <a:gd name="T13" fmla="*/ 2147483647 h 2"/>
                <a:gd name="T14" fmla="*/ 2147483647 w 4"/>
                <a:gd name="T15" fmla="*/ 0 h 2"/>
                <a:gd name="T16" fmla="*/ 2147483647 w 4"/>
                <a:gd name="T17" fmla="*/ 2147483647 h 2"/>
                <a:gd name="T18" fmla="*/ 2147483647 w 4"/>
                <a:gd name="T19" fmla="*/ 0 h 2"/>
                <a:gd name="T20" fmla="*/ 2147483647 w 4"/>
                <a:gd name="T21" fmla="*/ 0 h 2"/>
                <a:gd name="T22" fmla="*/ 2147483647 w 4"/>
                <a:gd name="T23" fmla="*/ 0 h 2"/>
                <a:gd name="T24" fmla="*/ 2147483647 w 4"/>
                <a:gd name="T25" fmla="*/ 2147483647 h 2"/>
                <a:gd name="T26" fmla="*/ 2147483647 w 4"/>
                <a:gd name="T27" fmla="*/ 2147483647 h 2"/>
                <a:gd name="T28" fmla="*/ 2147483647 w 4"/>
                <a:gd name="T29" fmla="*/ 2147483647 h 2"/>
                <a:gd name="T30" fmla="*/ 2147483647 w 4"/>
                <a:gd name="T31" fmla="*/ 2147483647 h 2"/>
                <a:gd name="T32" fmla="*/ 2147483647 w 4"/>
                <a:gd name="T33" fmla="*/ 2147483647 h 2"/>
                <a:gd name="T34" fmla="*/ 0 w 4"/>
                <a:gd name="T35" fmla="*/ 2147483647 h 2"/>
                <a:gd name="T36" fmla="*/ 0 w 4"/>
                <a:gd name="T37" fmla="*/ 2147483647 h 2"/>
                <a:gd name="T38" fmla="*/ 0 w 4"/>
                <a:gd name="T39" fmla="*/ 2147483647 h 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"/>
                <a:gd name="T61" fmla="*/ 0 h 2"/>
                <a:gd name="T62" fmla="*/ 4 w 4"/>
                <a:gd name="T63" fmla="*/ 2 h 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8" name="Freeform 249"/>
            <p:cNvSpPr>
              <a:spLocks/>
            </p:cNvSpPr>
            <p:nvPr/>
          </p:nvSpPr>
          <p:spPr bwMode="auto">
            <a:xfrm>
              <a:off x="4283530" y="1235124"/>
              <a:ext cx="7765" cy="5116"/>
            </a:xfrm>
            <a:custGeom>
              <a:avLst/>
              <a:gdLst>
                <a:gd name="T0" fmla="*/ 0 w 3"/>
                <a:gd name="T1" fmla="*/ 2147483647 h 2"/>
                <a:gd name="T2" fmla="*/ 2147483647 w 3"/>
                <a:gd name="T3" fmla="*/ 2147483647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0 w 3"/>
                <a:gd name="T9" fmla="*/ 0 h 2"/>
                <a:gd name="T10" fmla="*/ 0 w 3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"/>
                <a:gd name="T20" fmla="*/ 3 w 3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">
                  <a:moveTo>
                    <a:pt x="0" y="1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39" name="Freeform 250"/>
            <p:cNvSpPr>
              <a:spLocks/>
            </p:cNvSpPr>
            <p:nvPr/>
          </p:nvSpPr>
          <p:spPr bwMode="auto">
            <a:xfrm>
              <a:off x="4268002" y="1255589"/>
              <a:ext cx="5176" cy="2559"/>
            </a:xfrm>
            <a:custGeom>
              <a:avLst/>
              <a:gdLst>
                <a:gd name="T0" fmla="*/ 0 w 2"/>
                <a:gd name="T1" fmla="*/ 2147483647 h 1"/>
                <a:gd name="T2" fmla="*/ 0 w 2"/>
                <a:gd name="T3" fmla="*/ 2147483647 h 1"/>
                <a:gd name="T4" fmla="*/ 2147483647 w 2"/>
                <a:gd name="T5" fmla="*/ 0 h 1"/>
                <a:gd name="T6" fmla="*/ 0 w 2"/>
                <a:gd name="T7" fmla="*/ 2147483647 h 1"/>
                <a:gd name="T8" fmla="*/ 0 w 2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0" name="Freeform 251"/>
            <p:cNvSpPr>
              <a:spLocks/>
            </p:cNvSpPr>
            <p:nvPr/>
          </p:nvSpPr>
          <p:spPr bwMode="auto">
            <a:xfrm>
              <a:off x="4270591" y="1255589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1" name="Freeform 252"/>
            <p:cNvSpPr>
              <a:spLocks/>
            </p:cNvSpPr>
            <p:nvPr/>
          </p:nvSpPr>
          <p:spPr bwMode="auto">
            <a:xfrm>
              <a:off x="3589972" y="1490932"/>
              <a:ext cx="766019" cy="1798330"/>
            </a:xfrm>
            <a:custGeom>
              <a:avLst/>
              <a:gdLst>
                <a:gd name="T0" fmla="*/ 2147483647 w 296"/>
                <a:gd name="T1" fmla="*/ 2147483647 h 703"/>
                <a:gd name="T2" fmla="*/ 2147483647 w 296"/>
                <a:gd name="T3" fmla="*/ 2147483647 h 703"/>
                <a:gd name="T4" fmla="*/ 2147483647 w 296"/>
                <a:gd name="T5" fmla="*/ 2147483647 h 703"/>
                <a:gd name="T6" fmla="*/ 2147483647 w 296"/>
                <a:gd name="T7" fmla="*/ 2147483647 h 703"/>
                <a:gd name="T8" fmla="*/ 2147483647 w 296"/>
                <a:gd name="T9" fmla="*/ 2147483647 h 703"/>
                <a:gd name="T10" fmla="*/ 2147483647 w 296"/>
                <a:gd name="T11" fmla="*/ 2147483647 h 703"/>
                <a:gd name="T12" fmla="*/ 2147483647 w 296"/>
                <a:gd name="T13" fmla="*/ 2147483647 h 703"/>
                <a:gd name="T14" fmla="*/ 2147483647 w 296"/>
                <a:gd name="T15" fmla="*/ 2147483647 h 703"/>
                <a:gd name="T16" fmla="*/ 2147483647 w 296"/>
                <a:gd name="T17" fmla="*/ 2147483647 h 703"/>
                <a:gd name="T18" fmla="*/ 2147483647 w 296"/>
                <a:gd name="T19" fmla="*/ 2147483647 h 703"/>
                <a:gd name="T20" fmla="*/ 2147483647 w 296"/>
                <a:gd name="T21" fmla="*/ 2147483647 h 703"/>
                <a:gd name="T22" fmla="*/ 2147483647 w 296"/>
                <a:gd name="T23" fmla="*/ 2147483647 h 703"/>
                <a:gd name="T24" fmla="*/ 2147483647 w 296"/>
                <a:gd name="T25" fmla="*/ 2147483647 h 703"/>
                <a:gd name="T26" fmla="*/ 2147483647 w 296"/>
                <a:gd name="T27" fmla="*/ 2147483647 h 703"/>
                <a:gd name="T28" fmla="*/ 2147483647 w 296"/>
                <a:gd name="T29" fmla="*/ 2147483647 h 703"/>
                <a:gd name="T30" fmla="*/ 2147483647 w 296"/>
                <a:gd name="T31" fmla="*/ 2147483647 h 703"/>
                <a:gd name="T32" fmla="*/ 2147483647 w 296"/>
                <a:gd name="T33" fmla="*/ 2147483647 h 703"/>
                <a:gd name="T34" fmla="*/ 2147483647 w 296"/>
                <a:gd name="T35" fmla="*/ 2147483647 h 703"/>
                <a:gd name="T36" fmla="*/ 2147483647 w 296"/>
                <a:gd name="T37" fmla="*/ 2147483647 h 703"/>
                <a:gd name="T38" fmla="*/ 2147483647 w 296"/>
                <a:gd name="T39" fmla="*/ 2147483647 h 703"/>
                <a:gd name="T40" fmla="*/ 2147483647 w 296"/>
                <a:gd name="T41" fmla="*/ 2147483647 h 703"/>
                <a:gd name="T42" fmla="*/ 2147483647 w 296"/>
                <a:gd name="T43" fmla="*/ 2147483647 h 703"/>
                <a:gd name="T44" fmla="*/ 2147483647 w 296"/>
                <a:gd name="T45" fmla="*/ 2147483647 h 703"/>
                <a:gd name="T46" fmla="*/ 2147483647 w 296"/>
                <a:gd name="T47" fmla="*/ 2147483647 h 703"/>
                <a:gd name="T48" fmla="*/ 2147483647 w 296"/>
                <a:gd name="T49" fmla="*/ 2147483647 h 703"/>
                <a:gd name="T50" fmla="*/ 2147483647 w 296"/>
                <a:gd name="T51" fmla="*/ 2147483647 h 703"/>
                <a:gd name="T52" fmla="*/ 2147483647 w 296"/>
                <a:gd name="T53" fmla="*/ 2147483647 h 703"/>
                <a:gd name="T54" fmla="*/ 2147483647 w 296"/>
                <a:gd name="T55" fmla="*/ 2147483647 h 703"/>
                <a:gd name="T56" fmla="*/ 2147483647 w 296"/>
                <a:gd name="T57" fmla="*/ 2147483647 h 703"/>
                <a:gd name="T58" fmla="*/ 2147483647 w 296"/>
                <a:gd name="T59" fmla="*/ 2147483647 h 703"/>
                <a:gd name="T60" fmla="*/ 2147483647 w 296"/>
                <a:gd name="T61" fmla="*/ 2147483647 h 703"/>
                <a:gd name="T62" fmla="*/ 2147483647 w 296"/>
                <a:gd name="T63" fmla="*/ 2147483647 h 703"/>
                <a:gd name="T64" fmla="*/ 2147483647 w 296"/>
                <a:gd name="T65" fmla="*/ 2147483647 h 703"/>
                <a:gd name="T66" fmla="*/ 2147483647 w 296"/>
                <a:gd name="T67" fmla="*/ 2147483647 h 703"/>
                <a:gd name="T68" fmla="*/ 2147483647 w 296"/>
                <a:gd name="T69" fmla="*/ 2147483647 h 703"/>
                <a:gd name="T70" fmla="*/ 2147483647 w 296"/>
                <a:gd name="T71" fmla="*/ 2147483647 h 703"/>
                <a:gd name="T72" fmla="*/ 2147483647 w 296"/>
                <a:gd name="T73" fmla="*/ 2147483647 h 703"/>
                <a:gd name="T74" fmla="*/ 2147483647 w 296"/>
                <a:gd name="T75" fmla="*/ 2147483647 h 703"/>
                <a:gd name="T76" fmla="*/ 2147483647 w 296"/>
                <a:gd name="T77" fmla="*/ 2147483647 h 703"/>
                <a:gd name="T78" fmla="*/ 2147483647 w 296"/>
                <a:gd name="T79" fmla="*/ 2147483647 h 703"/>
                <a:gd name="T80" fmla="*/ 2147483647 w 296"/>
                <a:gd name="T81" fmla="*/ 2147483647 h 703"/>
                <a:gd name="T82" fmla="*/ 2147483647 w 296"/>
                <a:gd name="T83" fmla="*/ 2147483647 h 703"/>
                <a:gd name="T84" fmla="*/ 2147483647 w 296"/>
                <a:gd name="T85" fmla="*/ 2147483647 h 703"/>
                <a:gd name="T86" fmla="*/ 2147483647 w 296"/>
                <a:gd name="T87" fmla="*/ 2147483647 h 703"/>
                <a:gd name="T88" fmla="*/ 2147483647 w 296"/>
                <a:gd name="T89" fmla="*/ 2147483647 h 703"/>
                <a:gd name="T90" fmla="*/ 2147483647 w 296"/>
                <a:gd name="T91" fmla="*/ 2147483647 h 703"/>
                <a:gd name="T92" fmla="*/ 2147483647 w 296"/>
                <a:gd name="T93" fmla="*/ 2147483647 h 703"/>
                <a:gd name="T94" fmla="*/ 2147483647 w 296"/>
                <a:gd name="T95" fmla="*/ 2147483647 h 703"/>
                <a:gd name="T96" fmla="*/ 2147483647 w 296"/>
                <a:gd name="T97" fmla="*/ 2147483647 h 703"/>
                <a:gd name="T98" fmla="*/ 2147483647 w 296"/>
                <a:gd name="T99" fmla="*/ 2147483647 h 703"/>
                <a:gd name="T100" fmla="*/ 2147483647 w 296"/>
                <a:gd name="T101" fmla="*/ 2147483647 h 703"/>
                <a:gd name="T102" fmla="*/ 2147483647 w 296"/>
                <a:gd name="T103" fmla="*/ 2147483647 h 703"/>
                <a:gd name="T104" fmla="*/ 2147483647 w 296"/>
                <a:gd name="T105" fmla="*/ 2147483647 h 703"/>
                <a:gd name="T106" fmla="*/ 2147483647 w 296"/>
                <a:gd name="T107" fmla="*/ 2147483647 h 703"/>
                <a:gd name="T108" fmla="*/ 2147483647 w 296"/>
                <a:gd name="T109" fmla="*/ 2147483647 h 703"/>
                <a:gd name="T110" fmla="*/ 2147483647 w 296"/>
                <a:gd name="T111" fmla="*/ 2147483647 h 703"/>
                <a:gd name="T112" fmla="*/ 2147483647 w 296"/>
                <a:gd name="T113" fmla="*/ 2147483647 h 703"/>
                <a:gd name="T114" fmla="*/ 2147483647 w 296"/>
                <a:gd name="T115" fmla="*/ 2147483647 h 703"/>
                <a:gd name="T116" fmla="*/ 2147483647 w 296"/>
                <a:gd name="T117" fmla="*/ 2147483647 h 703"/>
                <a:gd name="T118" fmla="*/ 2147483647 w 296"/>
                <a:gd name="T119" fmla="*/ 2147483647 h 703"/>
                <a:gd name="T120" fmla="*/ 2147483647 w 296"/>
                <a:gd name="T121" fmla="*/ 2147483647 h 703"/>
                <a:gd name="T122" fmla="*/ 2147483647 w 296"/>
                <a:gd name="T123" fmla="*/ 2147483647 h 7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6"/>
                <a:gd name="T187" fmla="*/ 0 h 703"/>
                <a:gd name="T188" fmla="*/ 296 w 296"/>
                <a:gd name="T189" fmla="*/ 703 h 7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6" h="703">
                  <a:moveTo>
                    <a:pt x="159" y="345"/>
                  </a:moveTo>
                  <a:lnTo>
                    <a:pt x="159" y="351"/>
                  </a:lnTo>
                  <a:lnTo>
                    <a:pt x="157" y="351"/>
                  </a:lnTo>
                  <a:lnTo>
                    <a:pt x="159" y="352"/>
                  </a:lnTo>
                  <a:lnTo>
                    <a:pt x="159" y="353"/>
                  </a:lnTo>
                  <a:lnTo>
                    <a:pt x="157" y="353"/>
                  </a:lnTo>
                  <a:lnTo>
                    <a:pt x="157" y="355"/>
                  </a:lnTo>
                  <a:lnTo>
                    <a:pt x="156" y="355"/>
                  </a:lnTo>
                  <a:lnTo>
                    <a:pt x="157" y="357"/>
                  </a:lnTo>
                  <a:lnTo>
                    <a:pt x="157" y="359"/>
                  </a:lnTo>
                  <a:lnTo>
                    <a:pt x="156" y="360"/>
                  </a:lnTo>
                  <a:lnTo>
                    <a:pt x="157" y="361"/>
                  </a:lnTo>
                  <a:lnTo>
                    <a:pt x="157" y="362"/>
                  </a:lnTo>
                  <a:lnTo>
                    <a:pt x="159" y="363"/>
                  </a:lnTo>
                  <a:lnTo>
                    <a:pt x="158" y="363"/>
                  </a:lnTo>
                  <a:lnTo>
                    <a:pt x="157" y="364"/>
                  </a:lnTo>
                  <a:lnTo>
                    <a:pt x="158" y="364"/>
                  </a:lnTo>
                  <a:lnTo>
                    <a:pt x="158" y="367"/>
                  </a:lnTo>
                  <a:lnTo>
                    <a:pt x="159" y="367"/>
                  </a:lnTo>
                  <a:lnTo>
                    <a:pt x="161" y="367"/>
                  </a:lnTo>
                  <a:lnTo>
                    <a:pt x="162" y="367"/>
                  </a:lnTo>
                  <a:lnTo>
                    <a:pt x="162" y="369"/>
                  </a:lnTo>
                  <a:lnTo>
                    <a:pt x="161" y="370"/>
                  </a:lnTo>
                  <a:lnTo>
                    <a:pt x="160" y="372"/>
                  </a:lnTo>
                  <a:lnTo>
                    <a:pt x="159" y="372"/>
                  </a:lnTo>
                  <a:lnTo>
                    <a:pt x="159" y="370"/>
                  </a:lnTo>
                  <a:lnTo>
                    <a:pt x="158" y="369"/>
                  </a:lnTo>
                  <a:lnTo>
                    <a:pt x="157" y="370"/>
                  </a:lnTo>
                  <a:lnTo>
                    <a:pt x="156" y="370"/>
                  </a:lnTo>
                  <a:lnTo>
                    <a:pt x="155" y="370"/>
                  </a:lnTo>
                  <a:lnTo>
                    <a:pt x="154" y="372"/>
                  </a:lnTo>
                  <a:lnTo>
                    <a:pt x="155" y="373"/>
                  </a:lnTo>
                  <a:lnTo>
                    <a:pt x="154" y="374"/>
                  </a:lnTo>
                  <a:lnTo>
                    <a:pt x="153" y="375"/>
                  </a:lnTo>
                  <a:lnTo>
                    <a:pt x="154" y="376"/>
                  </a:lnTo>
                  <a:lnTo>
                    <a:pt x="154" y="377"/>
                  </a:lnTo>
                  <a:lnTo>
                    <a:pt x="153" y="378"/>
                  </a:lnTo>
                  <a:lnTo>
                    <a:pt x="153" y="379"/>
                  </a:lnTo>
                  <a:lnTo>
                    <a:pt x="153" y="381"/>
                  </a:lnTo>
                  <a:lnTo>
                    <a:pt x="153" y="382"/>
                  </a:lnTo>
                  <a:lnTo>
                    <a:pt x="154" y="382"/>
                  </a:lnTo>
                  <a:lnTo>
                    <a:pt x="155" y="381"/>
                  </a:lnTo>
                  <a:lnTo>
                    <a:pt x="155" y="382"/>
                  </a:lnTo>
                  <a:lnTo>
                    <a:pt x="154" y="384"/>
                  </a:lnTo>
                  <a:lnTo>
                    <a:pt x="153" y="384"/>
                  </a:lnTo>
                  <a:lnTo>
                    <a:pt x="152" y="385"/>
                  </a:lnTo>
                  <a:lnTo>
                    <a:pt x="153" y="385"/>
                  </a:lnTo>
                  <a:lnTo>
                    <a:pt x="153" y="387"/>
                  </a:lnTo>
                  <a:lnTo>
                    <a:pt x="154" y="388"/>
                  </a:lnTo>
                  <a:lnTo>
                    <a:pt x="155" y="388"/>
                  </a:lnTo>
                  <a:lnTo>
                    <a:pt x="156" y="388"/>
                  </a:lnTo>
                  <a:lnTo>
                    <a:pt x="156" y="390"/>
                  </a:lnTo>
                  <a:lnTo>
                    <a:pt x="157" y="390"/>
                  </a:lnTo>
                  <a:lnTo>
                    <a:pt x="155" y="390"/>
                  </a:lnTo>
                  <a:lnTo>
                    <a:pt x="154" y="391"/>
                  </a:lnTo>
                  <a:lnTo>
                    <a:pt x="155" y="393"/>
                  </a:lnTo>
                  <a:lnTo>
                    <a:pt x="156" y="393"/>
                  </a:lnTo>
                  <a:lnTo>
                    <a:pt x="154" y="394"/>
                  </a:lnTo>
                  <a:lnTo>
                    <a:pt x="155" y="395"/>
                  </a:lnTo>
                  <a:lnTo>
                    <a:pt x="155" y="396"/>
                  </a:lnTo>
                  <a:lnTo>
                    <a:pt x="154" y="397"/>
                  </a:lnTo>
                  <a:lnTo>
                    <a:pt x="155" y="397"/>
                  </a:lnTo>
                  <a:lnTo>
                    <a:pt x="155" y="398"/>
                  </a:lnTo>
                  <a:lnTo>
                    <a:pt x="155" y="399"/>
                  </a:lnTo>
                  <a:lnTo>
                    <a:pt x="155" y="401"/>
                  </a:lnTo>
                  <a:lnTo>
                    <a:pt x="155" y="403"/>
                  </a:lnTo>
                  <a:lnTo>
                    <a:pt x="154" y="404"/>
                  </a:lnTo>
                  <a:lnTo>
                    <a:pt x="156" y="404"/>
                  </a:lnTo>
                  <a:lnTo>
                    <a:pt x="156" y="405"/>
                  </a:lnTo>
                  <a:lnTo>
                    <a:pt x="155" y="406"/>
                  </a:lnTo>
                  <a:lnTo>
                    <a:pt x="154" y="407"/>
                  </a:lnTo>
                  <a:lnTo>
                    <a:pt x="156" y="407"/>
                  </a:lnTo>
                  <a:lnTo>
                    <a:pt x="156" y="409"/>
                  </a:lnTo>
                  <a:lnTo>
                    <a:pt x="157" y="410"/>
                  </a:lnTo>
                  <a:lnTo>
                    <a:pt x="158" y="411"/>
                  </a:lnTo>
                  <a:lnTo>
                    <a:pt x="159" y="412"/>
                  </a:lnTo>
                  <a:lnTo>
                    <a:pt x="158" y="413"/>
                  </a:lnTo>
                  <a:lnTo>
                    <a:pt x="157" y="414"/>
                  </a:lnTo>
                  <a:lnTo>
                    <a:pt x="159" y="414"/>
                  </a:lnTo>
                  <a:lnTo>
                    <a:pt x="159" y="415"/>
                  </a:lnTo>
                  <a:lnTo>
                    <a:pt x="159" y="416"/>
                  </a:lnTo>
                  <a:lnTo>
                    <a:pt x="160" y="416"/>
                  </a:lnTo>
                  <a:lnTo>
                    <a:pt x="159" y="418"/>
                  </a:lnTo>
                  <a:lnTo>
                    <a:pt x="159" y="419"/>
                  </a:lnTo>
                  <a:lnTo>
                    <a:pt x="157" y="421"/>
                  </a:lnTo>
                  <a:lnTo>
                    <a:pt x="159" y="421"/>
                  </a:lnTo>
                  <a:lnTo>
                    <a:pt x="160" y="421"/>
                  </a:lnTo>
                  <a:lnTo>
                    <a:pt x="161" y="422"/>
                  </a:lnTo>
                  <a:lnTo>
                    <a:pt x="162" y="422"/>
                  </a:lnTo>
                  <a:lnTo>
                    <a:pt x="164" y="422"/>
                  </a:lnTo>
                  <a:lnTo>
                    <a:pt x="166" y="421"/>
                  </a:lnTo>
                  <a:lnTo>
                    <a:pt x="168" y="421"/>
                  </a:lnTo>
                  <a:lnTo>
                    <a:pt x="168" y="423"/>
                  </a:lnTo>
                  <a:lnTo>
                    <a:pt x="168" y="424"/>
                  </a:lnTo>
                  <a:lnTo>
                    <a:pt x="168" y="425"/>
                  </a:lnTo>
                  <a:lnTo>
                    <a:pt x="168" y="427"/>
                  </a:lnTo>
                  <a:lnTo>
                    <a:pt x="170" y="428"/>
                  </a:lnTo>
                  <a:lnTo>
                    <a:pt x="171" y="428"/>
                  </a:lnTo>
                  <a:lnTo>
                    <a:pt x="171" y="427"/>
                  </a:lnTo>
                  <a:lnTo>
                    <a:pt x="171" y="426"/>
                  </a:lnTo>
                  <a:lnTo>
                    <a:pt x="172" y="425"/>
                  </a:lnTo>
                  <a:lnTo>
                    <a:pt x="173" y="425"/>
                  </a:lnTo>
                  <a:lnTo>
                    <a:pt x="174" y="424"/>
                  </a:lnTo>
                  <a:lnTo>
                    <a:pt x="175" y="424"/>
                  </a:lnTo>
                  <a:lnTo>
                    <a:pt x="176" y="423"/>
                  </a:lnTo>
                  <a:lnTo>
                    <a:pt x="178" y="423"/>
                  </a:lnTo>
                  <a:lnTo>
                    <a:pt x="178" y="424"/>
                  </a:lnTo>
                  <a:lnTo>
                    <a:pt x="178" y="425"/>
                  </a:lnTo>
                  <a:lnTo>
                    <a:pt x="178" y="427"/>
                  </a:lnTo>
                  <a:lnTo>
                    <a:pt x="177" y="428"/>
                  </a:lnTo>
                  <a:lnTo>
                    <a:pt x="178" y="428"/>
                  </a:lnTo>
                  <a:lnTo>
                    <a:pt x="180" y="428"/>
                  </a:lnTo>
                  <a:lnTo>
                    <a:pt x="180" y="429"/>
                  </a:lnTo>
                  <a:lnTo>
                    <a:pt x="181" y="430"/>
                  </a:lnTo>
                  <a:lnTo>
                    <a:pt x="182" y="432"/>
                  </a:lnTo>
                  <a:lnTo>
                    <a:pt x="183" y="433"/>
                  </a:lnTo>
                  <a:lnTo>
                    <a:pt x="184" y="434"/>
                  </a:lnTo>
                  <a:lnTo>
                    <a:pt x="186" y="434"/>
                  </a:lnTo>
                  <a:lnTo>
                    <a:pt x="184" y="436"/>
                  </a:lnTo>
                  <a:lnTo>
                    <a:pt x="185" y="436"/>
                  </a:lnTo>
                  <a:lnTo>
                    <a:pt x="186" y="436"/>
                  </a:lnTo>
                  <a:lnTo>
                    <a:pt x="187" y="434"/>
                  </a:lnTo>
                  <a:lnTo>
                    <a:pt x="188" y="434"/>
                  </a:lnTo>
                  <a:lnTo>
                    <a:pt x="189" y="436"/>
                  </a:lnTo>
                  <a:lnTo>
                    <a:pt x="190" y="436"/>
                  </a:lnTo>
                  <a:lnTo>
                    <a:pt x="191" y="437"/>
                  </a:lnTo>
                  <a:lnTo>
                    <a:pt x="192" y="437"/>
                  </a:lnTo>
                  <a:lnTo>
                    <a:pt x="191" y="438"/>
                  </a:lnTo>
                  <a:lnTo>
                    <a:pt x="192" y="439"/>
                  </a:lnTo>
                  <a:lnTo>
                    <a:pt x="193" y="439"/>
                  </a:lnTo>
                  <a:lnTo>
                    <a:pt x="194" y="439"/>
                  </a:lnTo>
                  <a:lnTo>
                    <a:pt x="194" y="440"/>
                  </a:lnTo>
                  <a:lnTo>
                    <a:pt x="194" y="441"/>
                  </a:lnTo>
                  <a:lnTo>
                    <a:pt x="193" y="441"/>
                  </a:lnTo>
                  <a:lnTo>
                    <a:pt x="192" y="441"/>
                  </a:lnTo>
                  <a:lnTo>
                    <a:pt x="190" y="440"/>
                  </a:lnTo>
                  <a:lnTo>
                    <a:pt x="189" y="440"/>
                  </a:lnTo>
                  <a:lnTo>
                    <a:pt x="190" y="442"/>
                  </a:lnTo>
                  <a:lnTo>
                    <a:pt x="191" y="443"/>
                  </a:lnTo>
                  <a:lnTo>
                    <a:pt x="192" y="443"/>
                  </a:lnTo>
                  <a:lnTo>
                    <a:pt x="192" y="444"/>
                  </a:lnTo>
                  <a:lnTo>
                    <a:pt x="193" y="445"/>
                  </a:lnTo>
                  <a:lnTo>
                    <a:pt x="194" y="445"/>
                  </a:lnTo>
                  <a:lnTo>
                    <a:pt x="196" y="445"/>
                  </a:lnTo>
                  <a:lnTo>
                    <a:pt x="197" y="446"/>
                  </a:lnTo>
                  <a:lnTo>
                    <a:pt x="198" y="446"/>
                  </a:lnTo>
                  <a:lnTo>
                    <a:pt x="199" y="446"/>
                  </a:lnTo>
                  <a:lnTo>
                    <a:pt x="200" y="446"/>
                  </a:lnTo>
                  <a:lnTo>
                    <a:pt x="201" y="448"/>
                  </a:lnTo>
                  <a:lnTo>
                    <a:pt x="201" y="450"/>
                  </a:lnTo>
                  <a:lnTo>
                    <a:pt x="202" y="452"/>
                  </a:lnTo>
                  <a:lnTo>
                    <a:pt x="203" y="454"/>
                  </a:lnTo>
                  <a:lnTo>
                    <a:pt x="203" y="455"/>
                  </a:lnTo>
                  <a:lnTo>
                    <a:pt x="203" y="456"/>
                  </a:lnTo>
                  <a:lnTo>
                    <a:pt x="205" y="456"/>
                  </a:lnTo>
                  <a:lnTo>
                    <a:pt x="206" y="457"/>
                  </a:lnTo>
                  <a:lnTo>
                    <a:pt x="207" y="457"/>
                  </a:lnTo>
                  <a:lnTo>
                    <a:pt x="208" y="457"/>
                  </a:lnTo>
                  <a:lnTo>
                    <a:pt x="209" y="458"/>
                  </a:lnTo>
                  <a:lnTo>
                    <a:pt x="209" y="460"/>
                  </a:lnTo>
                  <a:lnTo>
                    <a:pt x="208" y="460"/>
                  </a:lnTo>
                  <a:lnTo>
                    <a:pt x="208" y="461"/>
                  </a:lnTo>
                  <a:lnTo>
                    <a:pt x="206" y="462"/>
                  </a:lnTo>
                  <a:lnTo>
                    <a:pt x="207" y="463"/>
                  </a:lnTo>
                  <a:lnTo>
                    <a:pt x="209" y="464"/>
                  </a:lnTo>
                  <a:lnTo>
                    <a:pt x="208" y="466"/>
                  </a:lnTo>
                  <a:lnTo>
                    <a:pt x="206" y="467"/>
                  </a:lnTo>
                  <a:lnTo>
                    <a:pt x="205" y="467"/>
                  </a:lnTo>
                  <a:lnTo>
                    <a:pt x="203" y="467"/>
                  </a:lnTo>
                  <a:lnTo>
                    <a:pt x="201" y="469"/>
                  </a:lnTo>
                  <a:lnTo>
                    <a:pt x="199" y="470"/>
                  </a:lnTo>
                  <a:lnTo>
                    <a:pt x="201" y="472"/>
                  </a:lnTo>
                  <a:lnTo>
                    <a:pt x="200" y="473"/>
                  </a:lnTo>
                  <a:lnTo>
                    <a:pt x="198" y="475"/>
                  </a:lnTo>
                  <a:lnTo>
                    <a:pt x="196" y="476"/>
                  </a:lnTo>
                  <a:lnTo>
                    <a:pt x="194" y="478"/>
                  </a:lnTo>
                  <a:lnTo>
                    <a:pt x="193" y="479"/>
                  </a:lnTo>
                  <a:lnTo>
                    <a:pt x="192" y="480"/>
                  </a:lnTo>
                  <a:lnTo>
                    <a:pt x="190" y="481"/>
                  </a:lnTo>
                  <a:lnTo>
                    <a:pt x="189" y="480"/>
                  </a:lnTo>
                  <a:lnTo>
                    <a:pt x="189" y="481"/>
                  </a:lnTo>
                  <a:lnTo>
                    <a:pt x="190" y="482"/>
                  </a:lnTo>
                  <a:lnTo>
                    <a:pt x="190" y="483"/>
                  </a:lnTo>
                  <a:lnTo>
                    <a:pt x="192" y="483"/>
                  </a:lnTo>
                  <a:lnTo>
                    <a:pt x="193" y="484"/>
                  </a:lnTo>
                  <a:lnTo>
                    <a:pt x="193" y="483"/>
                  </a:lnTo>
                  <a:lnTo>
                    <a:pt x="193" y="482"/>
                  </a:lnTo>
                  <a:lnTo>
                    <a:pt x="194" y="482"/>
                  </a:lnTo>
                  <a:lnTo>
                    <a:pt x="196" y="483"/>
                  </a:lnTo>
                  <a:lnTo>
                    <a:pt x="197" y="484"/>
                  </a:lnTo>
                  <a:lnTo>
                    <a:pt x="199" y="484"/>
                  </a:lnTo>
                  <a:lnTo>
                    <a:pt x="201" y="484"/>
                  </a:lnTo>
                  <a:lnTo>
                    <a:pt x="202" y="486"/>
                  </a:lnTo>
                  <a:lnTo>
                    <a:pt x="201" y="487"/>
                  </a:lnTo>
                  <a:lnTo>
                    <a:pt x="200" y="488"/>
                  </a:lnTo>
                  <a:lnTo>
                    <a:pt x="199" y="488"/>
                  </a:lnTo>
                  <a:lnTo>
                    <a:pt x="200" y="488"/>
                  </a:lnTo>
                  <a:lnTo>
                    <a:pt x="200" y="489"/>
                  </a:lnTo>
                  <a:lnTo>
                    <a:pt x="202" y="488"/>
                  </a:lnTo>
                  <a:lnTo>
                    <a:pt x="203" y="488"/>
                  </a:lnTo>
                  <a:lnTo>
                    <a:pt x="203" y="489"/>
                  </a:lnTo>
                  <a:lnTo>
                    <a:pt x="201" y="490"/>
                  </a:lnTo>
                  <a:lnTo>
                    <a:pt x="200" y="491"/>
                  </a:lnTo>
                  <a:lnTo>
                    <a:pt x="199" y="491"/>
                  </a:lnTo>
                  <a:lnTo>
                    <a:pt x="197" y="492"/>
                  </a:lnTo>
                  <a:lnTo>
                    <a:pt x="196" y="492"/>
                  </a:lnTo>
                  <a:lnTo>
                    <a:pt x="194" y="492"/>
                  </a:lnTo>
                  <a:lnTo>
                    <a:pt x="193" y="490"/>
                  </a:lnTo>
                  <a:lnTo>
                    <a:pt x="192" y="490"/>
                  </a:lnTo>
                  <a:lnTo>
                    <a:pt x="191" y="492"/>
                  </a:lnTo>
                  <a:lnTo>
                    <a:pt x="193" y="492"/>
                  </a:lnTo>
                  <a:lnTo>
                    <a:pt x="194" y="494"/>
                  </a:lnTo>
                  <a:lnTo>
                    <a:pt x="194" y="495"/>
                  </a:lnTo>
                  <a:lnTo>
                    <a:pt x="193" y="497"/>
                  </a:lnTo>
                  <a:lnTo>
                    <a:pt x="192" y="498"/>
                  </a:lnTo>
                  <a:lnTo>
                    <a:pt x="190" y="498"/>
                  </a:lnTo>
                  <a:lnTo>
                    <a:pt x="192" y="498"/>
                  </a:lnTo>
                  <a:lnTo>
                    <a:pt x="193" y="498"/>
                  </a:lnTo>
                  <a:lnTo>
                    <a:pt x="192" y="499"/>
                  </a:lnTo>
                  <a:lnTo>
                    <a:pt x="192" y="500"/>
                  </a:lnTo>
                  <a:lnTo>
                    <a:pt x="190" y="500"/>
                  </a:lnTo>
                  <a:lnTo>
                    <a:pt x="188" y="501"/>
                  </a:lnTo>
                  <a:lnTo>
                    <a:pt x="189" y="500"/>
                  </a:lnTo>
                  <a:lnTo>
                    <a:pt x="189" y="498"/>
                  </a:lnTo>
                  <a:lnTo>
                    <a:pt x="188" y="498"/>
                  </a:lnTo>
                  <a:lnTo>
                    <a:pt x="187" y="500"/>
                  </a:lnTo>
                  <a:lnTo>
                    <a:pt x="186" y="501"/>
                  </a:lnTo>
                  <a:lnTo>
                    <a:pt x="185" y="503"/>
                  </a:lnTo>
                  <a:lnTo>
                    <a:pt x="184" y="503"/>
                  </a:lnTo>
                  <a:lnTo>
                    <a:pt x="183" y="504"/>
                  </a:lnTo>
                  <a:lnTo>
                    <a:pt x="183" y="506"/>
                  </a:lnTo>
                  <a:lnTo>
                    <a:pt x="183" y="507"/>
                  </a:lnTo>
                  <a:lnTo>
                    <a:pt x="183" y="509"/>
                  </a:lnTo>
                  <a:lnTo>
                    <a:pt x="182" y="510"/>
                  </a:lnTo>
                  <a:lnTo>
                    <a:pt x="182" y="513"/>
                  </a:lnTo>
                  <a:lnTo>
                    <a:pt x="183" y="515"/>
                  </a:lnTo>
                  <a:lnTo>
                    <a:pt x="181" y="516"/>
                  </a:lnTo>
                  <a:lnTo>
                    <a:pt x="180" y="515"/>
                  </a:lnTo>
                  <a:lnTo>
                    <a:pt x="178" y="514"/>
                  </a:lnTo>
                  <a:lnTo>
                    <a:pt x="178" y="513"/>
                  </a:lnTo>
                  <a:lnTo>
                    <a:pt x="178" y="512"/>
                  </a:lnTo>
                  <a:lnTo>
                    <a:pt x="177" y="510"/>
                  </a:lnTo>
                  <a:lnTo>
                    <a:pt x="177" y="509"/>
                  </a:lnTo>
                  <a:lnTo>
                    <a:pt x="176" y="508"/>
                  </a:lnTo>
                  <a:lnTo>
                    <a:pt x="176" y="507"/>
                  </a:lnTo>
                  <a:lnTo>
                    <a:pt x="176" y="506"/>
                  </a:lnTo>
                  <a:lnTo>
                    <a:pt x="176" y="504"/>
                  </a:lnTo>
                  <a:lnTo>
                    <a:pt x="176" y="502"/>
                  </a:lnTo>
                  <a:lnTo>
                    <a:pt x="177" y="500"/>
                  </a:lnTo>
                  <a:lnTo>
                    <a:pt x="176" y="500"/>
                  </a:lnTo>
                  <a:lnTo>
                    <a:pt x="175" y="501"/>
                  </a:lnTo>
                  <a:lnTo>
                    <a:pt x="175" y="502"/>
                  </a:lnTo>
                  <a:lnTo>
                    <a:pt x="175" y="503"/>
                  </a:lnTo>
                  <a:lnTo>
                    <a:pt x="174" y="501"/>
                  </a:lnTo>
                  <a:lnTo>
                    <a:pt x="174" y="500"/>
                  </a:lnTo>
                  <a:lnTo>
                    <a:pt x="174" y="498"/>
                  </a:lnTo>
                  <a:lnTo>
                    <a:pt x="173" y="499"/>
                  </a:lnTo>
                  <a:lnTo>
                    <a:pt x="173" y="501"/>
                  </a:lnTo>
                  <a:lnTo>
                    <a:pt x="173" y="503"/>
                  </a:lnTo>
                  <a:lnTo>
                    <a:pt x="173" y="505"/>
                  </a:lnTo>
                  <a:lnTo>
                    <a:pt x="172" y="507"/>
                  </a:lnTo>
                  <a:lnTo>
                    <a:pt x="172" y="508"/>
                  </a:lnTo>
                  <a:lnTo>
                    <a:pt x="172" y="509"/>
                  </a:lnTo>
                  <a:lnTo>
                    <a:pt x="172" y="510"/>
                  </a:lnTo>
                  <a:lnTo>
                    <a:pt x="172" y="513"/>
                  </a:lnTo>
                  <a:lnTo>
                    <a:pt x="172" y="515"/>
                  </a:lnTo>
                  <a:lnTo>
                    <a:pt x="170" y="516"/>
                  </a:lnTo>
                  <a:lnTo>
                    <a:pt x="169" y="518"/>
                  </a:lnTo>
                  <a:lnTo>
                    <a:pt x="167" y="518"/>
                  </a:lnTo>
                  <a:lnTo>
                    <a:pt x="168" y="519"/>
                  </a:lnTo>
                  <a:lnTo>
                    <a:pt x="168" y="520"/>
                  </a:lnTo>
                  <a:lnTo>
                    <a:pt x="166" y="519"/>
                  </a:lnTo>
                  <a:lnTo>
                    <a:pt x="166" y="521"/>
                  </a:lnTo>
                  <a:lnTo>
                    <a:pt x="164" y="522"/>
                  </a:lnTo>
                  <a:lnTo>
                    <a:pt x="162" y="523"/>
                  </a:lnTo>
                  <a:lnTo>
                    <a:pt x="160" y="522"/>
                  </a:lnTo>
                  <a:lnTo>
                    <a:pt x="159" y="523"/>
                  </a:lnTo>
                  <a:lnTo>
                    <a:pt x="160" y="524"/>
                  </a:lnTo>
                  <a:lnTo>
                    <a:pt x="159" y="526"/>
                  </a:lnTo>
                  <a:lnTo>
                    <a:pt x="157" y="527"/>
                  </a:lnTo>
                  <a:lnTo>
                    <a:pt x="156" y="527"/>
                  </a:lnTo>
                  <a:lnTo>
                    <a:pt x="155" y="528"/>
                  </a:lnTo>
                  <a:lnTo>
                    <a:pt x="154" y="528"/>
                  </a:lnTo>
                  <a:lnTo>
                    <a:pt x="151" y="528"/>
                  </a:lnTo>
                  <a:lnTo>
                    <a:pt x="150" y="528"/>
                  </a:lnTo>
                  <a:lnTo>
                    <a:pt x="152" y="528"/>
                  </a:lnTo>
                  <a:lnTo>
                    <a:pt x="151" y="530"/>
                  </a:lnTo>
                  <a:lnTo>
                    <a:pt x="154" y="531"/>
                  </a:lnTo>
                  <a:lnTo>
                    <a:pt x="156" y="533"/>
                  </a:lnTo>
                  <a:lnTo>
                    <a:pt x="154" y="534"/>
                  </a:lnTo>
                  <a:lnTo>
                    <a:pt x="151" y="537"/>
                  </a:lnTo>
                  <a:lnTo>
                    <a:pt x="142" y="535"/>
                  </a:lnTo>
                  <a:lnTo>
                    <a:pt x="147" y="537"/>
                  </a:lnTo>
                  <a:lnTo>
                    <a:pt x="153" y="542"/>
                  </a:lnTo>
                  <a:lnTo>
                    <a:pt x="148" y="542"/>
                  </a:lnTo>
                  <a:lnTo>
                    <a:pt x="156" y="543"/>
                  </a:lnTo>
                  <a:lnTo>
                    <a:pt x="155" y="545"/>
                  </a:lnTo>
                  <a:lnTo>
                    <a:pt x="154" y="543"/>
                  </a:lnTo>
                  <a:lnTo>
                    <a:pt x="151" y="545"/>
                  </a:lnTo>
                  <a:lnTo>
                    <a:pt x="154" y="547"/>
                  </a:lnTo>
                  <a:lnTo>
                    <a:pt x="154" y="549"/>
                  </a:lnTo>
                  <a:lnTo>
                    <a:pt x="155" y="549"/>
                  </a:lnTo>
                  <a:lnTo>
                    <a:pt x="153" y="551"/>
                  </a:lnTo>
                  <a:lnTo>
                    <a:pt x="155" y="552"/>
                  </a:lnTo>
                  <a:lnTo>
                    <a:pt x="153" y="553"/>
                  </a:lnTo>
                  <a:lnTo>
                    <a:pt x="148" y="550"/>
                  </a:lnTo>
                  <a:lnTo>
                    <a:pt x="152" y="555"/>
                  </a:lnTo>
                  <a:lnTo>
                    <a:pt x="154" y="557"/>
                  </a:lnTo>
                  <a:lnTo>
                    <a:pt x="153" y="557"/>
                  </a:lnTo>
                  <a:lnTo>
                    <a:pt x="153" y="558"/>
                  </a:lnTo>
                  <a:lnTo>
                    <a:pt x="151" y="559"/>
                  </a:lnTo>
                  <a:lnTo>
                    <a:pt x="149" y="557"/>
                  </a:lnTo>
                  <a:lnTo>
                    <a:pt x="150" y="560"/>
                  </a:lnTo>
                  <a:lnTo>
                    <a:pt x="153" y="562"/>
                  </a:lnTo>
                  <a:lnTo>
                    <a:pt x="154" y="566"/>
                  </a:lnTo>
                  <a:lnTo>
                    <a:pt x="146" y="561"/>
                  </a:lnTo>
                  <a:lnTo>
                    <a:pt x="149" y="566"/>
                  </a:lnTo>
                  <a:lnTo>
                    <a:pt x="147" y="566"/>
                  </a:lnTo>
                  <a:lnTo>
                    <a:pt x="152" y="571"/>
                  </a:lnTo>
                  <a:lnTo>
                    <a:pt x="145" y="566"/>
                  </a:lnTo>
                  <a:lnTo>
                    <a:pt x="145" y="567"/>
                  </a:lnTo>
                  <a:lnTo>
                    <a:pt x="151" y="573"/>
                  </a:lnTo>
                  <a:lnTo>
                    <a:pt x="153" y="575"/>
                  </a:lnTo>
                  <a:lnTo>
                    <a:pt x="151" y="576"/>
                  </a:lnTo>
                  <a:lnTo>
                    <a:pt x="150" y="578"/>
                  </a:lnTo>
                  <a:lnTo>
                    <a:pt x="151" y="580"/>
                  </a:lnTo>
                  <a:lnTo>
                    <a:pt x="151" y="582"/>
                  </a:lnTo>
                  <a:lnTo>
                    <a:pt x="148" y="580"/>
                  </a:lnTo>
                  <a:lnTo>
                    <a:pt x="148" y="582"/>
                  </a:lnTo>
                  <a:lnTo>
                    <a:pt x="150" y="583"/>
                  </a:lnTo>
                  <a:lnTo>
                    <a:pt x="151" y="583"/>
                  </a:lnTo>
                  <a:lnTo>
                    <a:pt x="153" y="586"/>
                  </a:lnTo>
                  <a:lnTo>
                    <a:pt x="153" y="590"/>
                  </a:lnTo>
                  <a:lnTo>
                    <a:pt x="151" y="593"/>
                  </a:lnTo>
                  <a:lnTo>
                    <a:pt x="150" y="592"/>
                  </a:lnTo>
                  <a:lnTo>
                    <a:pt x="150" y="596"/>
                  </a:lnTo>
                  <a:lnTo>
                    <a:pt x="147" y="597"/>
                  </a:lnTo>
                  <a:lnTo>
                    <a:pt x="148" y="599"/>
                  </a:lnTo>
                  <a:lnTo>
                    <a:pt x="148" y="601"/>
                  </a:lnTo>
                  <a:lnTo>
                    <a:pt x="147" y="602"/>
                  </a:lnTo>
                  <a:lnTo>
                    <a:pt x="148" y="604"/>
                  </a:lnTo>
                  <a:lnTo>
                    <a:pt x="150" y="606"/>
                  </a:lnTo>
                  <a:lnTo>
                    <a:pt x="150" y="608"/>
                  </a:lnTo>
                  <a:lnTo>
                    <a:pt x="150" y="610"/>
                  </a:lnTo>
                  <a:lnTo>
                    <a:pt x="148" y="613"/>
                  </a:lnTo>
                  <a:lnTo>
                    <a:pt x="147" y="613"/>
                  </a:lnTo>
                  <a:lnTo>
                    <a:pt x="148" y="615"/>
                  </a:lnTo>
                  <a:lnTo>
                    <a:pt x="147" y="616"/>
                  </a:lnTo>
                  <a:lnTo>
                    <a:pt x="148" y="617"/>
                  </a:lnTo>
                  <a:lnTo>
                    <a:pt x="147" y="623"/>
                  </a:lnTo>
                  <a:lnTo>
                    <a:pt x="148" y="624"/>
                  </a:lnTo>
                  <a:lnTo>
                    <a:pt x="149" y="622"/>
                  </a:lnTo>
                  <a:lnTo>
                    <a:pt x="148" y="625"/>
                  </a:lnTo>
                  <a:lnTo>
                    <a:pt x="147" y="624"/>
                  </a:lnTo>
                  <a:lnTo>
                    <a:pt x="146" y="627"/>
                  </a:lnTo>
                  <a:lnTo>
                    <a:pt x="147" y="630"/>
                  </a:lnTo>
                  <a:lnTo>
                    <a:pt x="144" y="631"/>
                  </a:lnTo>
                  <a:lnTo>
                    <a:pt x="142" y="633"/>
                  </a:lnTo>
                  <a:lnTo>
                    <a:pt x="142" y="637"/>
                  </a:lnTo>
                  <a:lnTo>
                    <a:pt x="141" y="640"/>
                  </a:lnTo>
                  <a:lnTo>
                    <a:pt x="139" y="643"/>
                  </a:lnTo>
                  <a:lnTo>
                    <a:pt x="138" y="647"/>
                  </a:lnTo>
                  <a:lnTo>
                    <a:pt x="138" y="651"/>
                  </a:lnTo>
                  <a:lnTo>
                    <a:pt x="138" y="652"/>
                  </a:lnTo>
                  <a:lnTo>
                    <a:pt x="137" y="655"/>
                  </a:lnTo>
                  <a:lnTo>
                    <a:pt x="133" y="662"/>
                  </a:lnTo>
                  <a:lnTo>
                    <a:pt x="132" y="661"/>
                  </a:lnTo>
                  <a:lnTo>
                    <a:pt x="131" y="661"/>
                  </a:lnTo>
                  <a:lnTo>
                    <a:pt x="132" y="657"/>
                  </a:lnTo>
                  <a:lnTo>
                    <a:pt x="130" y="658"/>
                  </a:lnTo>
                  <a:lnTo>
                    <a:pt x="129" y="656"/>
                  </a:lnTo>
                  <a:lnTo>
                    <a:pt x="126" y="656"/>
                  </a:lnTo>
                  <a:lnTo>
                    <a:pt x="126" y="655"/>
                  </a:lnTo>
                  <a:lnTo>
                    <a:pt x="124" y="657"/>
                  </a:lnTo>
                  <a:lnTo>
                    <a:pt x="123" y="657"/>
                  </a:lnTo>
                  <a:lnTo>
                    <a:pt x="123" y="658"/>
                  </a:lnTo>
                  <a:lnTo>
                    <a:pt x="121" y="656"/>
                  </a:lnTo>
                  <a:lnTo>
                    <a:pt x="120" y="657"/>
                  </a:lnTo>
                  <a:lnTo>
                    <a:pt x="119" y="659"/>
                  </a:lnTo>
                  <a:lnTo>
                    <a:pt x="118" y="660"/>
                  </a:lnTo>
                  <a:lnTo>
                    <a:pt x="117" y="659"/>
                  </a:lnTo>
                  <a:lnTo>
                    <a:pt x="117" y="657"/>
                  </a:lnTo>
                  <a:lnTo>
                    <a:pt x="113" y="658"/>
                  </a:lnTo>
                  <a:lnTo>
                    <a:pt x="111" y="658"/>
                  </a:lnTo>
                  <a:lnTo>
                    <a:pt x="110" y="656"/>
                  </a:lnTo>
                  <a:lnTo>
                    <a:pt x="109" y="657"/>
                  </a:lnTo>
                  <a:lnTo>
                    <a:pt x="109" y="659"/>
                  </a:lnTo>
                  <a:lnTo>
                    <a:pt x="106" y="658"/>
                  </a:lnTo>
                  <a:lnTo>
                    <a:pt x="105" y="659"/>
                  </a:lnTo>
                  <a:lnTo>
                    <a:pt x="103" y="658"/>
                  </a:lnTo>
                  <a:lnTo>
                    <a:pt x="102" y="659"/>
                  </a:lnTo>
                  <a:lnTo>
                    <a:pt x="100" y="658"/>
                  </a:lnTo>
                  <a:lnTo>
                    <a:pt x="99" y="660"/>
                  </a:lnTo>
                  <a:lnTo>
                    <a:pt x="100" y="662"/>
                  </a:lnTo>
                  <a:lnTo>
                    <a:pt x="101" y="664"/>
                  </a:lnTo>
                  <a:lnTo>
                    <a:pt x="103" y="665"/>
                  </a:lnTo>
                  <a:lnTo>
                    <a:pt x="101" y="667"/>
                  </a:lnTo>
                  <a:lnTo>
                    <a:pt x="100" y="667"/>
                  </a:lnTo>
                  <a:lnTo>
                    <a:pt x="98" y="667"/>
                  </a:lnTo>
                  <a:lnTo>
                    <a:pt x="97" y="666"/>
                  </a:lnTo>
                  <a:lnTo>
                    <a:pt x="97" y="665"/>
                  </a:lnTo>
                  <a:lnTo>
                    <a:pt x="96" y="665"/>
                  </a:lnTo>
                  <a:lnTo>
                    <a:pt x="94" y="665"/>
                  </a:lnTo>
                  <a:lnTo>
                    <a:pt x="94" y="667"/>
                  </a:lnTo>
                  <a:lnTo>
                    <a:pt x="92" y="669"/>
                  </a:lnTo>
                  <a:lnTo>
                    <a:pt x="90" y="669"/>
                  </a:lnTo>
                  <a:lnTo>
                    <a:pt x="90" y="671"/>
                  </a:lnTo>
                  <a:lnTo>
                    <a:pt x="87" y="675"/>
                  </a:lnTo>
                  <a:lnTo>
                    <a:pt x="86" y="679"/>
                  </a:lnTo>
                  <a:lnTo>
                    <a:pt x="87" y="682"/>
                  </a:lnTo>
                  <a:lnTo>
                    <a:pt x="88" y="685"/>
                  </a:lnTo>
                  <a:lnTo>
                    <a:pt x="88" y="688"/>
                  </a:lnTo>
                  <a:lnTo>
                    <a:pt x="91" y="690"/>
                  </a:lnTo>
                  <a:lnTo>
                    <a:pt x="91" y="693"/>
                  </a:lnTo>
                  <a:lnTo>
                    <a:pt x="90" y="695"/>
                  </a:lnTo>
                  <a:lnTo>
                    <a:pt x="88" y="697"/>
                  </a:lnTo>
                  <a:lnTo>
                    <a:pt x="88" y="698"/>
                  </a:lnTo>
                  <a:lnTo>
                    <a:pt x="87" y="700"/>
                  </a:lnTo>
                  <a:lnTo>
                    <a:pt x="84" y="700"/>
                  </a:lnTo>
                  <a:lnTo>
                    <a:pt x="83" y="700"/>
                  </a:lnTo>
                  <a:lnTo>
                    <a:pt x="79" y="697"/>
                  </a:lnTo>
                  <a:lnTo>
                    <a:pt x="76" y="698"/>
                  </a:lnTo>
                  <a:lnTo>
                    <a:pt x="73" y="698"/>
                  </a:lnTo>
                  <a:lnTo>
                    <a:pt x="72" y="698"/>
                  </a:lnTo>
                  <a:lnTo>
                    <a:pt x="71" y="698"/>
                  </a:lnTo>
                  <a:lnTo>
                    <a:pt x="70" y="700"/>
                  </a:lnTo>
                  <a:lnTo>
                    <a:pt x="69" y="701"/>
                  </a:lnTo>
                  <a:lnTo>
                    <a:pt x="66" y="700"/>
                  </a:lnTo>
                  <a:lnTo>
                    <a:pt x="62" y="703"/>
                  </a:lnTo>
                  <a:lnTo>
                    <a:pt x="57" y="701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1" y="700"/>
                  </a:lnTo>
                  <a:lnTo>
                    <a:pt x="50" y="701"/>
                  </a:lnTo>
                  <a:lnTo>
                    <a:pt x="49" y="700"/>
                  </a:lnTo>
                  <a:lnTo>
                    <a:pt x="47" y="701"/>
                  </a:lnTo>
                  <a:lnTo>
                    <a:pt x="48" y="698"/>
                  </a:lnTo>
                  <a:lnTo>
                    <a:pt x="49" y="699"/>
                  </a:lnTo>
                  <a:lnTo>
                    <a:pt x="51" y="699"/>
                  </a:lnTo>
                  <a:lnTo>
                    <a:pt x="51" y="697"/>
                  </a:lnTo>
                  <a:lnTo>
                    <a:pt x="50" y="694"/>
                  </a:lnTo>
                  <a:lnTo>
                    <a:pt x="49" y="694"/>
                  </a:lnTo>
                  <a:lnTo>
                    <a:pt x="50" y="692"/>
                  </a:lnTo>
                  <a:lnTo>
                    <a:pt x="49" y="691"/>
                  </a:lnTo>
                  <a:lnTo>
                    <a:pt x="51" y="689"/>
                  </a:lnTo>
                  <a:lnTo>
                    <a:pt x="54" y="686"/>
                  </a:lnTo>
                  <a:lnTo>
                    <a:pt x="53" y="684"/>
                  </a:lnTo>
                  <a:lnTo>
                    <a:pt x="53" y="683"/>
                  </a:lnTo>
                  <a:lnTo>
                    <a:pt x="52" y="682"/>
                  </a:lnTo>
                  <a:lnTo>
                    <a:pt x="51" y="683"/>
                  </a:lnTo>
                  <a:lnTo>
                    <a:pt x="51" y="682"/>
                  </a:lnTo>
                  <a:lnTo>
                    <a:pt x="51" y="681"/>
                  </a:lnTo>
                  <a:lnTo>
                    <a:pt x="50" y="682"/>
                  </a:lnTo>
                  <a:lnTo>
                    <a:pt x="49" y="681"/>
                  </a:lnTo>
                  <a:lnTo>
                    <a:pt x="50" y="679"/>
                  </a:lnTo>
                  <a:lnTo>
                    <a:pt x="49" y="676"/>
                  </a:lnTo>
                  <a:lnTo>
                    <a:pt x="48" y="675"/>
                  </a:lnTo>
                  <a:lnTo>
                    <a:pt x="47" y="676"/>
                  </a:lnTo>
                  <a:lnTo>
                    <a:pt x="47" y="674"/>
                  </a:lnTo>
                  <a:lnTo>
                    <a:pt x="46" y="672"/>
                  </a:lnTo>
                  <a:lnTo>
                    <a:pt x="45" y="669"/>
                  </a:lnTo>
                  <a:lnTo>
                    <a:pt x="42" y="664"/>
                  </a:lnTo>
                  <a:lnTo>
                    <a:pt x="41" y="662"/>
                  </a:lnTo>
                  <a:lnTo>
                    <a:pt x="39" y="658"/>
                  </a:lnTo>
                  <a:lnTo>
                    <a:pt x="38" y="655"/>
                  </a:lnTo>
                  <a:lnTo>
                    <a:pt x="38" y="654"/>
                  </a:lnTo>
                  <a:lnTo>
                    <a:pt x="36" y="652"/>
                  </a:lnTo>
                  <a:lnTo>
                    <a:pt x="39" y="653"/>
                  </a:lnTo>
                  <a:lnTo>
                    <a:pt x="42" y="655"/>
                  </a:lnTo>
                  <a:lnTo>
                    <a:pt x="43" y="656"/>
                  </a:lnTo>
                  <a:lnTo>
                    <a:pt x="44" y="656"/>
                  </a:lnTo>
                  <a:lnTo>
                    <a:pt x="45" y="656"/>
                  </a:lnTo>
                  <a:lnTo>
                    <a:pt x="46" y="656"/>
                  </a:lnTo>
                  <a:lnTo>
                    <a:pt x="47" y="655"/>
                  </a:lnTo>
                  <a:lnTo>
                    <a:pt x="47" y="654"/>
                  </a:lnTo>
                  <a:lnTo>
                    <a:pt x="45" y="652"/>
                  </a:lnTo>
                  <a:lnTo>
                    <a:pt x="44" y="649"/>
                  </a:lnTo>
                  <a:lnTo>
                    <a:pt x="42" y="648"/>
                  </a:lnTo>
                  <a:lnTo>
                    <a:pt x="41" y="648"/>
                  </a:lnTo>
                  <a:lnTo>
                    <a:pt x="41" y="645"/>
                  </a:lnTo>
                  <a:lnTo>
                    <a:pt x="42" y="644"/>
                  </a:lnTo>
                  <a:lnTo>
                    <a:pt x="44" y="643"/>
                  </a:lnTo>
                  <a:lnTo>
                    <a:pt x="47" y="645"/>
                  </a:lnTo>
                  <a:lnTo>
                    <a:pt x="48" y="645"/>
                  </a:lnTo>
                  <a:lnTo>
                    <a:pt x="49" y="644"/>
                  </a:lnTo>
                  <a:lnTo>
                    <a:pt x="50" y="642"/>
                  </a:lnTo>
                  <a:lnTo>
                    <a:pt x="50" y="637"/>
                  </a:lnTo>
                  <a:lnTo>
                    <a:pt x="48" y="634"/>
                  </a:lnTo>
                  <a:lnTo>
                    <a:pt x="47" y="633"/>
                  </a:lnTo>
                  <a:lnTo>
                    <a:pt x="45" y="634"/>
                  </a:lnTo>
                  <a:lnTo>
                    <a:pt x="44" y="634"/>
                  </a:lnTo>
                  <a:lnTo>
                    <a:pt x="44" y="632"/>
                  </a:lnTo>
                  <a:lnTo>
                    <a:pt x="42" y="632"/>
                  </a:lnTo>
                  <a:lnTo>
                    <a:pt x="42" y="630"/>
                  </a:lnTo>
                  <a:lnTo>
                    <a:pt x="41" y="628"/>
                  </a:lnTo>
                  <a:lnTo>
                    <a:pt x="41" y="626"/>
                  </a:lnTo>
                  <a:lnTo>
                    <a:pt x="41" y="625"/>
                  </a:lnTo>
                  <a:lnTo>
                    <a:pt x="40" y="624"/>
                  </a:lnTo>
                  <a:lnTo>
                    <a:pt x="39" y="624"/>
                  </a:lnTo>
                  <a:lnTo>
                    <a:pt x="37" y="621"/>
                  </a:lnTo>
                  <a:lnTo>
                    <a:pt x="36" y="621"/>
                  </a:lnTo>
                  <a:lnTo>
                    <a:pt x="33" y="619"/>
                  </a:lnTo>
                  <a:lnTo>
                    <a:pt x="33" y="616"/>
                  </a:lnTo>
                  <a:lnTo>
                    <a:pt x="33" y="615"/>
                  </a:lnTo>
                  <a:lnTo>
                    <a:pt x="31" y="612"/>
                  </a:lnTo>
                  <a:lnTo>
                    <a:pt x="30" y="610"/>
                  </a:lnTo>
                  <a:lnTo>
                    <a:pt x="29" y="609"/>
                  </a:lnTo>
                  <a:lnTo>
                    <a:pt x="30" y="608"/>
                  </a:lnTo>
                  <a:lnTo>
                    <a:pt x="29" y="604"/>
                  </a:lnTo>
                  <a:lnTo>
                    <a:pt x="26" y="603"/>
                  </a:lnTo>
                  <a:lnTo>
                    <a:pt x="26" y="601"/>
                  </a:lnTo>
                  <a:lnTo>
                    <a:pt x="27" y="600"/>
                  </a:lnTo>
                  <a:lnTo>
                    <a:pt x="28" y="600"/>
                  </a:lnTo>
                  <a:lnTo>
                    <a:pt x="28" y="597"/>
                  </a:lnTo>
                  <a:lnTo>
                    <a:pt x="26" y="597"/>
                  </a:lnTo>
                  <a:lnTo>
                    <a:pt x="26" y="596"/>
                  </a:lnTo>
                  <a:lnTo>
                    <a:pt x="27" y="594"/>
                  </a:lnTo>
                  <a:lnTo>
                    <a:pt x="26" y="594"/>
                  </a:lnTo>
                  <a:lnTo>
                    <a:pt x="26" y="591"/>
                  </a:lnTo>
                  <a:lnTo>
                    <a:pt x="24" y="594"/>
                  </a:lnTo>
                  <a:lnTo>
                    <a:pt x="24" y="597"/>
                  </a:lnTo>
                  <a:lnTo>
                    <a:pt x="23" y="595"/>
                  </a:lnTo>
                  <a:lnTo>
                    <a:pt x="22" y="597"/>
                  </a:lnTo>
                  <a:lnTo>
                    <a:pt x="22" y="594"/>
                  </a:lnTo>
                  <a:lnTo>
                    <a:pt x="21" y="595"/>
                  </a:lnTo>
                  <a:lnTo>
                    <a:pt x="21" y="592"/>
                  </a:lnTo>
                  <a:lnTo>
                    <a:pt x="21" y="588"/>
                  </a:lnTo>
                  <a:lnTo>
                    <a:pt x="22" y="586"/>
                  </a:lnTo>
                  <a:lnTo>
                    <a:pt x="22" y="582"/>
                  </a:lnTo>
                  <a:lnTo>
                    <a:pt x="21" y="582"/>
                  </a:lnTo>
                  <a:lnTo>
                    <a:pt x="20" y="583"/>
                  </a:lnTo>
                  <a:lnTo>
                    <a:pt x="20" y="581"/>
                  </a:lnTo>
                  <a:lnTo>
                    <a:pt x="19" y="580"/>
                  </a:lnTo>
                  <a:lnTo>
                    <a:pt x="19" y="579"/>
                  </a:lnTo>
                  <a:lnTo>
                    <a:pt x="23" y="577"/>
                  </a:lnTo>
                  <a:lnTo>
                    <a:pt x="20" y="579"/>
                  </a:lnTo>
                  <a:lnTo>
                    <a:pt x="18" y="578"/>
                  </a:lnTo>
                  <a:lnTo>
                    <a:pt x="15" y="578"/>
                  </a:lnTo>
                  <a:lnTo>
                    <a:pt x="16" y="575"/>
                  </a:lnTo>
                  <a:lnTo>
                    <a:pt x="18" y="575"/>
                  </a:lnTo>
                  <a:lnTo>
                    <a:pt x="20" y="573"/>
                  </a:lnTo>
                  <a:lnTo>
                    <a:pt x="16" y="574"/>
                  </a:lnTo>
                  <a:lnTo>
                    <a:pt x="16" y="571"/>
                  </a:lnTo>
                  <a:lnTo>
                    <a:pt x="15" y="571"/>
                  </a:lnTo>
                  <a:lnTo>
                    <a:pt x="15" y="569"/>
                  </a:lnTo>
                  <a:lnTo>
                    <a:pt x="16" y="568"/>
                  </a:lnTo>
                  <a:lnTo>
                    <a:pt x="18" y="567"/>
                  </a:lnTo>
                  <a:lnTo>
                    <a:pt x="18" y="566"/>
                  </a:lnTo>
                  <a:lnTo>
                    <a:pt x="17" y="566"/>
                  </a:lnTo>
                  <a:lnTo>
                    <a:pt x="18" y="563"/>
                  </a:lnTo>
                  <a:lnTo>
                    <a:pt x="19" y="559"/>
                  </a:lnTo>
                  <a:lnTo>
                    <a:pt x="19" y="556"/>
                  </a:lnTo>
                  <a:lnTo>
                    <a:pt x="20" y="553"/>
                  </a:lnTo>
                  <a:lnTo>
                    <a:pt x="20" y="551"/>
                  </a:lnTo>
                  <a:lnTo>
                    <a:pt x="20" y="549"/>
                  </a:lnTo>
                  <a:lnTo>
                    <a:pt x="19" y="548"/>
                  </a:lnTo>
                  <a:lnTo>
                    <a:pt x="19" y="546"/>
                  </a:lnTo>
                  <a:lnTo>
                    <a:pt x="22" y="545"/>
                  </a:lnTo>
                  <a:lnTo>
                    <a:pt x="18" y="546"/>
                  </a:lnTo>
                  <a:lnTo>
                    <a:pt x="16" y="546"/>
                  </a:lnTo>
                  <a:lnTo>
                    <a:pt x="14" y="549"/>
                  </a:lnTo>
                  <a:lnTo>
                    <a:pt x="12" y="550"/>
                  </a:lnTo>
                  <a:lnTo>
                    <a:pt x="11" y="550"/>
                  </a:lnTo>
                  <a:lnTo>
                    <a:pt x="12" y="545"/>
                  </a:lnTo>
                  <a:lnTo>
                    <a:pt x="15" y="540"/>
                  </a:lnTo>
                  <a:lnTo>
                    <a:pt x="13" y="542"/>
                  </a:lnTo>
                  <a:lnTo>
                    <a:pt x="12" y="538"/>
                  </a:lnTo>
                  <a:lnTo>
                    <a:pt x="11" y="545"/>
                  </a:lnTo>
                  <a:lnTo>
                    <a:pt x="9" y="547"/>
                  </a:lnTo>
                  <a:lnTo>
                    <a:pt x="8" y="547"/>
                  </a:lnTo>
                  <a:lnTo>
                    <a:pt x="9" y="543"/>
                  </a:lnTo>
                  <a:lnTo>
                    <a:pt x="6" y="545"/>
                  </a:lnTo>
                  <a:lnTo>
                    <a:pt x="8" y="542"/>
                  </a:lnTo>
                  <a:lnTo>
                    <a:pt x="6" y="544"/>
                  </a:lnTo>
                  <a:lnTo>
                    <a:pt x="3" y="545"/>
                  </a:lnTo>
                  <a:lnTo>
                    <a:pt x="3" y="540"/>
                  </a:lnTo>
                  <a:lnTo>
                    <a:pt x="6" y="538"/>
                  </a:lnTo>
                  <a:lnTo>
                    <a:pt x="5" y="538"/>
                  </a:lnTo>
                  <a:lnTo>
                    <a:pt x="3" y="536"/>
                  </a:lnTo>
                  <a:lnTo>
                    <a:pt x="4" y="534"/>
                  </a:lnTo>
                  <a:lnTo>
                    <a:pt x="5" y="533"/>
                  </a:lnTo>
                  <a:lnTo>
                    <a:pt x="4" y="529"/>
                  </a:lnTo>
                  <a:lnTo>
                    <a:pt x="3" y="527"/>
                  </a:lnTo>
                  <a:lnTo>
                    <a:pt x="1" y="525"/>
                  </a:lnTo>
                  <a:lnTo>
                    <a:pt x="2" y="522"/>
                  </a:lnTo>
                  <a:lnTo>
                    <a:pt x="2" y="518"/>
                  </a:lnTo>
                  <a:lnTo>
                    <a:pt x="2" y="515"/>
                  </a:lnTo>
                  <a:lnTo>
                    <a:pt x="0" y="513"/>
                  </a:lnTo>
                  <a:lnTo>
                    <a:pt x="0" y="511"/>
                  </a:lnTo>
                  <a:lnTo>
                    <a:pt x="1" y="508"/>
                  </a:lnTo>
                  <a:lnTo>
                    <a:pt x="6" y="505"/>
                  </a:lnTo>
                  <a:lnTo>
                    <a:pt x="8" y="509"/>
                  </a:lnTo>
                  <a:lnTo>
                    <a:pt x="9" y="515"/>
                  </a:lnTo>
                  <a:lnTo>
                    <a:pt x="10" y="517"/>
                  </a:lnTo>
                  <a:lnTo>
                    <a:pt x="12" y="517"/>
                  </a:lnTo>
                  <a:lnTo>
                    <a:pt x="14" y="515"/>
                  </a:lnTo>
                  <a:lnTo>
                    <a:pt x="16" y="509"/>
                  </a:lnTo>
                  <a:lnTo>
                    <a:pt x="18" y="504"/>
                  </a:lnTo>
                  <a:lnTo>
                    <a:pt x="18" y="503"/>
                  </a:lnTo>
                  <a:lnTo>
                    <a:pt x="19" y="495"/>
                  </a:lnTo>
                  <a:lnTo>
                    <a:pt x="17" y="488"/>
                  </a:lnTo>
                  <a:lnTo>
                    <a:pt x="16" y="480"/>
                  </a:lnTo>
                  <a:lnTo>
                    <a:pt x="20" y="477"/>
                  </a:lnTo>
                  <a:lnTo>
                    <a:pt x="22" y="475"/>
                  </a:lnTo>
                  <a:lnTo>
                    <a:pt x="23" y="473"/>
                  </a:lnTo>
                  <a:lnTo>
                    <a:pt x="22" y="471"/>
                  </a:lnTo>
                  <a:lnTo>
                    <a:pt x="22" y="470"/>
                  </a:lnTo>
                  <a:lnTo>
                    <a:pt x="21" y="469"/>
                  </a:lnTo>
                  <a:lnTo>
                    <a:pt x="21" y="468"/>
                  </a:lnTo>
                  <a:lnTo>
                    <a:pt x="24" y="466"/>
                  </a:lnTo>
                  <a:lnTo>
                    <a:pt x="27" y="466"/>
                  </a:lnTo>
                  <a:lnTo>
                    <a:pt x="29" y="466"/>
                  </a:lnTo>
                  <a:lnTo>
                    <a:pt x="30" y="465"/>
                  </a:lnTo>
                  <a:lnTo>
                    <a:pt x="33" y="462"/>
                  </a:lnTo>
                  <a:lnTo>
                    <a:pt x="35" y="459"/>
                  </a:lnTo>
                  <a:lnTo>
                    <a:pt x="38" y="454"/>
                  </a:lnTo>
                  <a:lnTo>
                    <a:pt x="38" y="449"/>
                  </a:lnTo>
                  <a:lnTo>
                    <a:pt x="38" y="443"/>
                  </a:lnTo>
                  <a:lnTo>
                    <a:pt x="39" y="441"/>
                  </a:lnTo>
                  <a:lnTo>
                    <a:pt x="40" y="439"/>
                  </a:lnTo>
                  <a:lnTo>
                    <a:pt x="40" y="435"/>
                  </a:lnTo>
                  <a:lnTo>
                    <a:pt x="40" y="432"/>
                  </a:lnTo>
                  <a:lnTo>
                    <a:pt x="39" y="430"/>
                  </a:lnTo>
                  <a:lnTo>
                    <a:pt x="38" y="428"/>
                  </a:lnTo>
                  <a:lnTo>
                    <a:pt x="38" y="426"/>
                  </a:lnTo>
                  <a:lnTo>
                    <a:pt x="35" y="422"/>
                  </a:lnTo>
                  <a:lnTo>
                    <a:pt x="34" y="419"/>
                  </a:lnTo>
                  <a:lnTo>
                    <a:pt x="33" y="415"/>
                  </a:lnTo>
                  <a:lnTo>
                    <a:pt x="32" y="412"/>
                  </a:lnTo>
                  <a:lnTo>
                    <a:pt x="31" y="410"/>
                  </a:lnTo>
                  <a:lnTo>
                    <a:pt x="30" y="407"/>
                  </a:lnTo>
                  <a:lnTo>
                    <a:pt x="33" y="406"/>
                  </a:lnTo>
                  <a:lnTo>
                    <a:pt x="36" y="405"/>
                  </a:lnTo>
                  <a:lnTo>
                    <a:pt x="38" y="405"/>
                  </a:lnTo>
                  <a:lnTo>
                    <a:pt x="41" y="405"/>
                  </a:lnTo>
                  <a:lnTo>
                    <a:pt x="41" y="401"/>
                  </a:lnTo>
                  <a:lnTo>
                    <a:pt x="44" y="395"/>
                  </a:lnTo>
                  <a:lnTo>
                    <a:pt x="45" y="394"/>
                  </a:lnTo>
                  <a:lnTo>
                    <a:pt x="44" y="392"/>
                  </a:lnTo>
                  <a:lnTo>
                    <a:pt x="45" y="389"/>
                  </a:lnTo>
                  <a:lnTo>
                    <a:pt x="38" y="379"/>
                  </a:lnTo>
                  <a:lnTo>
                    <a:pt x="35" y="379"/>
                  </a:lnTo>
                  <a:lnTo>
                    <a:pt x="27" y="372"/>
                  </a:lnTo>
                  <a:lnTo>
                    <a:pt x="29" y="351"/>
                  </a:lnTo>
                  <a:lnTo>
                    <a:pt x="29" y="350"/>
                  </a:lnTo>
                  <a:lnTo>
                    <a:pt x="30" y="342"/>
                  </a:lnTo>
                  <a:lnTo>
                    <a:pt x="29" y="339"/>
                  </a:lnTo>
                  <a:lnTo>
                    <a:pt x="29" y="337"/>
                  </a:lnTo>
                  <a:lnTo>
                    <a:pt x="28" y="334"/>
                  </a:lnTo>
                  <a:lnTo>
                    <a:pt x="27" y="331"/>
                  </a:lnTo>
                  <a:lnTo>
                    <a:pt x="25" y="325"/>
                  </a:lnTo>
                  <a:lnTo>
                    <a:pt x="27" y="318"/>
                  </a:lnTo>
                  <a:lnTo>
                    <a:pt x="26" y="310"/>
                  </a:lnTo>
                  <a:lnTo>
                    <a:pt x="29" y="305"/>
                  </a:lnTo>
                  <a:lnTo>
                    <a:pt x="29" y="303"/>
                  </a:lnTo>
                  <a:lnTo>
                    <a:pt x="28" y="302"/>
                  </a:lnTo>
                  <a:lnTo>
                    <a:pt x="25" y="296"/>
                  </a:lnTo>
                  <a:lnTo>
                    <a:pt x="24" y="293"/>
                  </a:lnTo>
                  <a:lnTo>
                    <a:pt x="23" y="291"/>
                  </a:lnTo>
                  <a:lnTo>
                    <a:pt x="26" y="287"/>
                  </a:lnTo>
                  <a:lnTo>
                    <a:pt x="29" y="281"/>
                  </a:lnTo>
                  <a:lnTo>
                    <a:pt x="27" y="276"/>
                  </a:lnTo>
                  <a:lnTo>
                    <a:pt x="30" y="273"/>
                  </a:lnTo>
                  <a:lnTo>
                    <a:pt x="32" y="269"/>
                  </a:lnTo>
                  <a:lnTo>
                    <a:pt x="35" y="263"/>
                  </a:lnTo>
                  <a:lnTo>
                    <a:pt x="39" y="256"/>
                  </a:lnTo>
                  <a:lnTo>
                    <a:pt x="45" y="252"/>
                  </a:lnTo>
                  <a:lnTo>
                    <a:pt x="53" y="249"/>
                  </a:lnTo>
                  <a:lnTo>
                    <a:pt x="69" y="253"/>
                  </a:lnTo>
                  <a:lnTo>
                    <a:pt x="74" y="244"/>
                  </a:lnTo>
                  <a:lnTo>
                    <a:pt x="73" y="231"/>
                  </a:lnTo>
                  <a:lnTo>
                    <a:pt x="62" y="224"/>
                  </a:lnTo>
                  <a:lnTo>
                    <a:pt x="76" y="197"/>
                  </a:lnTo>
                  <a:lnTo>
                    <a:pt x="78" y="191"/>
                  </a:lnTo>
                  <a:lnTo>
                    <a:pt x="80" y="188"/>
                  </a:lnTo>
                  <a:lnTo>
                    <a:pt x="80" y="168"/>
                  </a:lnTo>
                  <a:lnTo>
                    <a:pt x="82" y="163"/>
                  </a:lnTo>
                  <a:lnTo>
                    <a:pt x="79" y="148"/>
                  </a:lnTo>
                  <a:lnTo>
                    <a:pt x="90" y="146"/>
                  </a:lnTo>
                  <a:lnTo>
                    <a:pt x="101" y="139"/>
                  </a:lnTo>
                  <a:lnTo>
                    <a:pt x="100" y="136"/>
                  </a:lnTo>
                  <a:lnTo>
                    <a:pt x="98" y="130"/>
                  </a:lnTo>
                  <a:lnTo>
                    <a:pt x="104" y="123"/>
                  </a:lnTo>
                  <a:lnTo>
                    <a:pt x="111" y="109"/>
                  </a:lnTo>
                  <a:lnTo>
                    <a:pt x="116" y="104"/>
                  </a:lnTo>
                  <a:lnTo>
                    <a:pt x="119" y="102"/>
                  </a:lnTo>
                  <a:lnTo>
                    <a:pt x="119" y="94"/>
                  </a:lnTo>
                  <a:lnTo>
                    <a:pt x="115" y="88"/>
                  </a:lnTo>
                  <a:lnTo>
                    <a:pt x="112" y="83"/>
                  </a:lnTo>
                  <a:lnTo>
                    <a:pt x="113" y="79"/>
                  </a:lnTo>
                  <a:lnTo>
                    <a:pt x="118" y="78"/>
                  </a:lnTo>
                  <a:lnTo>
                    <a:pt x="121" y="73"/>
                  </a:lnTo>
                  <a:lnTo>
                    <a:pt x="123" y="63"/>
                  </a:lnTo>
                  <a:lnTo>
                    <a:pt x="124" y="60"/>
                  </a:lnTo>
                  <a:lnTo>
                    <a:pt x="133" y="52"/>
                  </a:lnTo>
                  <a:lnTo>
                    <a:pt x="135" y="50"/>
                  </a:lnTo>
                  <a:lnTo>
                    <a:pt x="144" y="54"/>
                  </a:lnTo>
                  <a:lnTo>
                    <a:pt x="149" y="56"/>
                  </a:lnTo>
                  <a:lnTo>
                    <a:pt x="153" y="45"/>
                  </a:lnTo>
                  <a:lnTo>
                    <a:pt x="151" y="35"/>
                  </a:lnTo>
                  <a:lnTo>
                    <a:pt x="151" y="30"/>
                  </a:lnTo>
                  <a:lnTo>
                    <a:pt x="151" y="29"/>
                  </a:lnTo>
                  <a:lnTo>
                    <a:pt x="156" y="27"/>
                  </a:lnTo>
                  <a:lnTo>
                    <a:pt x="159" y="27"/>
                  </a:lnTo>
                  <a:lnTo>
                    <a:pt x="162" y="29"/>
                  </a:lnTo>
                  <a:lnTo>
                    <a:pt x="169" y="29"/>
                  </a:lnTo>
                  <a:lnTo>
                    <a:pt x="190" y="34"/>
                  </a:lnTo>
                  <a:lnTo>
                    <a:pt x="194" y="26"/>
                  </a:lnTo>
                  <a:lnTo>
                    <a:pt x="191" y="26"/>
                  </a:lnTo>
                  <a:lnTo>
                    <a:pt x="189" y="25"/>
                  </a:lnTo>
                  <a:lnTo>
                    <a:pt x="194" y="20"/>
                  </a:lnTo>
                  <a:lnTo>
                    <a:pt x="196" y="12"/>
                  </a:lnTo>
                  <a:lnTo>
                    <a:pt x="195" y="6"/>
                  </a:lnTo>
                  <a:lnTo>
                    <a:pt x="190" y="2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7" y="2"/>
                  </a:lnTo>
                  <a:lnTo>
                    <a:pt x="208" y="3"/>
                  </a:lnTo>
                  <a:lnTo>
                    <a:pt x="207" y="5"/>
                  </a:lnTo>
                  <a:lnTo>
                    <a:pt x="211" y="8"/>
                  </a:lnTo>
                  <a:lnTo>
                    <a:pt x="215" y="11"/>
                  </a:lnTo>
                  <a:lnTo>
                    <a:pt x="216" y="12"/>
                  </a:lnTo>
                  <a:lnTo>
                    <a:pt x="218" y="12"/>
                  </a:lnTo>
                  <a:lnTo>
                    <a:pt x="218" y="14"/>
                  </a:lnTo>
                  <a:lnTo>
                    <a:pt x="219" y="16"/>
                  </a:lnTo>
                  <a:lnTo>
                    <a:pt x="221" y="17"/>
                  </a:lnTo>
                  <a:lnTo>
                    <a:pt x="224" y="17"/>
                  </a:lnTo>
                  <a:lnTo>
                    <a:pt x="224" y="18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9" y="20"/>
                  </a:lnTo>
                  <a:lnTo>
                    <a:pt x="230" y="20"/>
                  </a:lnTo>
                  <a:lnTo>
                    <a:pt x="232" y="22"/>
                  </a:lnTo>
                  <a:lnTo>
                    <a:pt x="233" y="24"/>
                  </a:lnTo>
                  <a:lnTo>
                    <a:pt x="236" y="24"/>
                  </a:lnTo>
                  <a:lnTo>
                    <a:pt x="239" y="23"/>
                  </a:lnTo>
                  <a:lnTo>
                    <a:pt x="241" y="24"/>
                  </a:lnTo>
                  <a:lnTo>
                    <a:pt x="245" y="24"/>
                  </a:lnTo>
                  <a:lnTo>
                    <a:pt x="248" y="25"/>
                  </a:lnTo>
                  <a:lnTo>
                    <a:pt x="250" y="26"/>
                  </a:lnTo>
                  <a:lnTo>
                    <a:pt x="254" y="29"/>
                  </a:lnTo>
                  <a:lnTo>
                    <a:pt x="257" y="31"/>
                  </a:lnTo>
                  <a:lnTo>
                    <a:pt x="259" y="32"/>
                  </a:lnTo>
                  <a:lnTo>
                    <a:pt x="259" y="35"/>
                  </a:lnTo>
                  <a:lnTo>
                    <a:pt x="260" y="36"/>
                  </a:lnTo>
                  <a:lnTo>
                    <a:pt x="262" y="36"/>
                  </a:lnTo>
                  <a:lnTo>
                    <a:pt x="263" y="38"/>
                  </a:lnTo>
                  <a:lnTo>
                    <a:pt x="265" y="41"/>
                  </a:lnTo>
                  <a:lnTo>
                    <a:pt x="267" y="41"/>
                  </a:lnTo>
                  <a:lnTo>
                    <a:pt x="269" y="42"/>
                  </a:lnTo>
                  <a:lnTo>
                    <a:pt x="271" y="44"/>
                  </a:lnTo>
                  <a:lnTo>
                    <a:pt x="271" y="45"/>
                  </a:lnTo>
                  <a:lnTo>
                    <a:pt x="269" y="47"/>
                  </a:lnTo>
                  <a:lnTo>
                    <a:pt x="268" y="49"/>
                  </a:lnTo>
                  <a:lnTo>
                    <a:pt x="268" y="54"/>
                  </a:lnTo>
                  <a:lnTo>
                    <a:pt x="269" y="57"/>
                  </a:lnTo>
                  <a:lnTo>
                    <a:pt x="269" y="58"/>
                  </a:lnTo>
                  <a:lnTo>
                    <a:pt x="271" y="60"/>
                  </a:lnTo>
                  <a:lnTo>
                    <a:pt x="271" y="61"/>
                  </a:lnTo>
                  <a:lnTo>
                    <a:pt x="269" y="63"/>
                  </a:lnTo>
                  <a:lnTo>
                    <a:pt x="269" y="64"/>
                  </a:lnTo>
                  <a:lnTo>
                    <a:pt x="269" y="66"/>
                  </a:lnTo>
                  <a:lnTo>
                    <a:pt x="269" y="67"/>
                  </a:lnTo>
                  <a:lnTo>
                    <a:pt x="271" y="68"/>
                  </a:lnTo>
                  <a:lnTo>
                    <a:pt x="272" y="67"/>
                  </a:lnTo>
                  <a:lnTo>
                    <a:pt x="275" y="67"/>
                  </a:lnTo>
                  <a:lnTo>
                    <a:pt x="277" y="69"/>
                  </a:lnTo>
                  <a:lnTo>
                    <a:pt x="277" y="70"/>
                  </a:lnTo>
                  <a:lnTo>
                    <a:pt x="277" y="72"/>
                  </a:lnTo>
                  <a:lnTo>
                    <a:pt x="277" y="74"/>
                  </a:lnTo>
                  <a:lnTo>
                    <a:pt x="277" y="75"/>
                  </a:lnTo>
                  <a:lnTo>
                    <a:pt x="275" y="76"/>
                  </a:lnTo>
                  <a:lnTo>
                    <a:pt x="274" y="77"/>
                  </a:lnTo>
                  <a:lnTo>
                    <a:pt x="274" y="79"/>
                  </a:lnTo>
                  <a:lnTo>
                    <a:pt x="275" y="79"/>
                  </a:lnTo>
                  <a:lnTo>
                    <a:pt x="274" y="81"/>
                  </a:lnTo>
                  <a:lnTo>
                    <a:pt x="275" y="83"/>
                  </a:lnTo>
                  <a:lnTo>
                    <a:pt x="277" y="85"/>
                  </a:lnTo>
                  <a:lnTo>
                    <a:pt x="280" y="88"/>
                  </a:lnTo>
                  <a:lnTo>
                    <a:pt x="283" y="91"/>
                  </a:lnTo>
                  <a:lnTo>
                    <a:pt x="284" y="94"/>
                  </a:lnTo>
                  <a:lnTo>
                    <a:pt x="286" y="97"/>
                  </a:lnTo>
                  <a:lnTo>
                    <a:pt x="285" y="98"/>
                  </a:lnTo>
                  <a:lnTo>
                    <a:pt x="284" y="100"/>
                  </a:lnTo>
                  <a:lnTo>
                    <a:pt x="284" y="103"/>
                  </a:lnTo>
                  <a:lnTo>
                    <a:pt x="284" y="106"/>
                  </a:lnTo>
                  <a:lnTo>
                    <a:pt x="284" y="109"/>
                  </a:lnTo>
                  <a:lnTo>
                    <a:pt x="284" y="111"/>
                  </a:lnTo>
                  <a:lnTo>
                    <a:pt x="283" y="113"/>
                  </a:lnTo>
                  <a:lnTo>
                    <a:pt x="281" y="115"/>
                  </a:lnTo>
                  <a:lnTo>
                    <a:pt x="282" y="118"/>
                  </a:lnTo>
                  <a:lnTo>
                    <a:pt x="281" y="121"/>
                  </a:lnTo>
                  <a:lnTo>
                    <a:pt x="283" y="124"/>
                  </a:lnTo>
                  <a:lnTo>
                    <a:pt x="285" y="127"/>
                  </a:lnTo>
                  <a:lnTo>
                    <a:pt x="288" y="129"/>
                  </a:lnTo>
                  <a:lnTo>
                    <a:pt x="289" y="130"/>
                  </a:lnTo>
                  <a:lnTo>
                    <a:pt x="291" y="133"/>
                  </a:lnTo>
                  <a:lnTo>
                    <a:pt x="293" y="136"/>
                  </a:lnTo>
                  <a:lnTo>
                    <a:pt x="293" y="138"/>
                  </a:lnTo>
                  <a:lnTo>
                    <a:pt x="295" y="139"/>
                  </a:lnTo>
                  <a:lnTo>
                    <a:pt x="295" y="140"/>
                  </a:lnTo>
                  <a:lnTo>
                    <a:pt x="296" y="142"/>
                  </a:lnTo>
                  <a:lnTo>
                    <a:pt x="295" y="145"/>
                  </a:lnTo>
                  <a:lnTo>
                    <a:pt x="294" y="146"/>
                  </a:lnTo>
                  <a:lnTo>
                    <a:pt x="293" y="146"/>
                  </a:lnTo>
                  <a:lnTo>
                    <a:pt x="292" y="146"/>
                  </a:lnTo>
                  <a:lnTo>
                    <a:pt x="292" y="147"/>
                  </a:lnTo>
                  <a:lnTo>
                    <a:pt x="290" y="148"/>
                  </a:lnTo>
                  <a:lnTo>
                    <a:pt x="290" y="146"/>
                  </a:lnTo>
                  <a:lnTo>
                    <a:pt x="289" y="148"/>
                  </a:lnTo>
                  <a:lnTo>
                    <a:pt x="287" y="148"/>
                  </a:lnTo>
                  <a:lnTo>
                    <a:pt x="287" y="147"/>
                  </a:lnTo>
                  <a:lnTo>
                    <a:pt x="286" y="146"/>
                  </a:lnTo>
                  <a:lnTo>
                    <a:pt x="285" y="146"/>
                  </a:lnTo>
                  <a:lnTo>
                    <a:pt x="284" y="147"/>
                  </a:lnTo>
                  <a:lnTo>
                    <a:pt x="284" y="148"/>
                  </a:lnTo>
                  <a:lnTo>
                    <a:pt x="283" y="148"/>
                  </a:lnTo>
                  <a:lnTo>
                    <a:pt x="281" y="147"/>
                  </a:lnTo>
                  <a:lnTo>
                    <a:pt x="281" y="146"/>
                  </a:lnTo>
                  <a:lnTo>
                    <a:pt x="281" y="147"/>
                  </a:lnTo>
                  <a:lnTo>
                    <a:pt x="280" y="148"/>
                  </a:lnTo>
                  <a:lnTo>
                    <a:pt x="279" y="149"/>
                  </a:lnTo>
                  <a:lnTo>
                    <a:pt x="278" y="148"/>
                  </a:lnTo>
                  <a:lnTo>
                    <a:pt x="276" y="149"/>
                  </a:lnTo>
                  <a:lnTo>
                    <a:pt x="276" y="148"/>
                  </a:lnTo>
                  <a:lnTo>
                    <a:pt x="274" y="148"/>
                  </a:lnTo>
                  <a:lnTo>
                    <a:pt x="275" y="150"/>
                  </a:lnTo>
                  <a:lnTo>
                    <a:pt x="274" y="151"/>
                  </a:lnTo>
                  <a:lnTo>
                    <a:pt x="274" y="152"/>
                  </a:lnTo>
                  <a:lnTo>
                    <a:pt x="273" y="153"/>
                  </a:lnTo>
                  <a:lnTo>
                    <a:pt x="272" y="152"/>
                  </a:lnTo>
                  <a:lnTo>
                    <a:pt x="271" y="151"/>
                  </a:lnTo>
                  <a:lnTo>
                    <a:pt x="269" y="151"/>
                  </a:lnTo>
                  <a:lnTo>
                    <a:pt x="269" y="150"/>
                  </a:lnTo>
                  <a:lnTo>
                    <a:pt x="266" y="149"/>
                  </a:lnTo>
                  <a:lnTo>
                    <a:pt x="265" y="148"/>
                  </a:lnTo>
                  <a:lnTo>
                    <a:pt x="264" y="147"/>
                  </a:lnTo>
                  <a:lnTo>
                    <a:pt x="262" y="146"/>
                  </a:lnTo>
                  <a:lnTo>
                    <a:pt x="263" y="147"/>
                  </a:lnTo>
                  <a:lnTo>
                    <a:pt x="264" y="149"/>
                  </a:lnTo>
                  <a:lnTo>
                    <a:pt x="264" y="151"/>
                  </a:lnTo>
                  <a:lnTo>
                    <a:pt x="263" y="151"/>
                  </a:lnTo>
                  <a:lnTo>
                    <a:pt x="263" y="152"/>
                  </a:lnTo>
                  <a:lnTo>
                    <a:pt x="262" y="152"/>
                  </a:lnTo>
                  <a:lnTo>
                    <a:pt x="262" y="151"/>
                  </a:lnTo>
                  <a:lnTo>
                    <a:pt x="261" y="151"/>
                  </a:lnTo>
                  <a:lnTo>
                    <a:pt x="259" y="151"/>
                  </a:lnTo>
                  <a:lnTo>
                    <a:pt x="259" y="150"/>
                  </a:lnTo>
                  <a:lnTo>
                    <a:pt x="258" y="149"/>
                  </a:lnTo>
                  <a:lnTo>
                    <a:pt x="257" y="148"/>
                  </a:lnTo>
                  <a:lnTo>
                    <a:pt x="256" y="148"/>
                  </a:lnTo>
                  <a:lnTo>
                    <a:pt x="255" y="149"/>
                  </a:lnTo>
                  <a:lnTo>
                    <a:pt x="256" y="151"/>
                  </a:lnTo>
                  <a:lnTo>
                    <a:pt x="255" y="152"/>
                  </a:lnTo>
                  <a:lnTo>
                    <a:pt x="256" y="154"/>
                  </a:lnTo>
                  <a:lnTo>
                    <a:pt x="255" y="155"/>
                  </a:lnTo>
                  <a:lnTo>
                    <a:pt x="256" y="155"/>
                  </a:lnTo>
                  <a:lnTo>
                    <a:pt x="256" y="157"/>
                  </a:lnTo>
                  <a:lnTo>
                    <a:pt x="254" y="157"/>
                  </a:lnTo>
                  <a:lnTo>
                    <a:pt x="254" y="158"/>
                  </a:lnTo>
                  <a:lnTo>
                    <a:pt x="254" y="160"/>
                  </a:lnTo>
                  <a:lnTo>
                    <a:pt x="255" y="159"/>
                  </a:lnTo>
                  <a:lnTo>
                    <a:pt x="254" y="158"/>
                  </a:lnTo>
                  <a:lnTo>
                    <a:pt x="255" y="158"/>
                  </a:lnTo>
                  <a:lnTo>
                    <a:pt x="256" y="158"/>
                  </a:lnTo>
                  <a:lnTo>
                    <a:pt x="256" y="159"/>
                  </a:lnTo>
                  <a:lnTo>
                    <a:pt x="257" y="158"/>
                  </a:lnTo>
                  <a:lnTo>
                    <a:pt x="257" y="160"/>
                  </a:lnTo>
                  <a:lnTo>
                    <a:pt x="257" y="161"/>
                  </a:lnTo>
                  <a:lnTo>
                    <a:pt x="258" y="162"/>
                  </a:lnTo>
                  <a:lnTo>
                    <a:pt x="258" y="164"/>
                  </a:lnTo>
                  <a:lnTo>
                    <a:pt x="257" y="165"/>
                  </a:lnTo>
                  <a:lnTo>
                    <a:pt x="258" y="166"/>
                  </a:lnTo>
                  <a:lnTo>
                    <a:pt x="257" y="166"/>
                  </a:lnTo>
                  <a:lnTo>
                    <a:pt x="256" y="166"/>
                  </a:lnTo>
                  <a:lnTo>
                    <a:pt x="256" y="167"/>
                  </a:lnTo>
                  <a:lnTo>
                    <a:pt x="254" y="166"/>
                  </a:lnTo>
                  <a:lnTo>
                    <a:pt x="253" y="165"/>
                  </a:lnTo>
                  <a:lnTo>
                    <a:pt x="252" y="166"/>
                  </a:lnTo>
                  <a:lnTo>
                    <a:pt x="251" y="167"/>
                  </a:lnTo>
                  <a:lnTo>
                    <a:pt x="251" y="166"/>
                  </a:lnTo>
                  <a:lnTo>
                    <a:pt x="250" y="166"/>
                  </a:lnTo>
                  <a:lnTo>
                    <a:pt x="247" y="166"/>
                  </a:lnTo>
                  <a:lnTo>
                    <a:pt x="246" y="166"/>
                  </a:lnTo>
                  <a:lnTo>
                    <a:pt x="247" y="167"/>
                  </a:lnTo>
                  <a:lnTo>
                    <a:pt x="248" y="166"/>
                  </a:lnTo>
                  <a:lnTo>
                    <a:pt x="250" y="168"/>
                  </a:lnTo>
                  <a:lnTo>
                    <a:pt x="251" y="168"/>
                  </a:lnTo>
                  <a:lnTo>
                    <a:pt x="250" y="169"/>
                  </a:lnTo>
                  <a:lnTo>
                    <a:pt x="250" y="171"/>
                  </a:lnTo>
                  <a:lnTo>
                    <a:pt x="250" y="170"/>
                  </a:lnTo>
                  <a:lnTo>
                    <a:pt x="248" y="169"/>
                  </a:lnTo>
                  <a:lnTo>
                    <a:pt x="248" y="170"/>
                  </a:lnTo>
                  <a:lnTo>
                    <a:pt x="248" y="172"/>
                  </a:lnTo>
                  <a:lnTo>
                    <a:pt x="247" y="172"/>
                  </a:lnTo>
                  <a:lnTo>
                    <a:pt x="245" y="172"/>
                  </a:lnTo>
                  <a:lnTo>
                    <a:pt x="243" y="172"/>
                  </a:lnTo>
                  <a:lnTo>
                    <a:pt x="242" y="173"/>
                  </a:lnTo>
                  <a:lnTo>
                    <a:pt x="241" y="173"/>
                  </a:lnTo>
                  <a:lnTo>
                    <a:pt x="242" y="173"/>
                  </a:lnTo>
                  <a:lnTo>
                    <a:pt x="244" y="175"/>
                  </a:lnTo>
                  <a:lnTo>
                    <a:pt x="242" y="175"/>
                  </a:lnTo>
                  <a:lnTo>
                    <a:pt x="241" y="175"/>
                  </a:lnTo>
                  <a:lnTo>
                    <a:pt x="239" y="175"/>
                  </a:lnTo>
                  <a:lnTo>
                    <a:pt x="239" y="176"/>
                  </a:lnTo>
                  <a:lnTo>
                    <a:pt x="241" y="176"/>
                  </a:lnTo>
                  <a:lnTo>
                    <a:pt x="242" y="176"/>
                  </a:lnTo>
                  <a:lnTo>
                    <a:pt x="244" y="176"/>
                  </a:lnTo>
                  <a:lnTo>
                    <a:pt x="244" y="178"/>
                  </a:lnTo>
                  <a:lnTo>
                    <a:pt x="243" y="179"/>
                  </a:lnTo>
                  <a:lnTo>
                    <a:pt x="244" y="180"/>
                  </a:lnTo>
                  <a:lnTo>
                    <a:pt x="245" y="181"/>
                  </a:lnTo>
                  <a:lnTo>
                    <a:pt x="245" y="182"/>
                  </a:lnTo>
                  <a:lnTo>
                    <a:pt x="241" y="181"/>
                  </a:lnTo>
                  <a:lnTo>
                    <a:pt x="241" y="182"/>
                  </a:lnTo>
                  <a:lnTo>
                    <a:pt x="241" y="183"/>
                  </a:lnTo>
                  <a:lnTo>
                    <a:pt x="242" y="185"/>
                  </a:lnTo>
                  <a:lnTo>
                    <a:pt x="241" y="186"/>
                  </a:lnTo>
                  <a:lnTo>
                    <a:pt x="242" y="188"/>
                  </a:lnTo>
                  <a:lnTo>
                    <a:pt x="242" y="189"/>
                  </a:lnTo>
                  <a:lnTo>
                    <a:pt x="241" y="191"/>
                  </a:lnTo>
                  <a:lnTo>
                    <a:pt x="240" y="191"/>
                  </a:lnTo>
                  <a:lnTo>
                    <a:pt x="239" y="191"/>
                  </a:lnTo>
                  <a:lnTo>
                    <a:pt x="240" y="191"/>
                  </a:lnTo>
                  <a:lnTo>
                    <a:pt x="240" y="193"/>
                  </a:lnTo>
                  <a:lnTo>
                    <a:pt x="239" y="193"/>
                  </a:lnTo>
                  <a:lnTo>
                    <a:pt x="239" y="194"/>
                  </a:lnTo>
                  <a:lnTo>
                    <a:pt x="238" y="195"/>
                  </a:lnTo>
                  <a:lnTo>
                    <a:pt x="239" y="196"/>
                  </a:lnTo>
                  <a:lnTo>
                    <a:pt x="238" y="196"/>
                  </a:lnTo>
                  <a:lnTo>
                    <a:pt x="236" y="197"/>
                  </a:lnTo>
                  <a:lnTo>
                    <a:pt x="236" y="199"/>
                  </a:lnTo>
                  <a:lnTo>
                    <a:pt x="235" y="200"/>
                  </a:lnTo>
                  <a:lnTo>
                    <a:pt x="235" y="202"/>
                  </a:lnTo>
                  <a:lnTo>
                    <a:pt x="235" y="203"/>
                  </a:lnTo>
                  <a:lnTo>
                    <a:pt x="234" y="203"/>
                  </a:lnTo>
                  <a:lnTo>
                    <a:pt x="233" y="203"/>
                  </a:lnTo>
                  <a:lnTo>
                    <a:pt x="232" y="203"/>
                  </a:lnTo>
                  <a:lnTo>
                    <a:pt x="232" y="202"/>
                  </a:lnTo>
                  <a:lnTo>
                    <a:pt x="231" y="202"/>
                  </a:lnTo>
                  <a:lnTo>
                    <a:pt x="232" y="203"/>
                  </a:lnTo>
                  <a:lnTo>
                    <a:pt x="233" y="204"/>
                  </a:lnTo>
                  <a:lnTo>
                    <a:pt x="233" y="205"/>
                  </a:lnTo>
                  <a:lnTo>
                    <a:pt x="235" y="206"/>
                  </a:lnTo>
                  <a:lnTo>
                    <a:pt x="236" y="206"/>
                  </a:lnTo>
                  <a:lnTo>
                    <a:pt x="238" y="206"/>
                  </a:lnTo>
                  <a:lnTo>
                    <a:pt x="237" y="208"/>
                  </a:lnTo>
                  <a:lnTo>
                    <a:pt x="236" y="208"/>
                  </a:lnTo>
                  <a:lnTo>
                    <a:pt x="239" y="210"/>
                  </a:lnTo>
                  <a:lnTo>
                    <a:pt x="238" y="211"/>
                  </a:lnTo>
                  <a:lnTo>
                    <a:pt x="236" y="210"/>
                  </a:lnTo>
                  <a:lnTo>
                    <a:pt x="236" y="211"/>
                  </a:lnTo>
                  <a:lnTo>
                    <a:pt x="237" y="212"/>
                  </a:lnTo>
                  <a:lnTo>
                    <a:pt x="238" y="213"/>
                  </a:lnTo>
                  <a:lnTo>
                    <a:pt x="238" y="212"/>
                  </a:lnTo>
                  <a:lnTo>
                    <a:pt x="239" y="214"/>
                  </a:lnTo>
                  <a:lnTo>
                    <a:pt x="241" y="214"/>
                  </a:lnTo>
                  <a:lnTo>
                    <a:pt x="242" y="215"/>
                  </a:lnTo>
                  <a:lnTo>
                    <a:pt x="242" y="214"/>
                  </a:lnTo>
                  <a:lnTo>
                    <a:pt x="243" y="215"/>
                  </a:lnTo>
                  <a:lnTo>
                    <a:pt x="243" y="216"/>
                  </a:lnTo>
                  <a:lnTo>
                    <a:pt x="244" y="216"/>
                  </a:lnTo>
                  <a:lnTo>
                    <a:pt x="244" y="217"/>
                  </a:lnTo>
                  <a:lnTo>
                    <a:pt x="245" y="217"/>
                  </a:lnTo>
                  <a:lnTo>
                    <a:pt x="244" y="218"/>
                  </a:lnTo>
                  <a:lnTo>
                    <a:pt x="243" y="217"/>
                  </a:lnTo>
                  <a:lnTo>
                    <a:pt x="242" y="218"/>
                  </a:lnTo>
                  <a:lnTo>
                    <a:pt x="243" y="220"/>
                  </a:lnTo>
                  <a:lnTo>
                    <a:pt x="244" y="220"/>
                  </a:lnTo>
                  <a:lnTo>
                    <a:pt x="245" y="219"/>
                  </a:lnTo>
                  <a:lnTo>
                    <a:pt x="247" y="220"/>
                  </a:lnTo>
                  <a:lnTo>
                    <a:pt x="247" y="221"/>
                  </a:lnTo>
                  <a:lnTo>
                    <a:pt x="245" y="222"/>
                  </a:lnTo>
                  <a:lnTo>
                    <a:pt x="245" y="223"/>
                  </a:lnTo>
                  <a:lnTo>
                    <a:pt x="244" y="224"/>
                  </a:lnTo>
                  <a:lnTo>
                    <a:pt x="244" y="225"/>
                  </a:lnTo>
                  <a:lnTo>
                    <a:pt x="243" y="227"/>
                  </a:lnTo>
                  <a:lnTo>
                    <a:pt x="242" y="227"/>
                  </a:lnTo>
                  <a:lnTo>
                    <a:pt x="242" y="228"/>
                  </a:lnTo>
                  <a:lnTo>
                    <a:pt x="241" y="229"/>
                  </a:lnTo>
                  <a:lnTo>
                    <a:pt x="240" y="230"/>
                  </a:lnTo>
                  <a:lnTo>
                    <a:pt x="239" y="228"/>
                  </a:lnTo>
                  <a:lnTo>
                    <a:pt x="239" y="230"/>
                  </a:lnTo>
                  <a:lnTo>
                    <a:pt x="238" y="231"/>
                  </a:lnTo>
                  <a:lnTo>
                    <a:pt x="237" y="233"/>
                  </a:lnTo>
                  <a:lnTo>
                    <a:pt x="238" y="234"/>
                  </a:lnTo>
                  <a:lnTo>
                    <a:pt x="236" y="233"/>
                  </a:lnTo>
                  <a:lnTo>
                    <a:pt x="235" y="235"/>
                  </a:lnTo>
                  <a:lnTo>
                    <a:pt x="235" y="236"/>
                  </a:lnTo>
                  <a:lnTo>
                    <a:pt x="234" y="237"/>
                  </a:lnTo>
                  <a:lnTo>
                    <a:pt x="233" y="237"/>
                  </a:lnTo>
                  <a:lnTo>
                    <a:pt x="233" y="239"/>
                  </a:lnTo>
                  <a:lnTo>
                    <a:pt x="233" y="240"/>
                  </a:lnTo>
                  <a:lnTo>
                    <a:pt x="233" y="242"/>
                  </a:lnTo>
                  <a:lnTo>
                    <a:pt x="233" y="244"/>
                  </a:lnTo>
                  <a:lnTo>
                    <a:pt x="233" y="245"/>
                  </a:lnTo>
                  <a:lnTo>
                    <a:pt x="232" y="246"/>
                  </a:lnTo>
                  <a:lnTo>
                    <a:pt x="232" y="247"/>
                  </a:lnTo>
                  <a:lnTo>
                    <a:pt x="232" y="248"/>
                  </a:lnTo>
                  <a:lnTo>
                    <a:pt x="231" y="248"/>
                  </a:lnTo>
                  <a:lnTo>
                    <a:pt x="231" y="249"/>
                  </a:lnTo>
                  <a:lnTo>
                    <a:pt x="230" y="250"/>
                  </a:lnTo>
                  <a:lnTo>
                    <a:pt x="230" y="251"/>
                  </a:lnTo>
                  <a:lnTo>
                    <a:pt x="229" y="251"/>
                  </a:lnTo>
                  <a:lnTo>
                    <a:pt x="229" y="252"/>
                  </a:lnTo>
                  <a:lnTo>
                    <a:pt x="229" y="254"/>
                  </a:lnTo>
                  <a:lnTo>
                    <a:pt x="228" y="255"/>
                  </a:lnTo>
                  <a:lnTo>
                    <a:pt x="227" y="254"/>
                  </a:lnTo>
                  <a:lnTo>
                    <a:pt x="227" y="255"/>
                  </a:lnTo>
                  <a:lnTo>
                    <a:pt x="226" y="255"/>
                  </a:lnTo>
                  <a:lnTo>
                    <a:pt x="226" y="258"/>
                  </a:lnTo>
                  <a:lnTo>
                    <a:pt x="223" y="261"/>
                  </a:lnTo>
                  <a:lnTo>
                    <a:pt x="219" y="263"/>
                  </a:lnTo>
                  <a:lnTo>
                    <a:pt x="217" y="264"/>
                  </a:lnTo>
                  <a:lnTo>
                    <a:pt x="215" y="263"/>
                  </a:lnTo>
                  <a:lnTo>
                    <a:pt x="214" y="263"/>
                  </a:lnTo>
                  <a:lnTo>
                    <a:pt x="214" y="266"/>
                  </a:lnTo>
                  <a:lnTo>
                    <a:pt x="212" y="266"/>
                  </a:lnTo>
                  <a:lnTo>
                    <a:pt x="209" y="269"/>
                  </a:lnTo>
                  <a:lnTo>
                    <a:pt x="208" y="271"/>
                  </a:lnTo>
                  <a:lnTo>
                    <a:pt x="209" y="273"/>
                  </a:lnTo>
                  <a:lnTo>
                    <a:pt x="207" y="275"/>
                  </a:lnTo>
                  <a:lnTo>
                    <a:pt x="205" y="273"/>
                  </a:lnTo>
                  <a:lnTo>
                    <a:pt x="203" y="270"/>
                  </a:lnTo>
                  <a:lnTo>
                    <a:pt x="202" y="269"/>
                  </a:lnTo>
                  <a:lnTo>
                    <a:pt x="201" y="269"/>
                  </a:lnTo>
                  <a:lnTo>
                    <a:pt x="201" y="270"/>
                  </a:lnTo>
                  <a:lnTo>
                    <a:pt x="201" y="272"/>
                  </a:lnTo>
                  <a:lnTo>
                    <a:pt x="202" y="273"/>
                  </a:lnTo>
                  <a:lnTo>
                    <a:pt x="203" y="275"/>
                  </a:lnTo>
                  <a:lnTo>
                    <a:pt x="203" y="276"/>
                  </a:lnTo>
                  <a:lnTo>
                    <a:pt x="203" y="277"/>
                  </a:lnTo>
                  <a:lnTo>
                    <a:pt x="202" y="276"/>
                  </a:lnTo>
                  <a:lnTo>
                    <a:pt x="201" y="275"/>
                  </a:lnTo>
                  <a:lnTo>
                    <a:pt x="200" y="275"/>
                  </a:lnTo>
                  <a:lnTo>
                    <a:pt x="199" y="273"/>
                  </a:lnTo>
                  <a:lnTo>
                    <a:pt x="200" y="275"/>
                  </a:lnTo>
                  <a:lnTo>
                    <a:pt x="199" y="276"/>
                  </a:lnTo>
                  <a:lnTo>
                    <a:pt x="197" y="274"/>
                  </a:lnTo>
                  <a:lnTo>
                    <a:pt x="197" y="276"/>
                  </a:lnTo>
                  <a:lnTo>
                    <a:pt x="197" y="278"/>
                  </a:lnTo>
                  <a:lnTo>
                    <a:pt x="197" y="279"/>
                  </a:lnTo>
                  <a:lnTo>
                    <a:pt x="197" y="281"/>
                  </a:lnTo>
                  <a:lnTo>
                    <a:pt x="196" y="282"/>
                  </a:lnTo>
                  <a:lnTo>
                    <a:pt x="194" y="282"/>
                  </a:lnTo>
                  <a:lnTo>
                    <a:pt x="194" y="284"/>
                  </a:lnTo>
                  <a:lnTo>
                    <a:pt x="194" y="283"/>
                  </a:lnTo>
                  <a:lnTo>
                    <a:pt x="194" y="284"/>
                  </a:lnTo>
                  <a:lnTo>
                    <a:pt x="194" y="285"/>
                  </a:lnTo>
                  <a:lnTo>
                    <a:pt x="193" y="285"/>
                  </a:lnTo>
                  <a:lnTo>
                    <a:pt x="192" y="284"/>
                  </a:lnTo>
                  <a:lnTo>
                    <a:pt x="190" y="285"/>
                  </a:lnTo>
                  <a:lnTo>
                    <a:pt x="192" y="286"/>
                  </a:lnTo>
                  <a:lnTo>
                    <a:pt x="193" y="286"/>
                  </a:lnTo>
                  <a:lnTo>
                    <a:pt x="194" y="287"/>
                  </a:lnTo>
                  <a:lnTo>
                    <a:pt x="193" y="288"/>
                  </a:lnTo>
                  <a:lnTo>
                    <a:pt x="192" y="288"/>
                  </a:lnTo>
                  <a:lnTo>
                    <a:pt x="193" y="288"/>
                  </a:lnTo>
                  <a:lnTo>
                    <a:pt x="192" y="289"/>
                  </a:lnTo>
                  <a:lnTo>
                    <a:pt x="191" y="288"/>
                  </a:lnTo>
                  <a:lnTo>
                    <a:pt x="190" y="288"/>
                  </a:lnTo>
                  <a:lnTo>
                    <a:pt x="189" y="288"/>
                  </a:lnTo>
                  <a:lnTo>
                    <a:pt x="188" y="288"/>
                  </a:lnTo>
                  <a:lnTo>
                    <a:pt x="187" y="288"/>
                  </a:lnTo>
                  <a:lnTo>
                    <a:pt x="186" y="289"/>
                  </a:lnTo>
                  <a:lnTo>
                    <a:pt x="186" y="290"/>
                  </a:lnTo>
                  <a:lnTo>
                    <a:pt x="185" y="289"/>
                  </a:lnTo>
                  <a:lnTo>
                    <a:pt x="186" y="288"/>
                  </a:lnTo>
                  <a:lnTo>
                    <a:pt x="186" y="287"/>
                  </a:lnTo>
                  <a:lnTo>
                    <a:pt x="184" y="286"/>
                  </a:lnTo>
                  <a:lnTo>
                    <a:pt x="184" y="287"/>
                  </a:lnTo>
                  <a:lnTo>
                    <a:pt x="184" y="288"/>
                  </a:lnTo>
                  <a:lnTo>
                    <a:pt x="184" y="289"/>
                  </a:lnTo>
                  <a:lnTo>
                    <a:pt x="185" y="290"/>
                  </a:lnTo>
                  <a:lnTo>
                    <a:pt x="184" y="291"/>
                  </a:lnTo>
                  <a:lnTo>
                    <a:pt x="183" y="290"/>
                  </a:lnTo>
                  <a:lnTo>
                    <a:pt x="182" y="293"/>
                  </a:lnTo>
                  <a:lnTo>
                    <a:pt x="181" y="292"/>
                  </a:lnTo>
                  <a:lnTo>
                    <a:pt x="181" y="294"/>
                  </a:lnTo>
                  <a:lnTo>
                    <a:pt x="181" y="296"/>
                  </a:lnTo>
                  <a:lnTo>
                    <a:pt x="179" y="298"/>
                  </a:lnTo>
                  <a:lnTo>
                    <a:pt x="178" y="297"/>
                  </a:lnTo>
                  <a:lnTo>
                    <a:pt x="177" y="297"/>
                  </a:lnTo>
                  <a:lnTo>
                    <a:pt x="178" y="299"/>
                  </a:lnTo>
                  <a:lnTo>
                    <a:pt x="177" y="298"/>
                  </a:lnTo>
                  <a:lnTo>
                    <a:pt x="177" y="297"/>
                  </a:lnTo>
                  <a:lnTo>
                    <a:pt x="176" y="297"/>
                  </a:lnTo>
                  <a:lnTo>
                    <a:pt x="177" y="299"/>
                  </a:lnTo>
                  <a:lnTo>
                    <a:pt x="176" y="300"/>
                  </a:lnTo>
                  <a:lnTo>
                    <a:pt x="175" y="300"/>
                  </a:lnTo>
                  <a:lnTo>
                    <a:pt x="178" y="299"/>
                  </a:lnTo>
                  <a:lnTo>
                    <a:pt x="180" y="299"/>
                  </a:lnTo>
                  <a:lnTo>
                    <a:pt x="181" y="299"/>
                  </a:lnTo>
                  <a:lnTo>
                    <a:pt x="181" y="300"/>
                  </a:lnTo>
                  <a:lnTo>
                    <a:pt x="182" y="300"/>
                  </a:lnTo>
                  <a:lnTo>
                    <a:pt x="182" y="302"/>
                  </a:lnTo>
                  <a:lnTo>
                    <a:pt x="181" y="303"/>
                  </a:lnTo>
                  <a:lnTo>
                    <a:pt x="180" y="305"/>
                  </a:lnTo>
                  <a:lnTo>
                    <a:pt x="180" y="306"/>
                  </a:lnTo>
                  <a:lnTo>
                    <a:pt x="179" y="307"/>
                  </a:lnTo>
                  <a:lnTo>
                    <a:pt x="178" y="308"/>
                  </a:lnTo>
                  <a:lnTo>
                    <a:pt x="177" y="309"/>
                  </a:lnTo>
                  <a:lnTo>
                    <a:pt x="176" y="309"/>
                  </a:lnTo>
                  <a:lnTo>
                    <a:pt x="175" y="310"/>
                  </a:lnTo>
                  <a:lnTo>
                    <a:pt x="175" y="312"/>
                  </a:lnTo>
                  <a:lnTo>
                    <a:pt x="174" y="313"/>
                  </a:lnTo>
                  <a:lnTo>
                    <a:pt x="174" y="315"/>
                  </a:lnTo>
                  <a:lnTo>
                    <a:pt x="174" y="316"/>
                  </a:lnTo>
                  <a:lnTo>
                    <a:pt x="173" y="318"/>
                  </a:lnTo>
                  <a:lnTo>
                    <a:pt x="172" y="319"/>
                  </a:lnTo>
                  <a:lnTo>
                    <a:pt x="172" y="321"/>
                  </a:lnTo>
                  <a:lnTo>
                    <a:pt x="171" y="322"/>
                  </a:lnTo>
                  <a:lnTo>
                    <a:pt x="170" y="322"/>
                  </a:lnTo>
                  <a:lnTo>
                    <a:pt x="169" y="324"/>
                  </a:lnTo>
                  <a:lnTo>
                    <a:pt x="168" y="325"/>
                  </a:lnTo>
                  <a:lnTo>
                    <a:pt x="167" y="325"/>
                  </a:lnTo>
                  <a:lnTo>
                    <a:pt x="165" y="327"/>
                  </a:lnTo>
                  <a:lnTo>
                    <a:pt x="165" y="326"/>
                  </a:lnTo>
                  <a:lnTo>
                    <a:pt x="164" y="326"/>
                  </a:lnTo>
                  <a:lnTo>
                    <a:pt x="163" y="327"/>
                  </a:lnTo>
                  <a:lnTo>
                    <a:pt x="163" y="328"/>
                  </a:lnTo>
                  <a:lnTo>
                    <a:pt x="163" y="329"/>
                  </a:lnTo>
                  <a:lnTo>
                    <a:pt x="162" y="329"/>
                  </a:lnTo>
                  <a:lnTo>
                    <a:pt x="161" y="329"/>
                  </a:lnTo>
                  <a:lnTo>
                    <a:pt x="159" y="329"/>
                  </a:lnTo>
                  <a:lnTo>
                    <a:pt x="159" y="328"/>
                  </a:lnTo>
                  <a:lnTo>
                    <a:pt x="159" y="327"/>
                  </a:lnTo>
                  <a:lnTo>
                    <a:pt x="158" y="326"/>
                  </a:lnTo>
                  <a:lnTo>
                    <a:pt x="157" y="324"/>
                  </a:lnTo>
                  <a:lnTo>
                    <a:pt x="156" y="324"/>
                  </a:lnTo>
                  <a:lnTo>
                    <a:pt x="156" y="325"/>
                  </a:lnTo>
                  <a:lnTo>
                    <a:pt x="156" y="327"/>
                  </a:lnTo>
                  <a:lnTo>
                    <a:pt x="156" y="328"/>
                  </a:lnTo>
                  <a:lnTo>
                    <a:pt x="158" y="328"/>
                  </a:lnTo>
                  <a:lnTo>
                    <a:pt x="159" y="330"/>
                  </a:lnTo>
                  <a:lnTo>
                    <a:pt x="159" y="331"/>
                  </a:lnTo>
                  <a:lnTo>
                    <a:pt x="159" y="332"/>
                  </a:lnTo>
                  <a:lnTo>
                    <a:pt x="159" y="334"/>
                  </a:lnTo>
                  <a:lnTo>
                    <a:pt x="157" y="334"/>
                  </a:lnTo>
                  <a:lnTo>
                    <a:pt x="156" y="334"/>
                  </a:lnTo>
                  <a:lnTo>
                    <a:pt x="156" y="335"/>
                  </a:lnTo>
                  <a:lnTo>
                    <a:pt x="156" y="337"/>
                  </a:lnTo>
                  <a:lnTo>
                    <a:pt x="157" y="336"/>
                  </a:lnTo>
                  <a:lnTo>
                    <a:pt x="158" y="337"/>
                  </a:lnTo>
                  <a:lnTo>
                    <a:pt x="157" y="337"/>
                  </a:lnTo>
                  <a:lnTo>
                    <a:pt x="159" y="338"/>
                  </a:lnTo>
                  <a:lnTo>
                    <a:pt x="158" y="339"/>
                  </a:lnTo>
                  <a:lnTo>
                    <a:pt x="160" y="339"/>
                  </a:lnTo>
                  <a:lnTo>
                    <a:pt x="161" y="339"/>
                  </a:lnTo>
                  <a:lnTo>
                    <a:pt x="163" y="340"/>
                  </a:lnTo>
                  <a:lnTo>
                    <a:pt x="162" y="342"/>
                  </a:lnTo>
                  <a:lnTo>
                    <a:pt x="160" y="342"/>
                  </a:lnTo>
                  <a:lnTo>
                    <a:pt x="161" y="341"/>
                  </a:lnTo>
                  <a:lnTo>
                    <a:pt x="160" y="340"/>
                  </a:lnTo>
                  <a:lnTo>
                    <a:pt x="159" y="340"/>
                  </a:lnTo>
                  <a:lnTo>
                    <a:pt x="160" y="342"/>
                  </a:lnTo>
                  <a:lnTo>
                    <a:pt x="160" y="343"/>
                  </a:lnTo>
                  <a:lnTo>
                    <a:pt x="159" y="345"/>
                  </a:lnTo>
                  <a:lnTo>
                    <a:pt x="44" y="509"/>
                  </a:lnTo>
                  <a:lnTo>
                    <a:pt x="42" y="512"/>
                  </a:lnTo>
                  <a:lnTo>
                    <a:pt x="41" y="514"/>
                  </a:lnTo>
                  <a:lnTo>
                    <a:pt x="41" y="517"/>
                  </a:lnTo>
                  <a:lnTo>
                    <a:pt x="41" y="518"/>
                  </a:lnTo>
                  <a:lnTo>
                    <a:pt x="39" y="521"/>
                  </a:lnTo>
                  <a:lnTo>
                    <a:pt x="38" y="521"/>
                  </a:lnTo>
                  <a:lnTo>
                    <a:pt x="37" y="526"/>
                  </a:lnTo>
                  <a:lnTo>
                    <a:pt x="39" y="530"/>
                  </a:lnTo>
                  <a:lnTo>
                    <a:pt x="41" y="529"/>
                  </a:lnTo>
                  <a:lnTo>
                    <a:pt x="42" y="530"/>
                  </a:lnTo>
                  <a:lnTo>
                    <a:pt x="40" y="532"/>
                  </a:lnTo>
                  <a:lnTo>
                    <a:pt x="38" y="534"/>
                  </a:lnTo>
                  <a:lnTo>
                    <a:pt x="36" y="538"/>
                  </a:lnTo>
                  <a:lnTo>
                    <a:pt x="33" y="540"/>
                  </a:lnTo>
                  <a:lnTo>
                    <a:pt x="33" y="542"/>
                  </a:lnTo>
                  <a:lnTo>
                    <a:pt x="32" y="543"/>
                  </a:lnTo>
                  <a:lnTo>
                    <a:pt x="33" y="543"/>
                  </a:lnTo>
                  <a:lnTo>
                    <a:pt x="36" y="542"/>
                  </a:lnTo>
                  <a:lnTo>
                    <a:pt x="38" y="541"/>
                  </a:lnTo>
                  <a:lnTo>
                    <a:pt x="41" y="538"/>
                  </a:lnTo>
                  <a:lnTo>
                    <a:pt x="40" y="542"/>
                  </a:lnTo>
                  <a:lnTo>
                    <a:pt x="38" y="543"/>
                  </a:lnTo>
                  <a:lnTo>
                    <a:pt x="38" y="544"/>
                  </a:lnTo>
                  <a:lnTo>
                    <a:pt x="41" y="543"/>
                  </a:lnTo>
                  <a:lnTo>
                    <a:pt x="42" y="540"/>
                  </a:lnTo>
                  <a:lnTo>
                    <a:pt x="45" y="538"/>
                  </a:lnTo>
                  <a:lnTo>
                    <a:pt x="48" y="537"/>
                  </a:lnTo>
                  <a:lnTo>
                    <a:pt x="50" y="534"/>
                  </a:lnTo>
                  <a:lnTo>
                    <a:pt x="48" y="533"/>
                  </a:lnTo>
                  <a:lnTo>
                    <a:pt x="50" y="533"/>
                  </a:lnTo>
                  <a:lnTo>
                    <a:pt x="51" y="531"/>
                  </a:lnTo>
                  <a:lnTo>
                    <a:pt x="54" y="531"/>
                  </a:lnTo>
                  <a:lnTo>
                    <a:pt x="56" y="531"/>
                  </a:lnTo>
                  <a:lnTo>
                    <a:pt x="54" y="535"/>
                  </a:lnTo>
                  <a:lnTo>
                    <a:pt x="57" y="537"/>
                  </a:lnTo>
                  <a:lnTo>
                    <a:pt x="60" y="533"/>
                  </a:lnTo>
                  <a:lnTo>
                    <a:pt x="60" y="531"/>
                  </a:lnTo>
                  <a:lnTo>
                    <a:pt x="63" y="530"/>
                  </a:lnTo>
                  <a:lnTo>
                    <a:pt x="63" y="529"/>
                  </a:lnTo>
                  <a:lnTo>
                    <a:pt x="64" y="528"/>
                  </a:lnTo>
                  <a:lnTo>
                    <a:pt x="65" y="529"/>
                  </a:lnTo>
                  <a:lnTo>
                    <a:pt x="68" y="526"/>
                  </a:lnTo>
                  <a:lnTo>
                    <a:pt x="68" y="523"/>
                  </a:lnTo>
                  <a:lnTo>
                    <a:pt x="69" y="524"/>
                  </a:lnTo>
                  <a:lnTo>
                    <a:pt x="69" y="527"/>
                  </a:lnTo>
                  <a:lnTo>
                    <a:pt x="70" y="527"/>
                  </a:lnTo>
                  <a:lnTo>
                    <a:pt x="73" y="524"/>
                  </a:lnTo>
                  <a:lnTo>
                    <a:pt x="74" y="522"/>
                  </a:lnTo>
                  <a:lnTo>
                    <a:pt x="74" y="521"/>
                  </a:lnTo>
                  <a:lnTo>
                    <a:pt x="73" y="521"/>
                  </a:lnTo>
                  <a:lnTo>
                    <a:pt x="74" y="520"/>
                  </a:lnTo>
                  <a:lnTo>
                    <a:pt x="75" y="519"/>
                  </a:lnTo>
                  <a:lnTo>
                    <a:pt x="76" y="518"/>
                  </a:lnTo>
                  <a:lnTo>
                    <a:pt x="77" y="515"/>
                  </a:lnTo>
                  <a:lnTo>
                    <a:pt x="78" y="513"/>
                  </a:lnTo>
                  <a:lnTo>
                    <a:pt x="76" y="510"/>
                  </a:lnTo>
                  <a:lnTo>
                    <a:pt x="77" y="509"/>
                  </a:lnTo>
                  <a:lnTo>
                    <a:pt x="78" y="509"/>
                  </a:lnTo>
                  <a:lnTo>
                    <a:pt x="79" y="507"/>
                  </a:lnTo>
                  <a:lnTo>
                    <a:pt x="79" y="504"/>
                  </a:lnTo>
                  <a:lnTo>
                    <a:pt x="78" y="507"/>
                  </a:lnTo>
                  <a:lnTo>
                    <a:pt x="76" y="508"/>
                  </a:lnTo>
                  <a:lnTo>
                    <a:pt x="75" y="505"/>
                  </a:lnTo>
                  <a:lnTo>
                    <a:pt x="76" y="503"/>
                  </a:lnTo>
                  <a:lnTo>
                    <a:pt x="78" y="500"/>
                  </a:lnTo>
                  <a:lnTo>
                    <a:pt x="79" y="498"/>
                  </a:lnTo>
                  <a:lnTo>
                    <a:pt x="78" y="495"/>
                  </a:lnTo>
                  <a:lnTo>
                    <a:pt x="79" y="492"/>
                  </a:lnTo>
                  <a:lnTo>
                    <a:pt x="77" y="495"/>
                  </a:lnTo>
                  <a:lnTo>
                    <a:pt x="76" y="495"/>
                  </a:lnTo>
                  <a:lnTo>
                    <a:pt x="76" y="492"/>
                  </a:lnTo>
                  <a:lnTo>
                    <a:pt x="75" y="495"/>
                  </a:lnTo>
                  <a:lnTo>
                    <a:pt x="73" y="494"/>
                  </a:lnTo>
                  <a:lnTo>
                    <a:pt x="72" y="492"/>
                  </a:lnTo>
                  <a:lnTo>
                    <a:pt x="72" y="491"/>
                  </a:lnTo>
                  <a:lnTo>
                    <a:pt x="71" y="492"/>
                  </a:lnTo>
                  <a:lnTo>
                    <a:pt x="72" y="493"/>
                  </a:lnTo>
                  <a:lnTo>
                    <a:pt x="70" y="494"/>
                  </a:lnTo>
                  <a:lnTo>
                    <a:pt x="69" y="492"/>
                  </a:lnTo>
                  <a:lnTo>
                    <a:pt x="70" y="491"/>
                  </a:lnTo>
                  <a:lnTo>
                    <a:pt x="71" y="491"/>
                  </a:lnTo>
                  <a:lnTo>
                    <a:pt x="69" y="490"/>
                  </a:lnTo>
                  <a:lnTo>
                    <a:pt x="68" y="489"/>
                  </a:lnTo>
                  <a:lnTo>
                    <a:pt x="66" y="491"/>
                  </a:lnTo>
                  <a:lnTo>
                    <a:pt x="65" y="492"/>
                  </a:lnTo>
                  <a:lnTo>
                    <a:pt x="66" y="494"/>
                  </a:lnTo>
                  <a:lnTo>
                    <a:pt x="66" y="495"/>
                  </a:lnTo>
                  <a:lnTo>
                    <a:pt x="65" y="495"/>
                  </a:lnTo>
                  <a:lnTo>
                    <a:pt x="66" y="495"/>
                  </a:lnTo>
                  <a:lnTo>
                    <a:pt x="64" y="498"/>
                  </a:lnTo>
                  <a:lnTo>
                    <a:pt x="63" y="497"/>
                  </a:lnTo>
                  <a:lnTo>
                    <a:pt x="63" y="495"/>
                  </a:lnTo>
                  <a:lnTo>
                    <a:pt x="62" y="494"/>
                  </a:lnTo>
                  <a:lnTo>
                    <a:pt x="62" y="492"/>
                  </a:lnTo>
                  <a:lnTo>
                    <a:pt x="61" y="491"/>
                  </a:lnTo>
                  <a:lnTo>
                    <a:pt x="60" y="492"/>
                  </a:lnTo>
                  <a:lnTo>
                    <a:pt x="57" y="493"/>
                  </a:lnTo>
                  <a:lnTo>
                    <a:pt x="57" y="494"/>
                  </a:lnTo>
                  <a:lnTo>
                    <a:pt x="59" y="495"/>
                  </a:lnTo>
                  <a:lnTo>
                    <a:pt x="57" y="496"/>
                  </a:lnTo>
                  <a:lnTo>
                    <a:pt x="56" y="495"/>
                  </a:lnTo>
                  <a:lnTo>
                    <a:pt x="56" y="497"/>
                  </a:lnTo>
                  <a:lnTo>
                    <a:pt x="55" y="496"/>
                  </a:lnTo>
                  <a:lnTo>
                    <a:pt x="55" y="493"/>
                  </a:lnTo>
                  <a:lnTo>
                    <a:pt x="53" y="494"/>
                  </a:lnTo>
                  <a:lnTo>
                    <a:pt x="54" y="496"/>
                  </a:lnTo>
                  <a:lnTo>
                    <a:pt x="54" y="497"/>
                  </a:lnTo>
                  <a:lnTo>
                    <a:pt x="53" y="498"/>
                  </a:lnTo>
                  <a:lnTo>
                    <a:pt x="53" y="497"/>
                  </a:lnTo>
                  <a:lnTo>
                    <a:pt x="53" y="498"/>
                  </a:lnTo>
                  <a:lnTo>
                    <a:pt x="54" y="499"/>
                  </a:lnTo>
                  <a:lnTo>
                    <a:pt x="54" y="500"/>
                  </a:lnTo>
                  <a:lnTo>
                    <a:pt x="53" y="500"/>
                  </a:lnTo>
                  <a:lnTo>
                    <a:pt x="54" y="501"/>
                  </a:lnTo>
                  <a:lnTo>
                    <a:pt x="54" y="502"/>
                  </a:lnTo>
                  <a:lnTo>
                    <a:pt x="54" y="503"/>
                  </a:lnTo>
                  <a:lnTo>
                    <a:pt x="56" y="506"/>
                  </a:lnTo>
                  <a:lnTo>
                    <a:pt x="56" y="510"/>
                  </a:lnTo>
                  <a:lnTo>
                    <a:pt x="57" y="512"/>
                  </a:lnTo>
                  <a:lnTo>
                    <a:pt x="57" y="514"/>
                  </a:lnTo>
                  <a:lnTo>
                    <a:pt x="57" y="516"/>
                  </a:lnTo>
                  <a:lnTo>
                    <a:pt x="57" y="517"/>
                  </a:lnTo>
                  <a:lnTo>
                    <a:pt x="56" y="516"/>
                  </a:lnTo>
                  <a:lnTo>
                    <a:pt x="56" y="517"/>
                  </a:lnTo>
                  <a:lnTo>
                    <a:pt x="56" y="516"/>
                  </a:lnTo>
                  <a:lnTo>
                    <a:pt x="54" y="516"/>
                  </a:lnTo>
                  <a:lnTo>
                    <a:pt x="53" y="513"/>
                  </a:lnTo>
                  <a:lnTo>
                    <a:pt x="52" y="513"/>
                  </a:lnTo>
                  <a:lnTo>
                    <a:pt x="53" y="513"/>
                  </a:lnTo>
                  <a:lnTo>
                    <a:pt x="53" y="512"/>
                  </a:lnTo>
                  <a:lnTo>
                    <a:pt x="53" y="510"/>
                  </a:lnTo>
                  <a:lnTo>
                    <a:pt x="51" y="511"/>
                  </a:lnTo>
                  <a:lnTo>
                    <a:pt x="51" y="509"/>
                  </a:lnTo>
                  <a:lnTo>
                    <a:pt x="50" y="509"/>
                  </a:lnTo>
                  <a:lnTo>
                    <a:pt x="48" y="509"/>
                  </a:lnTo>
                  <a:lnTo>
                    <a:pt x="47" y="509"/>
                  </a:lnTo>
                  <a:lnTo>
                    <a:pt x="48" y="507"/>
                  </a:lnTo>
                  <a:lnTo>
                    <a:pt x="47" y="506"/>
                  </a:lnTo>
                  <a:lnTo>
                    <a:pt x="45" y="507"/>
                  </a:lnTo>
                  <a:lnTo>
                    <a:pt x="45" y="509"/>
                  </a:lnTo>
                  <a:lnTo>
                    <a:pt x="44" y="509"/>
                  </a:lnTo>
                  <a:lnTo>
                    <a:pt x="159" y="345"/>
                  </a:lnTo>
                  <a:lnTo>
                    <a:pt x="81" y="568"/>
                  </a:lnTo>
                  <a:lnTo>
                    <a:pt x="82" y="571"/>
                  </a:lnTo>
                  <a:lnTo>
                    <a:pt x="82" y="573"/>
                  </a:lnTo>
                  <a:lnTo>
                    <a:pt x="84" y="573"/>
                  </a:lnTo>
                  <a:lnTo>
                    <a:pt x="85" y="568"/>
                  </a:lnTo>
                  <a:lnTo>
                    <a:pt x="87" y="564"/>
                  </a:lnTo>
                  <a:lnTo>
                    <a:pt x="89" y="560"/>
                  </a:lnTo>
                  <a:lnTo>
                    <a:pt x="91" y="557"/>
                  </a:lnTo>
                  <a:lnTo>
                    <a:pt x="92" y="555"/>
                  </a:lnTo>
                  <a:lnTo>
                    <a:pt x="94" y="551"/>
                  </a:lnTo>
                  <a:lnTo>
                    <a:pt x="95" y="547"/>
                  </a:lnTo>
                  <a:lnTo>
                    <a:pt x="96" y="542"/>
                  </a:lnTo>
                  <a:lnTo>
                    <a:pt x="97" y="540"/>
                  </a:lnTo>
                  <a:lnTo>
                    <a:pt x="100" y="537"/>
                  </a:lnTo>
                  <a:lnTo>
                    <a:pt x="100" y="539"/>
                  </a:lnTo>
                  <a:lnTo>
                    <a:pt x="102" y="536"/>
                  </a:lnTo>
                  <a:lnTo>
                    <a:pt x="104" y="534"/>
                  </a:lnTo>
                  <a:lnTo>
                    <a:pt x="103" y="531"/>
                  </a:lnTo>
                  <a:lnTo>
                    <a:pt x="100" y="531"/>
                  </a:lnTo>
                  <a:lnTo>
                    <a:pt x="102" y="529"/>
                  </a:lnTo>
                  <a:lnTo>
                    <a:pt x="102" y="525"/>
                  </a:lnTo>
                  <a:lnTo>
                    <a:pt x="102" y="523"/>
                  </a:lnTo>
                  <a:lnTo>
                    <a:pt x="102" y="521"/>
                  </a:lnTo>
                  <a:lnTo>
                    <a:pt x="101" y="519"/>
                  </a:lnTo>
                  <a:lnTo>
                    <a:pt x="99" y="522"/>
                  </a:lnTo>
                  <a:lnTo>
                    <a:pt x="96" y="525"/>
                  </a:lnTo>
                  <a:lnTo>
                    <a:pt x="93" y="528"/>
                  </a:lnTo>
                  <a:lnTo>
                    <a:pt x="91" y="530"/>
                  </a:lnTo>
                  <a:lnTo>
                    <a:pt x="92" y="531"/>
                  </a:lnTo>
                  <a:lnTo>
                    <a:pt x="91" y="533"/>
                  </a:lnTo>
                  <a:lnTo>
                    <a:pt x="91" y="536"/>
                  </a:lnTo>
                  <a:lnTo>
                    <a:pt x="90" y="537"/>
                  </a:lnTo>
                  <a:lnTo>
                    <a:pt x="90" y="539"/>
                  </a:lnTo>
                  <a:lnTo>
                    <a:pt x="88" y="539"/>
                  </a:lnTo>
                  <a:lnTo>
                    <a:pt x="87" y="544"/>
                  </a:lnTo>
                  <a:lnTo>
                    <a:pt x="85" y="548"/>
                  </a:lnTo>
                  <a:lnTo>
                    <a:pt x="84" y="551"/>
                  </a:lnTo>
                  <a:lnTo>
                    <a:pt x="84" y="555"/>
                  </a:lnTo>
                  <a:lnTo>
                    <a:pt x="82" y="560"/>
                  </a:lnTo>
                  <a:lnTo>
                    <a:pt x="82" y="564"/>
                  </a:lnTo>
                  <a:lnTo>
                    <a:pt x="81" y="566"/>
                  </a:lnTo>
                  <a:lnTo>
                    <a:pt x="81" y="568"/>
                  </a:lnTo>
                  <a:lnTo>
                    <a:pt x="159" y="345"/>
                  </a:lnTo>
                  <a:lnTo>
                    <a:pt x="119" y="492"/>
                  </a:lnTo>
                  <a:lnTo>
                    <a:pt x="115" y="493"/>
                  </a:lnTo>
                  <a:lnTo>
                    <a:pt x="112" y="494"/>
                  </a:lnTo>
                  <a:lnTo>
                    <a:pt x="109" y="494"/>
                  </a:lnTo>
                  <a:lnTo>
                    <a:pt x="109" y="495"/>
                  </a:lnTo>
                  <a:lnTo>
                    <a:pt x="113" y="495"/>
                  </a:lnTo>
                  <a:lnTo>
                    <a:pt x="117" y="495"/>
                  </a:lnTo>
                  <a:lnTo>
                    <a:pt x="117" y="494"/>
                  </a:lnTo>
                  <a:lnTo>
                    <a:pt x="118" y="495"/>
                  </a:lnTo>
                  <a:lnTo>
                    <a:pt x="117" y="496"/>
                  </a:lnTo>
                  <a:lnTo>
                    <a:pt x="119" y="497"/>
                  </a:lnTo>
                  <a:lnTo>
                    <a:pt x="120" y="497"/>
                  </a:lnTo>
                  <a:lnTo>
                    <a:pt x="118" y="500"/>
                  </a:lnTo>
                  <a:lnTo>
                    <a:pt x="124" y="501"/>
                  </a:lnTo>
                  <a:lnTo>
                    <a:pt x="126" y="501"/>
                  </a:lnTo>
                  <a:lnTo>
                    <a:pt x="127" y="500"/>
                  </a:lnTo>
                  <a:lnTo>
                    <a:pt x="126" y="498"/>
                  </a:lnTo>
                  <a:lnTo>
                    <a:pt x="130" y="497"/>
                  </a:lnTo>
                  <a:lnTo>
                    <a:pt x="129" y="496"/>
                  </a:lnTo>
                  <a:lnTo>
                    <a:pt x="132" y="495"/>
                  </a:lnTo>
                  <a:lnTo>
                    <a:pt x="136" y="495"/>
                  </a:lnTo>
                  <a:lnTo>
                    <a:pt x="139" y="493"/>
                  </a:lnTo>
                  <a:lnTo>
                    <a:pt x="141" y="492"/>
                  </a:lnTo>
                  <a:lnTo>
                    <a:pt x="140" y="491"/>
                  </a:lnTo>
                  <a:lnTo>
                    <a:pt x="132" y="495"/>
                  </a:lnTo>
                  <a:lnTo>
                    <a:pt x="129" y="494"/>
                  </a:lnTo>
                  <a:lnTo>
                    <a:pt x="127" y="493"/>
                  </a:lnTo>
                  <a:lnTo>
                    <a:pt x="126" y="494"/>
                  </a:lnTo>
                  <a:lnTo>
                    <a:pt x="126" y="492"/>
                  </a:lnTo>
                  <a:lnTo>
                    <a:pt x="125" y="492"/>
                  </a:lnTo>
                  <a:lnTo>
                    <a:pt x="124" y="494"/>
                  </a:lnTo>
                  <a:lnTo>
                    <a:pt x="123" y="494"/>
                  </a:lnTo>
                  <a:lnTo>
                    <a:pt x="123" y="492"/>
                  </a:lnTo>
                  <a:lnTo>
                    <a:pt x="120" y="493"/>
                  </a:lnTo>
                  <a:lnTo>
                    <a:pt x="119" y="492"/>
                  </a:lnTo>
                  <a:lnTo>
                    <a:pt x="159" y="34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2" name="Freeform 253"/>
            <p:cNvSpPr>
              <a:spLocks/>
            </p:cNvSpPr>
            <p:nvPr/>
          </p:nvSpPr>
          <p:spPr bwMode="auto">
            <a:xfrm>
              <a:off x="3589972" y="1490932"/>
              <a:ext cx="766019" cy="1798330"/>
            </a:xfrm>
            <a:custGeom>
              <a:avLst/>
              <a:gdLst>
                <a:gd name="T0" fmla="*/ 2147483647 w 296"/>
                <a:gd name="T1" fmla="*/ 2147483647 h 703"/>
                <a:gd name="T2" fmla="*/ 2147483647 w 296"/>
                <a:gd name="T3" fmla="*/ 2147483647 h 703"/>
                <a:gd name="T4" fmla="*/ 2147483647 w 296"/>
                <a:gd name="T5" fmla="*/ 2147483647 h 703"/>
                <a:gd name="T6" fmla="*/ 2147483647 w 296"/>
                <a:gd name="T7" fmla="*/ 2147483647 h 703"/>
                <a:gd name="T8" fmla="*/ 2147483647 w 296"/>
                <a:gd name="T9" fmla="*/ 2147483647 h 703"/>
                <a:gd name="T10" fmla="*/ 2147483647 w 296"/>
                <a:gd name="T11" fmla="*/ 2147483647 h 703"/>
                <a:gd name="T12" fmla="*/ 2147483647 w 296"/>
                <a:gd name="T13" fmla="*/ 2147483647 h 703"/>
                <a:gd name="T14" fmla="*/ 2147483647 w 296"/>
                <a:gd name="T15" fmla="*/ 2147483647 h 703"/>
                <a:gd name="T16" fmla="*/ 2147483647 w 296"/>
                <a:gd name="T17" fmla="*/ 2147483647 h 703"/>
                <a:gd name="T18" fmla="*/ 2147483647 w 296"/>
                <a:gd name="T19" fmla="*/ 2147483647 h 703"/>
                <a:gd name="T20" fmla="*/ 2147483647 w 296"/>
                <a:gd name="T21" fmla="*/ 2147483647 h 703"/>
                <a:gd name="T22" fmla="*/ 2147483647 w 296"/>
                <a:gd name="T23" fmla="*/ 2147483647 h 703"/>
                <a:gd name="T24" fmla="*/ 2147483647 w 296"/>
                <a:gd name="T25" fmla="*/ 2147483647 h 703"/>
                <a:gd name="T26" fmla="*/ 2147483647 w 296"/>
                <a:gd name="T27" fmla="*/ 2147483647 h 703"/>
                <a:gd name="T28" fmla="*/ 2147483647 w 296"/>
                <a:gd name="T29" fmla="*/ 2147483647 h 703"/>
                <a:gd name="T30" fmla="*/ 2147483647 w 296"/>
                <a:gd name="T31" fmla="*/ 2147483647 h 703"/>
                <a:gd name="T32" fmla="*/ 2147483647 w 296"/>
                <a:gd name="T33" fmla="*/ 2147483647 h 703"/>
                <a:gd name="T34" fmla="*/ 2147483647 w 296"/>
                <a:gd name="T35" fmla="*/ 2147483647 h 703"/>
                <a:gd name="T36" fmla="*/ 2147483647 w 296"/>
                <a:gd name="T37" fmla="*/ 2147483647 h 703"/>
                <a:gd name="T38" fmla="*/ 2147483647 w 296"/>
                <a:gd name="T39" fmla="*/ 2147483647 h 703"/>
                <a:gd name="T40" fmla="*/ 2147483647 w 296"/>
                <a:gd name="T41" fmla="*/ 2147483647 h 703"/>
                <a:gd name="T42" fmla="*/ 2147483647 w 296"/>
                <a:gd name="T43" fmla="*/ 2147483647 h 703"/>
                <a:gd name="T44" fmla="*/ 2147483647 w 296"/>
                <a:gd name="T45" fmla="*/ 2147483647 h 703"/>
                <a:gd name="T46" fmla="*/ 2147483647 w 296"/>
                <a:gd name="T47" fmla="*/ 2147483647 h 703"/>
                <a:gd name="T48" fmla="*/ 2147483647 w 296"/>
                <a:gd name="T49" fmla="*/ 2147483647 h 703"/>
                <a:gd name="T50" fmla="*/ 2147483647 w 296"/>
                <a:gd name="T51" fmla="*/ 2147483647 h 703"/>
                <a:gd name="T52" fmla="*/ 2147483647 w 296"/>
                <a:gd name="T53" fmla="*/ 2147483647 h 703"/>
                <a:gd name="T54" fmla="*/ 2147483647 w 296"/>
                <a:gd name="T55" fmla="*/ 2147483647 h 703"/>
                <a:gd name="T56" fmla="*/ 2147483647 w 296"/>
                <a:gd name="T57" fmla="*/ 2147483647 h 703"/>
                <a:gd name="T58" fmla="*/ 2147483647 w 296"/>
                <a:gd name="T59" fmla="*/ 2147483647 h 703"/>
                <a:gd name="T60" fmla="*/ 0 w 296"/>
                <a:gd name="T61" fmla="*/ 2147483647 h 703"/>
                <a:gd name="T62" fmla="*/ 2147483647 w 296"/>
                <a:gd name="T63" fmla="*/ 2147483647 h 703"/>
                <a:gd name="T64" fmla="*/ 2147483647 w 296"/>
                <a:gd name="T65" fmla="*/ 2147483647 h 703"/>
                <a:gd name="T66" fmla="*/ 2147483647 w 296"/>
                <a:gd name="T67" fmla="*/ 2147483647 h 703"/>
                <a:gd name="T68" fmla="*/ 2147483647 w 296"/>
                <a:gd name="T69" fmla="*/ 2147483647 h 703"/>
                <a:gd name="T70" fmla="*/ 2147483647 w 296"/>
                <a:gd name="T71" fmla="*/ 2147483647 h 703"/>
                <a:gd name="T72" fmla="*/ 2147483647 w 296"/>
                <a:gd name="T73" fmla="*/ 2147483647 h 703"/>
                <a:gd name="T74" fmla="*/ 2147483647 w 296"/>
                <a:gd name="T75" fmla="*/ 2147483647 h 703"/>
                <a:gd name="T76" fmla="*/ 2147483647 w 296"/>
                <a:gd name="T77" fmla="*/ 2147483647 h 703"/>
                <a:gd name="T78" fmla="*/ 2147483647 w 296"/>
                <a:gd name="T79" fmla="*/ 2147483647 h 703"/>
                <a:gd name="T80" fmla="*/ 2147483647 w 296"/>
                <a:gd name="T81" fmla="*/ 2147483647 h 703"/>
                <a:gd name="T82" fmla="*/ 2147483647 w 296"/>
                <a:gd name="T83" fmla="*/ 2147483647 h 703"/>
                <a:gd name="T84" fmla="*/ 2147483647 w 296"/>
                <a:gd name="T85" fmla="*/ 2147483647 h 703"/>
                <a:gd name="T86" fmla="*/ 2147483647 w 296"/>
                <a:gd name="T87" fmla="*/ 2147483647 h 703"/>
                <a:gd name="T88" fmla="*/ 2147483647 w 296"/>
                <a:gd name="T89" fmla="*/ 2147483647 h 703"/>
                <a:gd name="T90" fmla="*/ 2147483647 w 296"/>
                <a:gd name="T91" fmla="*/ 2147483647 h 703"/>
                <a:gd name="T92" fmla="*/ 2147483647 w 296"/>
                <a:gd name="T93" fmla="*/ 2147483647 h 703"/>
                <a:gd name="T94" fmla="*/ 2147483647 w 296"/>
                <a:gd name="T95" fmla="*/ 2147483647 h 703"/>
                <a:gd name="T96" fmla="*/ 2147483647 w 296"/>
                <a:gd name="T97" fmla="*/ 2147483647 h 703"/>
                <a:gd name="T98" fmla="*/ 2147483647 w 296"/>
                <a:gd name="T99" fmla="*/ 2147483647 h 703"/>
                <a:gd name="T100" fmla="*/ 2147483647 w 296"/>
                <a:gd name="T101" fmla="*/ 2147483647 h 703"/>
                <a:gd name="T102" fmla="*/ 2147483647 w 296"/>
                <a:gd name="T103" fmla="*/ 2147483647 h 703"/>
                <a:gd name="T104" fmla="*/ 2147483647 w 296"/>
                <a:gd name="T105" fmla="*/ 2147483647 h 703"/>
                <a:gd name="T106" fmla="*/ 2147483647 w 296"/>
                <a:gd name="T107" fmla="*/ 2147483647 h 703"/>
                <a:gd name="T108" fmla="*/ 2147483647 w 296"/>
                <a:gd name="T109" fmla="*/ 2147483647 h 703"/>
                <a:gd name="T110" fmla="*/ 2147483647 w 296"/>
                <a:gd name="T111" fmla="*/ 2147483647 h 703"/>
                <a:gd name="T112" fmla="*/ 2147483647 w 296"/>
                <a:gd name="T113" fmla="*/ 2147483647 h 703"/>
                <a:gd name="T114" fmla="*/ 2147483647 w 296"/>
                <a:gd name="T115" fmla="*/ 2147483647 h 703"/>
                <a:gd name="T116" fmla="*/ 2147483647 w 296"/>
                <a:gd name="T117" fmla="*/ 2147483647 h 703"/>
                <a:gd name="T118" fmla="*/ 2147483647 w 296"/>
                <a:gd name="T119" fmla="*/ 2147483647 h 703"/>
                <a:gd name="T120" fmla="*/ 2147483647 w 296"/>
                <a:gd name="T121" fmla="*/ 2147483647 h 7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6"/>
                <a:gd name="T184" fmla="*/ 0 h 703"/>
                <a:gd name="T185" fmla="*/ 296 w 296"/>
                <a:gd name="T186" fmla="*/ 703 h 70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6" h="703">
                  <a:moveTo>
                    <a:pt x="159" y="345"/>
                  </a:moveTo>
                  <a:lnTo>
                    <a:pt x="159" y="351"/>
                  </a:lnTo>
                  <a:lnTo>
                    <a:pt x="157" y="351"/>
                  </a:lnTo>
                  <a:lnTo>
                    <a:pt x="159" y="352"/>
                  </a:lnTo>
                  <a:lnTo>
                    <a:pt x="159" y="353"/>
                  </a:lnTo>
                  <a:lnTo>
                    <a:pt x="157" y="353"/>
                  </a:lnTo>
                  <a:lnTo>
                    <a:pt x="157" y="355"/>
                  </a:lnTo>
                  <a:lnTo>
                    <a:pt x="156" y="355"/>
                  </a:lnTo>
                  <a:lnTo>
                    <a:pt x="157" y="357"/>
                  </a:lnTo>
                  <a:lnTo>
                    <a:pt x="157" y="359"/>
                  </a:lnTo>
                  <a:lnTo>
                    <a:pt x="156" y="360"/>
                  </a:lnTo>
                  <a:lnTo>
                    <a:pt x="157" y="361"/>
                  </a:lnTo>
                  <a:lnTo>
                    <a:pt x="157" y="362"/>
                  </a:lnTo>
                  <a:lnTo>
                    <a:pt x="159" y="363"/>
                  </a:lnTo>
                  <a:lnTo>
                    <a:pt x="158" y="363"/>
                  </a:lnTo>
                  <a:lnTo>
                    <a:pt x="157" y="364"/>
                  </a:lnTo>
                  <a:lnTo>
                    <a:pt x="158" y="364"/>
                  </a:lnTo>
                  <a:lnTo>
                    <a:pt x="158" y="367"/>
                  </a:lnTo>
                  <a:lnTo>
                    <a:pt x="159" y="367"/>
                  </a:lnTo>
                  <a:lnTo>
                    <a:pt x="161" y="367"/>
                  </a:lnTo>
                  <a:lnTo>
                    <a:pt x="162" y="367"/>
                  </a:lnTo>
                  <a:lnTo>
                    <a:pt x="162" y="369"/>
                  </a:lnTo>
                  <a:lnTo>
                    <a:pt x="161" y="370"/>
                  </a:lnTo>
                  <a:lnTo>
                    <a:pt x="160" y="372"/>
                  </a:lnTo>
                  <a:lnTo>
                    <a:pt x="159" y="372"/>
                  </a:lnTo>
                  <a:lnTo>
                    <a:pt x="159" y="370"/>
                  </a:lnTo>
                  <a:lnTo>
                    <a:pt x="158" y="369"/>
                  </a:lnTo>
                  <a:lnTo>
                    <a:pt x="157" y="370"/>
                  </a:lnTo>
                  <a:lnTo>
                    <a:pt x="156" y="370"/>
                  </a:lnTo>
                  <a:lnTo>
                    <a:pt x="155" y="370"/>
                  </a:lnTo>
                  <a:lnTo>
                    <a:pt x="154" y="372"/>
                  </a:lnTo>
                  <a:lnTo>
                    <a:pt x="155" y="373"/>
                  </a:lnTo>
                  <a:lnTo>
                    <a:pt x="154" y="374"/>
                  </a:lnTo>
                  <a:lnTo>
                    <a:pt x="153" y="375"/>
                  </a:lnTo>
                  <a:lnTo>
                    <a:pt x="154" y="376"/>
                  </a:lnTo>
                  <a:lnTo>
                    <a:pt x="154" y="377"/>
                  </a:lnTo>
                  <a:lnTo>
                    <a:pt x="153" y="378"/>
                  </a:lnTo>
                  <a:lnTo>
                    <a:pt x="153" y="379"/>
                  </a:lnTo>
                  <a:lnTo>
                    <a:pt x="153" y="381"/>
                  </a:lnTo>
                  <a:lnTo>
                    <a:pt x="153" y="382"/>
                  </a:lnTo>
                  <a:lnTo>
                    <a:pt x="154" y="382"/>
                  </a:lnTo>
                  <a:lnTo>
                    <a:pt x="155" y="381"/>
                  </a:lnTo>
                  <a:lnTo>
                    <a:pt x="155" y="382"/>
                  </a:lnTo>
                  <a:lnTo>
                    <a:pt x="154" y="384"/>
                  </a:lnTo>
                  <a:lnTo>
                    <a:pt x="153" y="384"/>
                  </a:lnTo>
                  <a:lnTo>
                    <a:pt x="152" y="385"/>
                  </a:lnTo>
                  <a:lnTo>
                    <a:pt x="153" y="385"/>
                  </a:lnTo>
                  <a:lnTo>
                    <a:pt x="153" y="387"/>
                  </a:lnTo>
                  <a:lnTo>
                    <a:pt x="154" y="388"/>
                  </a:lnTo>
                  <a:lnTo>
                    <a:pt x="155" y="388"/>
                  </a:lnTo>
                  <a:lnTo>
                    <a:pt x="156" y="388"/>
                  </a:lnTo>
                  <a:lnTo>
                    <a:pt x="156" y="390"/>
                  </a:lnTo>
                  <a:lnTo>
                    <a:pt x="157" y="390"/>
                  </a:lnTo>
                  <a:lnTo>
                    <a:pt x="155" y="390"/>
                  </a:lnTo>
                  <a:lnTo>
                    <a:pt x="154" y="391"/>
                  </a:lnTo>
                  <a:lnTo>
                    <a:pt x="155" y="393"/>
                  </a:lnTo>
                  <a:lnTo>
                    <a:pt x="156" y="393"/>
                  </a:lnTo>
                  <a:lnTo>
                    <a:pt x="154" y="394"/>
                  </a:lnTo>
                  <a:lnTo>
                    <a:pt x="155" y="395"/>
                  </a:lnTo>
                  <a:lnTo>
                    <a:pt x="155" y="396"/>
                  </a:lnTo>
                  <a:lnTo>
                    <a:pt x="154" y="397"/>
                  </a:lnTo>
                  <a:lnTo>
                    <a:pt x="155" y="397"/>
                  </a:lnTo>
                  <a:lnTo>
                    <a:pt x="155" y="398"/>
                  </a:lnTo>
                  <a:lnTo>
                    <a:pt x="155" y="399"/>
                  </a:lnTo>
                  <a:lnTo>
                    <a:pt x="155" y="401"/>
                  </a:lnTo>
                  <a:lnTo>
                    <a:pt x="155" y="403"/>
                  </a:lnTo>
                  <a:lnTo>
                    <a:pt x="154" y="404"/>
                  </a:lnTo>
                  <a:lnTo>
                    <a:pt x="156" y="404"/>
                  </a:lnTo>
                  <a:lnTo>
                    <a:pt x="156" y="405"/>
                  </a:lnTo>
                  <a:lnTo>
                    <a:pt x="155" y="406"/>
                  </a:lnTo>
                  <a:lnTo>
                    <a:pt x="154" y="407"/>
                  </a:lnTo>
                  <a:lnTo>
                    <a:pt x="156" y="407"/>
                  </a:lnTo>
                  <a:lnTo>
                    <a:pt x="156" y="409"/>
                  </a:lnTo>
                  <a:lnTo>
                    <a:pt x="157" y="410"/>
                  </a:lnTo>
                  <a:lnTo>
                    <a:pt x="158" y="411"/>
                  </a:lnTo>
                  <a:lnTo>
                    <a:pt x="159" y="412"/>
                  </a:lnTo>
                  <a:lnTo>
                    <a:pt x="158" y="413"/>
                  </a:lnTo>
                  <a:lnTo>
                    <a:pt x="157" y="414"/>
                  </a:lnTo>
                  <a:lnTo>
                    <a:pt x="159" y="414"/>
                  </a:lnTo>
                  <a:lnTo>
                    <a:pt x="159" y="415"/>
                  </a:lnTo>
                  <a:lnTo>
                    <a:pt x="159" y="416"/>
                  </a:lnTo>
                  <a:lnTo>
                    <a:pt x="160" y="416"/>
                  </a:lnTo>
                  <a:lnTo>
                    <a:pt x="159" y="418"/>
                  </a:lnTo>
                  <a:lnTo>
                    <a:pt x="159" y="419"/>
                  </a:lnTo>
                  <a:lnTo>
                    <a:pt x="157" y="421"/>
                  </a:lnTo>
                  <a:lnTo>
                    <a:pt x="159" y="421"/>
                  </a:lnTo>
                  <a:lnTo>
                    <a:pt x="160" y="421"/>
                  </a:lnTo>
                  <a:lnTo>
                    <a:pt x="161" y="422"/>
                  </a:lnTo>
                  <a:lnTo>
                    <a:pt x="162" y="422"/>
                  </a:lnTo>
                  <a:lnTo>
                    <a:pt x="164" y="422"/>
                  </a:lnTo>
                  <a:lnTo>
                    <a:pt x="166" y="421"/>
                  </a:lnTo>
                  <a:lnTo>
                    <a:pt x="168" y="421"/>
                  </a:lnTo>
                  <a:lnTo>
                    <a:pt x="168" y="423"/>
                  </a:lnTo>
                  <a:lnTo>
                    <a:pt x="168" y="424"/>
                  </a:lnTo>
                  <a:lnTo>
                    <a:pt x="168" y="425"/>
                  </a:lnTo>
                  <a:lnTo>
                    <a:pt x="168" y="427"/>
                  </a:lnTo>
                  <a:lnTo>
                    <a:pt x="170" y="428"/>
                  </a:lnTo>
                  <a:lnTo>
                    <a:pt x="171" y="428"/>
                  </a:lnTo>
                  <a:lnTo>
                    <a:pt x="171" y="427"/>
                  </a:lnTo>
                  <a:lnTo>
                    <a:pt x="171" y="426"/>
                  </a:lnTo>
                  <a:lnTo>
                    <a:pt x="172" y="425"/>
                  </a:lnTo>
                  <a:lnTo>
                    <a:pt x="173" y="425"/>
                  </a:lnTo>
                  <a:lnTo>
                    <a:pt x="174" y="424"/>
                  </a:lnTo>
                  <a:lnTo>
                    <a:pt x="175" y="424"/>
                  </a:lnTo>
                  <a:lnTo>
                    <a:pt x="176" y="423"/>
                  </a:lnTo>
                  <a:lnTo>
                    <a:pt x="178" y="423"/>
                  </a:lnTo>
                  <a:lnTo>
                    <a:pt x="178" y="424"/>
                  </a:lnTo>
                  <a:lnTo>
                    <a:pt x="178" y="425"/>
                  </a:lnTo>
                  <a:lnTo>
                    <a:pt x="178" y="427"/>
                  </a:lnTo>
                  <a:lnTo>
                    <a:pt x="177" y="428"/>
                  </a:lnTo>
                  <a:lnTo>
                    <a:pt x="178" y="428"/>
                  </a:lnTo>
                  <a:lnTo>
                    <a:pt x="180" y="428"/>
                  </a:lnTo>
                  <a:lnTo>
                    <a:pt x="180" y="429"/>
                  </a:lnTo>
                  <a:lnTo>
                    <a:pt x="181" y="430"/>
                  </a:lnTo>
                  <a:lnTo>
                    <a:pt x="182" y="432"/>
                  </a:lnTo>
                  <a:lnTo>
                    <a:pt x="183" y="433"/>
                  </a:lnTo>
                  <a:lnTo>
                    <a:pt x="184" y="434"/>
                  </a:lnTo>
                  <a:lnTo>
                    <a:pt x="186" y="434"/>
                  </a:lnTo>
                  <a:lnTo>
                    <a:pt x="184" y="436"/>
                  </a:lnTo>
                  <a:lnTo>
                    <a:pt x="185" y="436"/>
                  </a:lnTo>
                  <a:lnTo>
                    <a:pt x="186" y="436"/>
                  </a:lnTo>
                  <a:lnTo>
                    <a:pt x="187" y="434"/>
                  </a:lnTo>
                  <a:lnTo>
                    <a:pt x="188" y="434"/>
                  </a:lnTo>
                  <a:lnTo>
                    <a:pt x="189" y="436"/>
                  </a:lnTo>
                  <a:lnTo>
                    <a:pt x="190" y="436"/>
                  </a:lnTo>
                  <a:lnTo>
                    <a:pt x="191" y="437"/>
                  </a:lnTo>
                  <a:lnTo>
                    <a:pt x="192" y="437"/>
                  </a:lnTo>
                  <a:lnTo>
                    <a:pt x="191" y="438"/>
                  </a:lnTo>
                  <a:lnTo>
                    <a:pt x="192" y="439"/>
                  </a:lnTo>
                  <a:lnTo>
                    <a:pt x="193" y="439"/>
                  </a:lnTo>
                  <a:lnTo>
                    <a:pt x="194" y="439"/>
                  </a:lnTo>
                  <a:lnTo>
                    <a:pt x="194" y="440"/>
                  </a:lnTo>
                  <a:lnTo>
                    <a:pt x="194" y="441"/>
                  </a:lnTo>
                  <a:lnTo>
                    <a:pt x="193" y="441"/>
                  </a:lnTo>
                  <a:lnTo>
                    <a:pt x="192" y="441"/>
                  </a:lnTo>
                  <a:lnTo>
                    <a:pt x="190" y="440"/>
                  </a:lnTo>
                  <a:lnTo>
                    <a:pt x="189" y="440"/>
                  </a:lnTo>
                  <a:lnTo>
                    <a:pt x="190" y="442"/>
                  </a:lnTo>
                  <a:lnTo>
                    <a:pt x="191" y="443"/>
                  </a:lnTo>
                  <a:lnTo>
                    <a:pt x="192" y="443"/>
                  </a:lnTo>
                  <a:lnTo>
                    <a:pt x="192" y="444"/>
                  </a:lnTo>
                  <a:lnTo>
                    <a:pt x="193" y="445"/>
                  </a:lnTo>
                  <a:lnTo>
                    <a:pt x="194" y="445"/>
                  </a:lnTo>
                  <a:lnTo>
                    <a:pt x="196" y="445"/>
                  </a:lnTo>
                  <a:lnTo>
                    <a:pt x="197" y="446"/>
                  </a:lnTo>
                  <a:lnTo>
                    <a:pt x="198" y="446"/>
                  </a:lnTo>
                  <a:lnTo>
                    <a:pt x="199" y="446"/>
                  </a:lnTo>
                  <a:lnTo>
                    <a:pt x="200" y="446"/>
                  </a:lnTo>
                  <a:lnTo>
                    <a:pt x="201" y="448"/>
                  </a:lnTo>
                  <a:lnTo>
                    <a:pt x="201" y="450"/>
                  </a:lnTo>
                  <a:lnTo>
                    <a:pt x="202" y="452"/>
                  </a:lnTo>
                  <a:lnTo>
                    <a:pt x="203" y="454"/>
                  </a:lnTo>
                  <a:lnTo>
                    <a:pt x="203" y="455"/>
                  </a:lnTo>
                  <a:lnTo>
                    <a:pt x="203" y="456"/>
                  </a:lnTo>
                  <a:lnTo>
                    <a:pt x="205" y="456"/>
                  </a:lnTo>
                  <a:lnTo>
                    <a:pt x="206" y="457"/>
                  </a:lnTo>
                  <a:lnTo>
                    <a:pt x="207" y="457"/>
                  </a:lnTo>
                  <a:lnTo>
                    <a:pt x="208" y="457"/>
                  </a:lnTo>
                  <a:lnTo>
                    <a:pt x="209" y="458"/>
                  </a:lnTo>
                  <a:lnTo>
                    <a:pt x="209" y="460"/>
                  </a:lnTo>
                  <a:lnTo>
                    <a:pt x="208" y="460"/>
                  </a:lnTo>
                  <a:lnTo>
                    <a:pt x="208" y="461"/>
                  </a:lnTo>
                  <a:lnTo>
                    <a:pt x="206" y="462"/>
                  </a:lnTo>
                  <a:lnTo>
                    <a:pt x="207" y="463"/>
                  </a:lnTo>
                  <a:lnTo>
                    <a:pt x="209" y="464"/>
                  </a:lnTo>
                  <a:lnTo>
                    <a:pt x="208" y="466"/>
                  </a:lnTo>
                  <a:lnTo>
                    <a:pt x="206" y="467"/>
                  </a:lnTo>
                  <a:lnTo>
                    <a:pt x="205" y="467"/>
                  </a:lnTo>
                  <a:lnTo>
                    <a:pt x="203" y="467"/>
                  </a:lnTo>
                  <a:lnTo>
                    <a:pt x="201" y="469"/>
                  </a:lnTo>
                  <a:lnTo>
                    <a:pt x="199" y="470"/>
                  </a:lnTo>
                  <a:lnTo>
                    <a:pt x="201" y="472"/>
                  </a:lnTo>
                  <a:lnTo>
                    <a:pt x="200" y="473"/>
                  </a:lnTo>
                  <a:lnTo>
                    <a:pt x="198" y="475"/>
                  </a:lnTo>
                  <a:lnTo>
                    <a:pt x="196" y="476"/>
                  </a:lnTo>
                  <a:lnTo>
                    <a:pt x="194" y="478"/>
                  </a:lnTo>
                  <a:lnTo>
                    <a:pt x="193" y="479"/>
                  </a:lnTo>
                  <a:lnTo>
                    <a:pt x="192" y="480"/>
                  </a:lnTo>
                  <a:lnTo>
                    <a:pt x="190" y="481"/>
                  </a:lnTo>
                  <a:lnTo>
                    <a:pt x="189" y="480"/>
                  </a:lnTo>
                  <a:lnTo>
                    <a:pt x="189" y="481"/>
                  </a:lnTo>
                  <a:lnTo>
                    <a:pt x="190" y="482"/>
                  </a:lnTo>
                  <a:lnTo>
                    <a:pt x="190" y="483"/>
                  </a:lnTo>
                  <a:lnTo>
                    <a:pt x="192" y="483"/>
                  </a:lnTo>
                  <a:lnTo>
                    <a:pt x="193" y="484"/>
                  </a:lnTo>
                  <a:lnTo>
                    <a:pt x="193" y="483"/>
                  </a:lnTo>
                  <a:lnTo>
                    <a:pt x="193" y="482"/>
                  </a:lnTo>
                  <a:lnTo>
                    <a:pt x="194" y="482"/>
                  </a:lnTo>
                  <a:lnTo>
                    <a:pt x="196" y="483"/>
                  </a:lnTo>
                  <a:lnTo>
                    <a:pt x="197" y="484"/>
                  </a:lnTo>
                  <a:lnTo>
                    <a:pt x="199" y="484"/>
                  </a:lnTo>
                  <a:lnTo>
                    <a:pt x="201" y="484"/>
                  </a:lnTo>
                  <a:lnTo>
                    <a:pt x="202" y="486"/>
                  </a:lnTo>
                  <a:lnTo>
                    <a:pt x="201" y="487"/>
                  </a:lnTo>
                  <a:lnTo>
                    <a:pt x="200" y="488"/>
                  </a:lnTo>
                  <a:lnTo>
                    <a:pt x="199" y="488"/>
                  </a:lnTo>
                  <a:lnTo>
                    <a:pt x="200" y="488"/>
                  </a:lnTo>
                  <a:lnTo>
                    <a:pt x="200" y="489"/>
                  </a:lnTo>
                  <a:lnTo>
                    <a:pt x="202" y="488"/>
                  </a:lnTo>
                  <a:lnTo>
                    <a:pt x="203" y="488"/>
                  </a:lnTo>
                  <a:lnTo>
                    <a:pt x="203" y="489"/>
                  </a:lnTo>
                  <a:lnTo>
                    <a:pt x="201" y="490"/>
                  </a:lnTo>
                  <a:lnTo>
                    <a:pt x="200" y="491"/>
                  </a:lnTo>
                  <a:lnTo>
                    <a:pt x="199" y="491"/>
                  </a:lnTo>
                  <a:lnTo>
                    <a:pt x="197" y="492"/>
                  </a:lnTo>
                  <a:lnTo>
                    <a:pt x="196" y="492"/>
                  </a:lnTo>
                  <a:lnTo>
                    <a:pt x="194" y="492"/>
                  </a:lnTo>
                  <a:lnTo>
                    <a:pt x="193" y="490"/>
                  </a:lnTo>
                  <a:lnTo>
                    <a:pt x="192" y="490"/>
                  </a:lnTo>
                  <a:lnTo>
                    <a:pt x="191" y="492"/>
                  </a:lnTo>
                  <a:lnTo>
                    <a:pt x="193" y="492"/>
                  </a:lnTo>
                  <a:lnTo>
                    <a:pt x="194" y="494"/>
                  </a:lnTo>
                  <a:lnTo>
                    <a:pt x="194" y="495"/>
                  </a:lnTo>
                  <a:lnTo>
                    <a:pt x="193" y="497"/>
                  </a:lnTo>
                  <a:lnTo>
                    <a:pt x="192" y="498"/>
                  </a:lnTo>
                  <a:lnTo>
                    <a:pt x="190" y="498"/>
                  </a:lnTo>
                  <a:lnTo>
                    <a:pt x="192" y="498"/>
                  </a:lnTo>
                  <a:lnTo>
                    <a:pt x="193" y="498"/>
                  </a:lnTo>
                  <a:lnTo>
                    <a:pt x="192" y="499"/>
                  </a:lnTo>
                  <a:lnTo>
                    <a:pt x="192" y="500"/>
                  </a:lnTo>
                  <a:lnTo>
                    <a:pt x="190" y="500"/>
                  </a:lnTo>
                  <a:lnTo>
                    <a:pt x="188" y="501"/>
                  </a:lnTo>
                  <a:lnTo>
                    <a:pt x="189" y="500"/>
                  </a:lnTo>
                  <a:lnTo>
                    <a:pt x="189" y="498"/>
                  </a:lnTo>
                  <a:lnTo>
                    <a:pt x="188" y="498"/>
                  </a:lnTo>
                  <a:lnTo>
                    <a:pt x="187" y="500"/>
                  </a:lnTo>
                  <a:lnTo>
                    <a:pt x="186" y="501"/>
                  </a:lnTo>
                  <a:lnTo>
                    <a:pt x="185" y="503"/>
                  </a:lnTo>
                  <a:lnTo>
                    <a:pt x="184" y="503"/>
                  </a:lnTo>
                  <a:lnTo>
                    <a:pt x="183" y="504"/>
                  </a:lnTo>
                  <a:lnTo>
                    <a:pt x="183" y="506"/>
                  </a:lnTo>
                  <a:lnTo>
                    <a:pt x="183" y="507"/>
                  </a:lnTo>
                  <a:lnTo>
                    <a:pt x="183" y="509"/>
                  </a:lnTo>
                  <a:lnTo>
                    <a:pt x="182" y="510"/>
                  </a:lnTo>
                  <a:lnTo>
                    <a:pt x="182" y="513"/>
                  </a:lnTo>
                  <a:lnTo>
                    <a:pt x="183" y="515"/>
                  </a:lnTo>
                  <a:lnTo>
                    <a:pt x="181" y="516"/>
                  </a:lnTo>
                  <a:lnTo>
                    <a:pt x="180" y="515"/>
                  </a:lnTo>
                  <a:lnTo>
                    <a:pt x="178" y="514"/>
                  </a:lnTo>
                  <a:lnTo>
                    <a:pt x="178" y="513"/>
                  </a:lnTo>
                  <a:lnTo>
                    <a:pt x="178" y="512"/>
                  </a:lnTo>
                  <a:lnTo>
                    <a:pt x="177" y="510"/>
                  </a:lnTo>
                  <a:lnTo>
                    <a:pt x="177" y="509"/>
                  </a:lnTo>
                  <a:lnTo>
                    <a:pt x="176" y="508"/>
                  </a:lnTo>
                  <a:lnTo>
                    <a:pt x="176" y="507"/>
                  </a:lnTo>
                  <a:lnTo>
                    <a:pt x="176" y="506"/>
                  </a:lnTo>
                  <a:lnTo>
                    <a:pt x="176" y="504"/>
                  </a:lnTo>
                  <a:lnTo>
                    <a:pt x="176" y="502"/>
                  </a:lnTo>
                  <a:lnTo>
                    <a:pt x="177" y="500"/>
                  </a:lnTo>
                  <a:lnTo>
                    <a:pt x="176" y="500"/>
                  </a:lnTo>
                  <a:lnTo>
                    <a:pt x="175" y="501"/>
                  </a:lnTo>
                  <a:lnTo>
                    <a:pt x="175" y="502"/>
                  </a:lnTo>
                  <a:lnTo>
                    <a:pt x="175" y="503"/>
                  </a:lnTo>
                  <a:lnTo>
                    <a:pt x="174" y="501"/>
                  </a:lnTo>
                  <a:lnTo>
                    <a:pt x="174" y="500"/>
                  </a:lnTo>
                  <a:lnTo>
                    <a:pt x="174" y="498"/>
                  </a:lnTo>
                  <a:lnTo>
                    <a:pt x="173" y="499"/>
                  </a:lnTo>
                  <a:lnTo>
                    <a:pt x="173" y="501"/>
                  </a:lnTo>
                  <a:lnTo>
                    <a:pt x="173" y="503"/>
                  </a:lnTo>
                  <a:lnTo>
                    <a:pt x="173" y="505"/>
                  </a:lnTo>
                  <a:lnTo>
                    <a:pt x="172" y="507"/>
                  </a:lnTo>
                  <a:lnTo>
                    <a:pt x="172" y="508"/>
                  </a:lnTo>
                  <a:lnTo>
                    <a:pt x="172" y="509"/>
                  </a:lnTo>
                  <a:lnTo>
                    <a:pt x="172" y="510"/>
                  </a:lnTo>
                  <a:lnTo>
                    <a:pt x="172" y="513"/>
                  </a:lnTo>
                  <a:lnTo>
                    <a:pt x="172" y="515"/>
                  </a:lnTo>
                  <a:lnTo>
                    <a:pt x="170" y="516"/>
                  </a:lnTo>
                  <a:lnTo>
                    <a:pt x="169" y="518"/>
                  </a:lnTo>
                  <a:lnTo>
                    <a:pt x="167" y="518"/>
                  </a:lnTo>
                  <a:lnTo>
                    <a:pt x="168" y="519"/>
                  </a:lnTo>
                  <a:lnTo>
                    <a:pt x="168" y="520"/>
                  </a:lnTo>
                  <a:lnTo>
                    <a:pt x="166" y="519"/>
                  </a:lnTo>
                  <a:lnTo>
                    <a:pt x="166" y="521"/>
                  </a:lnTo>
                  <a:lnTo>
                    <a:pt x="164" y="522"/>
                  </a:lnTo>
                  <a:lnTo>
                    <a:pt x="162" y="523"/>
                  </a:lnTo>
                  <a:lnTo>
                    <a:pt x="160" y="522"/>
                  </a:lnTo>
                  <a:lnTo>
                    <a:pt x="159" y="523"/>
                  </a:lnTo>
                  <a:lnTo>
                    <a:pt x="160" y="524"/>
                  </a:lnTo>
                  <a:lnTo>
                    <a:pt x="159" y="526"/>
                  </a:lnTo>
                  <a:lnTo>
                    <a:pt x="157" y="527"/>
                  </a:lnTo>
                  <a:lnTo>
                    <a:pt x="156" y="527"/>
                  </a:lnTo>
                  <a:lnTo>
                    <a:pt x="155" y="528"/>
                  </a:lnTo>
                  <a:lnTo>
                    <a:pt x="154" y="528"/>
                  </a:lnTo>
                  <a:lnTo>
                    <a:pt x="151" y="528"/>
                  </a:lnTo>
                  <a:lnTo>
                    <a:pt x="150" y="528"/>
                  </a:lnTo>
                  <a:lnTo>
                    <a:pt x="152" y="528"/>
                  </a:lnTo>
                  <a:lnTo>
                    <a:pt x="151" y="530"/>
                  </a:lnTo>
                  <a:lnTo>
                    <a:pt x="154" y="531"/>
                  </a:lnTo>
                  <a:lnTo>
                    <a:pt x="156" y="533"/>
                  </a:lnTo>
                  <a:lnTo>
                    <a:pt x="154" y="534"/>
                  </a:lnTo>
                  <a:lnTo>
                    <a:pt x="151" y="537"/>
                  </a:lnTo>
                  <a:lnTo>
                    <a:pt x="142" y="535"/>
                  </a:lnTo>
                  <a:lnTo>
                    <a:pt x="147" y="537"/>
                  </a:lnTo>
                  <a:lnTo>
                    <a:pt x="153" y="542"/>
                  </a:lnTo>
                  <a:lnTo>
                    <a:pt x="148" y="542"/>
                  </a:lnTo>
                  <a:lnTo>
                    <a:pt x="156" y="543"/>
                  </a:lnTo>
                  <a:lnTo>
                    <a:pt x="155" y="545"/>
                  </a:lnTo>
                  <a:lnTo>
                    <a:pt x="154" y="543"/>
                  </a:lnTo>
                  <a:lnTo>
                    <a:pt x="151" y="545"/>
                  </a:lnTo>
                  <a:lnTo>
                    <a:pt x="154" y="547"/>
                  </a:lnTo>
                  <a:lnTo>
                    <a:pt x="154" y="549"/>
                  </a:lnTo>
                  <a:lnTo>
                    <a:pt x="155" y="549"/>
                  </a:lnTo>
                  <a:lnTo>
                    <a:pt x="153" y="551"/>
                  </a:lnTo>
                  <a:lnTo>
                    <a:pt x="155" y="552"/>
                  </a:lnTo>
                  <a:lnTo>
                    <a:pt x="153" y="553"/>
                  </a:lnTo>
                  <a:lnTo>
                    <a:pt x="148" y="550"/>
                  </a:lnTo>
                  <a:lnTo>
                    <a:pt x="152" y="555"/>
                  </a:lnTo>
                  <a:lnTo>
                    <a:pt x="154" y="557"/>
                  </a:lnTo>
                  <a:lnTo>
                    <a:pt x="153" y="557"/>
                  </a:lnTo>
                  <a:lnTo>
                    <a:pt x="153" y="558"/>
                  </a:lnTo>
                  <a:lnTo>
                    <a:pt x="151" y="559"/>
                  </a:lnTo>
                  <a:lnTo>
                    <a:pt x="149" y="557"/>
                  </a:lnTo>
                  <a:lnTo>
                    <a:pt x="150" y="560"/>
                  </a:lnTo>
                  <a:lnTo>
                    <a:pt x="153" y="562"/>
                  </a:lnTo>
                  <a:lnTo>
                    <a:pt x="154" y="566"/>
                  </a:lnTo>
                  <a:lnTo>
                    <a:pt x="146" y="561"/>
                  </a:lnTo>
                  <a:lnTo>
                    <a:pt x="149" y="566"/>
                  </a:lnTo>
                  <a:lnTo>
                    <a:pt x="147" y="566"/>
                  </a:lnTo>
                  <a:lnTo>
                    <a:pt x="152" y="571"/>
                  </a:lnTo>
                  <a:lnTo>
                    <a:pt x="145" y="566"/>
                  </a:lnTo>
                  <a:lnTo>
                    <a:pt x="145" y="567"/>
                  </a:lnTo>
                  <a:lnTo>
                    <a:pt x="151" y="573"/>
                  </a:lnTo>
                  <a:lnTo>
                    <a:pt x="153" y="575"/>
                  </a:lnTo>
                  <a:lnTo>
                    <a:pt x="151" y="576"/>
                  </a:lnTo>
                  <a:lnTo>
                    <a:pt x="150" y="578"/>
                  </a:lnTo>
                  <a:lnTo>
                    <a:pt x="151" y="580"/>
                  </a:lnTo>
                  <a:lnTo>
                    <a:pt x="151" y="582"/>
                  </a:lnTo>
                  <a:lnTo>
                    <a:pt x="148" y="580"/>
                  </a:lnTo>
                  <a:lnTo>
                    <a:pt x="148" y="582"/>
                  </a:lnTo>
                  <a:lnTo>
                    <a:pt x="150" y="583"/>
                  </a:lnTo>
                  <a:lnTo>
                    <a:pt x="151" y="583"/>
                  </a:lnTo>
                  <a:lnTo>
                    <a:pt x="153" y="586"/>
                  </a:lnTo>
                  <a:lnTo>
                    <a:pt x="153" y="590"/>
                  </a:lnTo>
                  <a:lnTo>
                    <a:pt x="151" y="593"/>
                  </a:lnTo>
                  <a:lnTo>
                    <a:pt x="150" y="592"/>
                  </a:lnTo>
                  <a:lnTo>
                    <a:pt x="150" y="596"/>
                  </a:lnTo>
                  <a:lnTo>
                    <a:pt x="147" y="597"/>
                  </a:lnTo>
                  <a:lnTo>
                    <a:pt x="148" y="599"/>
                  </a:lnTo>
                  <a:lnTo>
                    <a:pt x="148" y="601"/>
                  </a:lnTo>
                  <a:lnTo>
                    <a:pt x="147" y="602"/>
                  </a:lnTo>
                  <a:lnTo>
                    <a:pt x="148" y="604"/>
                  </a:lnTo>
                  <a:lnTo>
                    <a:pt x="150" y="606"/>
                  </a:lnTo>
                  <a:lnTo>
                    <a:pt x="150" y="608"/>
                  </a:lnTo>
                  <a:lnTo>
                    <a:pt x="150" y="610"/>
                  </a:lnTo>
                  <a:lnTo>
                    <a:pt x="148" y="613"/>
                  </a:lnTo>
                  <a:lnTo>
                    <a:pt x="147" y="613"/>
                  </a:lnTo>
                  <a:lnTo>
                    <a:pt x="148" y="615"/>
                  </a:lnTo>
                  <a:lnTo>
                    <a:pt x="147" y="616"/>
                  </a:lnTo>
                  <a:lnTo>
                    <a:pt x="148" y="617"/>
                  </a:lnTo>
                  <a:lnTo>
                    <a:pt x="147" y="623"/>
                  </a:lnTo>
                  <a:lnTo>
                    <a:pt x="148" y="624"/>
                  </a:lnTo>
                  <a:lnTo>
                    <a:pt x="149" y="622"/>
                  </a:lnTo>
                  <a:lnTo>
                    <a:pt x="148" y="625"/>
                  </a:lnTo>
                  <a:lnTo>
                    <a:pt x="147" y="624"/>
                  </a:lnTo>
                  <a:lnTo>
                    <a:pt x="146" y="627"/>
                  </a:lnTo>
                  <a:lnTo>
                    <a:pt x="147" y="630"/>
                  </a:lnTo>
                  <a:lnTo>
                    <a:pt x="144" y="631"/>
                  </a:lnTo>
                  <a:lnTo>
                    <a:pt x="142" y="633"/>
                  </a:lnTo>
                  <a:lnTo>
                    <a:pt x="142" y="637"/>
                  </a:lnTo>
                  <a:lnTo>
                    <a:pt x="141" y="640"/>
                  </a:lnTo>
                  <a:lnTo>
                    <a:pt x="139" y="643"/>
                  </a:lnTo>
                  <a:lnTo>
                    <a:pt x="138" y="647"/>
                  </a:lnTo>
                  <a:lnTo>
                    <a:pt x="138" y="651"/>
                  </a:lnTo>
                  <a:lnTo>
                    <a:pt x="138" y="652"/>
                  </a:lnTo>
                  <a:lnTo>
                    <a:pt x="137" y="655"/>
                  </a:lnTo>
                  <a:lnTo>
                    <a:pt x="133" y="662"/>
                  </a:lnTo>
                  <a:lnTo>
                    <a:pt x="132" y="661"/>
                  </a:lnTo>
                  <a:lnTo>
                    <a:pt x="131" y="661"/>
                  </a:lnTo>
                  <a:lnTo>
                    <a:pt x="132" y="657"/>
                  </a:lnTo>
                  <a:lnTo>
                    <a:pt x="130" y="658"/>
                  </a:lnTo>
                  <a:lnTo>
                    <a:pt x="129" y="656"/>
                  </a:lnTo>
                  <a:lnTo>
                    <a:pt x="126" y="656"/>
                  </a:lnTo>
                  <a:lnTo>
                    <a:pt x="126" y="655"/>
                  </a:lnTo>
                  <a:lnTo>
                    <a:pt x="124" y="657"/>
                  </a:lnTo>
                  <a:lnTo>
                    <a:pt x="123" y="657"/>
                  </a:lnTo>
                  <a:lnTo>
                    <a:pt x="123" y="658"/>
                  </a:lnTo>
                  <a:lnTo>
                    <a:pt x="121" y="656"/>
                  </a:lnTo>
                  <a:lnTo>
                    <a:pt x="120" y="657"/>
                  </a:lnTo>
                  <a:lnTo>
                    <a:pt x="119" y="659"/>
                  </a:lnTo>
                  <a:lnTo>
                    <a:pt x="118" y="660"/>
                  </a:lnTo>
                  <a:lnTo>
                    <a:pt x="117" y="659"/>
                  </a:lnTo>
                  <a:lnTo>
                    <a:pt x="117" y="657"/>
                  </a:lnTo>
                  <a:lnTo>
                    <a:pt x="113" y="658"/>
                  </a:lnTo>
                  <a:lnTo>
                    <a:pt x="111" y="658"/>
                  </a:lnTo>
                  <a:lnTo>
                    <a:pt x="110" y="656"/>
                  </a:lnTo>
                  <a:lnTo>
                    <a:pt x="109" y="657"/>
                  </a:lnTo>
                  <a:lnTo>
                    <a:pt x="109" y="659"/>
                  </a:lnTo>
                  <a:lnTo>
                    <a:pt x="106" y="658"/>
                  </a:lnTo>
                  <a:lnTo>
                    <a:pt x="105" y="659"/>
                  </a:lnTo>
                  <a:lnTo>
                    <a:pt x="103" y="658"/>
                  </a:lnTo>
                  <a:lnTo>
                    <a:pt x="102" y="659"/>
                  </a:lnTo>
                  <a:lnTo>
                    <a:pt x="100" y="658"/>
                  </a:lnTo>
                  <a:lnTo>
                    <a:pt x="99" y="660"/>
                  </a:lnTo>
                  <a:lnTo>
                    <a:pt x="100" y="662"/>
                  </a:lnTo>
                  <a:lnTo>
                    <a:pt x="101" y="664"/>
                  </a:lnTo>
                  <a:lnTo>
                    <a:pt x="103" y="665"/>
                  </a:lnTo>
                  <a:lnTo>
                    <a:pt x="101" y="667"/>
                  </a:lnTo>
                  <a:lnTo>
                    <a:pt x="100" y="667"/>
                  </a:lnTo>
                  <a:lnTo>
                    <a:pt x="98" y="667"/>
                  </a:lnTo>
                  <a:lnTo>
                    <a:pt x="97" y="666"/>
                  </a:lnTo>
                  <a:lnTo>
                    <a:pt x="97" y="665"/>
                  </a:lnTo>
                  <a:lnTo>
                    <a:pt x="96" y="665"/>
                  </a:lnTo>
                  <a:lnTo>
                    <a:pt x="94" y="665"/>
                  </a:lnTo>
                  <a:lnTo>
                    <a:pt x="94" y="667"/>
                  </a:lnTo>
                  <a:lnTo>
                    <a:pt x="92" y="669"/>
                  </a:lnTo>
                  <a:lnTo>
                    <a:pt x="90" y="669"/>
                  </a:lnTo>
                  <a:lnTo>
                    <a:pt x="90" y="671"/>
                  </a:lnTo>
                  <a:lnTo>
                    <a:pt x="87" y="675"/>
                  </a:lnTo>
                  <a:lnTo>
                    <a:pt x="86" y="679"/>
                  </a:lnTo>
                  <a:lnTo>
                    <a:pt x="87" y="682"/>
                  </a:lnTo>
                  <a:lnTo>
                    <a:pt x="88" y="685"/>
                  </a:lnTo>
                  <a:lnTo>
                    <a:pt x="88" y="688"/>
                  </a:lnTo>
                  <a:lnTo>
                    <a:pt x="91" y="690"/>
                  </a:lnTo>
                  <a:lnTo>
                    <a:pt x="91" y="693"/>
                  </a:lnTo>
                  <a:lnTo>
                    <a:pt x="90" y="695"/>
                  </a:lnTo>
                  <a:lnTo>
                    <a:pt x="88" y="697"/>
                  </a:lnTo>
                  <a:lnTo>
                    <a:pt x="88" y="698"/>
                  </a:lnTo>
                  <a:lnTo>
                    <a:pt x="87" y="700"/>
                  </a:lnTo>
                  <a:lnTo>
                    <a:pt x="84" y="700"/>
                  </a:lnTo>
                  <a:lnTo>
                    <a:pt x="83" y="700"/>
                  </a:lnTo>
                  <a:lnTo>
                    <a:pt x="79" y="697"/>
                  </a:lnTo>
                  <a:lnTo>
                    <a:pt x="76" y="698"/>
                  </a:lnTo>
                  <a:lnTo>
                    <a:pt x="73" y="698"/>
                  </a:lnTo>
                  <a:lnTo>
                    <a:pt x="72" y="698"/>
                  </a:lnTo>
                  <a:lnTo>
                    <a:pt x="71" y="698"/>
                  </a:lnTo>
                  <a:lnTo>
                    <a:pt x="70" y="700"/>
                  </a:lnTo>
                  <a:lnTo>
                    <a:pt x="69" y="701"/>
                  </a:lnTo>
                  <a:lnTo>
                    <a:pt x="66" y="700"/>
                  </a:lnTo>
                  <a:lnTo>
                    <a:pt x="62" y="703"/>
                  </a:lnTo>
                  <a:lnTo>
                    <a:pt x="57" y="701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1" y="700"/>
                  </a:lnTo>
                  <a:lnTo>
                    <a:pt x="50" y="701"/>
                  </a:lnTo>
                  <a:lnTo>
                    <a:pt x="49" y="700"/>
                  </a:lnTo>
                  <a:lnTo>
                    <a:pt x="47" y="701"/>
                  </a:lnTo>
                  <a:lnTo>
                    <a:pt x="48" y="698"/>
                  </a:lnTo>
                  <a:lnTo>
                    <a:pt x="49" y="699"/>
                  </a:lnTo>
                  <a:lnTo>
                    <a:pt x="51" y="699"/>
                  </a:lnTo>
                  <a:lnTo>
                    <a:pt x="51" y="697"/>
                  </a:lnTo>
                  <a:lnTo>
                    <a:pt x="50" y="694"/>
                  </a:lnTo>
                  <a:lnTo>
                    <a:pt x="49" y="694"/>
                  </a:lnTo>
                  <a:lnTo>
                    <a:pt x="50" y="692"/>
                  </a:lnTo>
                  <a:lnTo>
                    <a:pt x="49" y="691"/>
                  </a:lnTo>
                  <a:lnTo>
                    <a:pt x="51" y="689"/>
                  </a:lnTo>
                  <a:lnTo>
                    <a:pt x="54" y="686"/>
                  </a:lnTo>
                  <a:lnTo>
                    <a:pt x="53" y="684"/>
                  </a:lnTo>
                  <a:lnTo>
                    <a:pt x="53" y="683"/>
                  </a:lnTo>
                  <a:lnTo>
                    <a:pt x="52" y="682"/>
                  </a:lnTo>
                  <a:lnTo>
                    <a:pt x="51" y="683"/>
                  </a:lnTo>
                  <a:lnTo>
                    <a:pt x="51" y="682"/>
                  </a:lnTo>
                  <a:lnTo>
                    <a:pt x="51" y="681"/>
                  </a:lnTo>
                  <a:lnTo>
                    <a:pt x="50" y="682"/>
                  </a:lnTo>
                  <a:lnTo>
                    <a:pt x="49" y="681"/>
                  </a:lnTo>
                  <a:lnTo>
                    <a:pt x="50" y="679"/>
                  </a:lnTo>
                  <a:lnTo>
                    <a:pt x="49" y="676"/>
                  </a:lnTo>
                  <a:lnTo>
                    <a:pt x="48" y="675"/>
                  </a:lnTo>
                  <a:lnTo>
                    <a:pt x="47" y="676"/>
                  </a:lnTo>
                  <a:lnTo>
                    <a:pt x="47" y="674"/>
                  </a:lnTo>
                  <a:lnTo>
                    <a:pt x="46" y="672"/>
                  </a:lnTo>
                  <a:lnTo>
                    <a:pt x="45" y="669"/>
                  </a:lnTo>
                  <a:lnTo>
                    <a:pt x="42" y="664"/>
                  </a:lnTo>
                  <a:lnTo>
                    <a:pt x="41" y="662"/>
                  </a:lnTo>
                  <a:lnTo>
                    <a:pt x="39" y="658"/>
                  </a:lnTo>
                  <a:lnTo>
                    <a:pt x="38" y="655"/>
                  </a:lnTo>
                  <a:lnTo>
                    <a:pt x="38" y="654"/>
                  </a:lnTo>
                  <a:lnTo>
                    <a:pt x="36" y="652"/>
                  </a:lnTo>
                  <a:lnTo>
                    <a:pt x="39" y="653"/>
                  </a:lnTo>
                  <a:lnTo>
                    <a:pt x="42" y="655"/>
                  </a:lnTo>
                  <a:lnTo>
                    <a:pt x="43" y="656"/>
                  </a:lnTo>
                  <a:lnTo>
                    <a:pt x="44" y="656"/>
                  </a:lnTo>
                  <a:lnTo>
                    <a:pt x="45" y="656"/>
                  </a:lnTo>
                  <a:lnTo>
                    <a:pt x="46" y="656"/>
                  </a:lnTo>
                  <a:lnTo>
                    <a:pt x="47" y="655"/>
                  </a:lnTo>
                  <a:lnTo>
                    <a:pt x="47" y="654"/>
                  </a:lnTo>
                  <a:lnTo>
                    <a:pt x="45" y="652"/>
                  </a:lnTo>
                  <a:lnTo>
                    <a:pt x="44" y="649"/>
                  </a:lnTo>
                  <a:lnTo>
                    <a:pt x="42" y="648"/>
                  </a:lnTo>
                  <a:lnTo>
                    <a:pt x="41" y="648"/>
                  </a:lnTo>
                  <a:lnTo>
                    <a:pt x="41" y="645"/>
                  </a:lnTo>
                  <a:lnTo>
                    <a:pt x="42" y="644"/>
                  </a:lnTo>
                  <a:lnTo>
                    <a:pt x="44" y="643"/>
                  </a:lnTo>
                  <a:lnTo>
                    <a:pt x="47" y="645"/>
                  </a:lnTo>
                  <a:lnTo>
                    <a:pt x="48" y="645"/>
                  </a:lnTo>
                  <a:lnTo>
                    <a:pt x="49" y="644"/>
                  </a:lnTo>
                  <a:lnTo>
                    <a:pt x="50" y="642"/>
                  </a:lnTo>
                  <a:lnTo>
                    <a:pt x="50" y="637"/>
                  </a:lnTo>
                  <a:lnTo>
                    <a:pt x="48" y="634"/>
                  </a:lnTo>
                  <a:lnTo>
                    <a:pt x="47" y="633"/>
                  </a:lnTo>
                  <a:lnTo>
                    <a:pt x="45" y="634"/>
                  </a:lnTo>
                  <a:lnTo>
                    <a:pt x="44" y="634"/>
                  </a:lnTo>
                  <a:lnTo>
                    <a:pt x="44" y="632"/>
                  </a:lnTo>
                  <a:lnTo>
                    <a:pt x="42" y="632"/>
                  </a:lnTo>
                  <a:lnTo>
                    <a:pt x="42" y="630"/>
                  </a:lnTo>
                  <a:lnTo>
                    <a:pt x="41" y="628"/>
                  </a:lnTo>
                  <a:lnTo>
                    <a:pt x="41" y="626"/>
                  </a:lnTo>
                  <a:lnTo>
                    <a:pt x="41" y="625"/>
                  </a:lnTo>
                  <a:lnTo>
                    <a:pt x="40" y="624"/>
                  </a:lnTo>
                  <a:lnTo>
                    <a:pt x="39" y="624"/>
                  </a:lnTo>
                  <a:lnTo>
                    <a:pt x="37" y="621"/>
                  </a:lnTo>
                  <a:lnTo>
                    <a:pt x="36" y="621"/>
                  </a:lnTo>
                  <a:lnTo>
                    <a:pt x="33" y="619"/>
                  </a:lnTo>
                  <a:lnTo>
                    <a:pt x="33" y="616"/>
                  </a:lnTo>
                  <a:lnTo>
                    <a:pt x="33" y="615"/>
                  </a:lnTo>
                  <a:lnTo>
                    <a:pt x="31" y="612"/>
                  </a:lnTo>
                  <a:lnTo>
                    <a:pt x="30" y="610"/>
                  </a:lnTo>
                  <a:lnTo>
                    <a:pt x="29" y="609"/>
                  </a:lnTo>
                  <a:lnTo>
                    <a:pt x="30" y="608"/>
                  </a:lnTo>
                  <a:lnTo>
                    <a:pt x="29" y="604"/>
                  </a:lnTo>
                  <a:lnTo>
                    <a:pt x="26" y="603"/>
                  </a:lnTo>
                  <a:lnTo>
                    <a:pt x="26" y="601"/>
                  </a:lnTo>
                  <a:lnTo>
                    <a:pt x="27" y="600"/>
                  </a:lnTo>
                  <a:lnTo>
                    <a:pt x="28" y="600"/>
                  </a:lnTo>
                  <a:lnTo>
                    <a:pt x="28" y="597"/>
                  </a:lnTo>
                  <a:lnTo>
                    <a:pt x="26" y="597"/>
                  </a:lnTo>
                  <a:lnTo>
                    <a:pt x="26" y="596"/>
                  </a:lnTo>
                  <a:lnTo>
                    <a:pt x="27" y="594"/>
                  </a:lnTo>
                  <a:lnTo>
                    <a:pt x="26" y="594"/>
                  </a:lnTo>
                  <a:lnTo>
                    <a:pt x="26" y="591"/>
                  </a:lnTo>
                  <a:lnTo>
                    <a:pt x="24" y="594"/>
                  </a:lnTo>
                  <a:lnTo>
                    <a:pt x="24" y="597"/>
                  </a:lnTo>
                  <a:lnTo>
                    <a:pt x="23" y="595"/>
                  </a:lnTo>
                  <a:lnTo>
                    <a:pt x="22" y="597"/>
                  </a:lnTo>
                  <a:lnTo>
                    <a:pt x="22" y="594"/>
                  </a:lnTo>
                  <a:lnTo>
                    <a:pt x="21" y="595"/>
                  </a:lnTo>
                  <a:lnTo>
                    <a:pt x="21" y="592"/>
                  </a:lnTo>
                  <a:lnTo>
                    <a:pt x="21" y="588"/>
                  </a:lnTo>
                  <a:lnTo>
                    <a:pt x="22" y="586"/>
                  </a:lnTo>
                  <a:lnTo>
                    <a:pt x="22" y="582"/>
                  </a:lnTo>
                  <a:lnTo>
                    <a:pt x="21" y="582"/>
                  </a:lnTo>
                  <a:lnTo>
                    <a:pt x="20" y="583"/>
                  </a:lnTo>
                  <a:lnTo>
                    <a:pt x="20" y="581"/>
                  </a:lnTo>
                  <a:lnTo>
                    <a:pt x="19" y="580"/>
                  </a:lnTo>
                  <a:lnTo>
                    <a:pt x="19" y="579"/>
                  </a:lnTo>
                  <a:lnTo>
                    <a:pt x="23" y="577"/>
                  </a:lnTo>
                  <a:lnTo>
                    <a:pt x="20" y="579"/>
                  </a:lnTo>
                  <a:lnTo>
                    <a:pt x="18" y="578"/>
                  </a:lnTo>
                  <a:lnTo>
                    <a:pt x="15" y="578"/>
                  </a:lnTo>
                  <a:lnTo>
                    <a:pt x="16" y="575"/>
                  </a:lnTo>
                  <a:lnTo>
                    <a:pt x="18" y="575"/>
                  </a:lnTo>
                  <a:lnTo>
                    <a:pt x="20" y="573"/>
                  </a:lnTo>
                  <a:lnTo>
                    <a:pt x="16" y="574"/>
                  </a:lnTo>
                  <a:lnTo>
                    <a:pt x="16" y="571"/>
                  </a:lnTo>
                  <a:lnTo>
                    <a:pt x="15" y="571"/>
                  </a:lnTo>
                  <a:lnTo>
                    <a:pt x="15" y="569"/>
                  </a:lnTo>
                  <a:lnTo>
                    <a:pt x="16" y="568"/>
                  </a:lnTo>
                  <a:lnTo>
                    <a:pt x="18" y="567"/>
                  </a:lnTo>
                  <a:lnTo>
                    <a:pt x="18" y="566"/>
                  </a:lnTo>
                  <a:lnTo>
                    <a:pt x="17" y="566"/>
                  </a:lnTo>
                  <a:lnTo>
                    <a:pt x="18" y="563"/>
                  </a:lnTo>
                  <a:lnTo>
                    <a:pt x="19" y="559"/>
                  </a:lnTo>
                  <a:lnTo>
                    <a:pt x="19" y="556"/>
                  </a:lnTo>
                  <a:lnTo>
                    <a:pt x="20" y="553"/>
                  </a:lnTo>
                  <a:lnTo>
                    <a:pt x="20" y="551"/>
                  </a:lnTo>
                  <a:lnTo>
                    <a:pt x="20" y="549"/>
                  </a:lnTo>
                  <a:lnTo>
                    <a:pt x="19" y="548"/>
                  </a:lnTo>
                  <a:lnTo>
                    <a:pt x="19" y="546"/>
                  </a:lnTo>
                  <a:lnTo>
                    <a:pt x="22" y="545"/>
                  </a:lnTo>
                  <a:lnTo>
                    <a:pt x="18" y="546"/>
                  </a:lnTo>
                  <a:lnTo>
                    <a:pt x="16" y="546"/>
                  </a:lnTo>
                  <a:lnTo>
                    <a:pt x="14" y="549"/>
                  </a:lnTo>
                  <a:lnTo>
                    <a:pt x="12" y="550"/>
                  </a:lnTo>
                  <a:lnTo>
                    <a:pt x="11" y="550"/>
                  </a:lnTo>
                  <a:lnTo>
                    <a:pt x="12" y="545"/>
                  </a:lnTo>
                  <a:lnTo>
                    <a:pt x="15" y="540"/>
                  </a:lnTo>
                  <a:lnTo>
                    <a:pt x="13" y="542"/>
                  </a:lnTo>
                  <a:lnTo>
                    <a:pt x="12" y="538"/>
                  </a:lnTo>
                  <a:lnTo>
                    <a:pt x="11" y="545"/>
                  </a:lnTo>
                  <a:lnTo>
                    <a:pt x="9" y="547"/>
                  </a:lnTo>
                  <a:lnTo>
                    <a:pt x="8" y="547"/>
                  </a:lnTo>
                  <a:lnTo>
                    <a:pt x="9" y="543"/>
                  </a:lnTo>
                  <a:lnTo>
                    <a:pt x="6" y="545"/>
                  </a:lnTo>
                  <a:lnTo>
                    <a:pt x="8" y="542"/>
                  </a:lnTo>
                  <a:lnTo>
                    <a:pt x="6" y="544"/>
                  </a:lnTo>
                  <a:lnTo>
                    <a:pt x="3" y="545"/>
                  </a:lnTo>
                  <a:lnTo>
                    <a:pt x="3" y="540"/>
                  </a:lnTo>
                  <a:lnTo>
                    <a:pt x="6" y="538"/>
                  </a:lnTo>
                  <a:lnTo>
                    <a:pt x="5" y="538"/>
                  </a:lnTo>
                  <a:lnTo>
                    <a:pt x="3" y="536"/>
                  </a:lnTo>
                  <a:lnTo>
                    <a:pt x="4" y="534"/>
                  </a:lnTo>
                  <a:lnTo>
                    <a:pt x="5" y="533"/>
                  </a:lnTo>
                  <a:lnTo>
                    <a:pt x="4" y="529"/>
                  </a:lnTo>
                  <a:lnTo>
                    <a:pt x="3" y="527"/>
                  </a:lnTo>
                  <a:lnTo>
                    <a:pt x="1" y="525"/>
                  </a:lnTo>
                  <a:lnTo>
                    <a:pt x="2" y="522"/>
                  </a:lnTo>
                  <a:lnTo>
                    <a:pt x="2" y="518"/>
                  </a:lnTo>
                  <a:lnTo>
                    <a:pt x="2" y="515"/>
                  </a:lnTo>
                  <a:lnTo>
                    <a:pt x="0" y="513"/>
                  </a:lnTo>
                  <a:lnTo>
                    <a:pt x="0" y="511"/>
                  </a:lnTo>
                  <a:lnTo>
                    <a:pt x="1" y="508"/>
                  </a:lnTo>
                  <a:lnTo>
                    <a:pt x="6" y="505"/>
                  </a:lnTo>
                  <a:lnTo>
                    <a:pt x="8" y="509"/>
                  </a:lnTo>
                  <a:lnTo>
                    <a:pt x="9" y="515"/>
                  </a:lnTo>
                  <a:lnTo>
                    <a:pt x="10" y="517"/>
                  </a:lnTo>
                  <a:lnTo>
                    <a:pt x="12" y="517"/>
                  </a:lnTo>
                  <a:lnTo>
                    <a:pt x="14" y="515"/>
                  </a:lnTo>
                  <a:lnTo>
                    <a:pt x="16" y="509"/>
                  </a:lnTo>
                  <a:lnTo>
                    <a:pt x="18" y="504"/>
                  </a:lnTo>
                  <a:lnTo>
                    <a:pt x="18" y="503"/>
                  </a:lnTo>
                  <a:lnTo>
                    <a:pt x="19" y="495"/>
                  </a:lnTo>
                  <a:lnTo>
                    <a:pt x="17" y="488"/>
                  </a:lnTo>
                  <a:lnTo>
                    <a:pt x="16" y="480"/>
                  </a:lnTo>
                  <a:lnTo>
                    <a:pt x="20" y="477"/>
                  </a:lnTo>
                  <a:lnTo>
                    <a:pt x="22" y="475"/>
                  </a:lnTo>
                  <a:lnTo>
                    <a:pt x="23" y="473"/>
                  </a:lnTo>
                  <a:lnTo>
                    <a:pt x="22" y="471"/>
                  </a:lnTo>
                  <a:lnTo>
                    <a:pt x="22" y="470"/>
                  </a:lnTo>
                  <a:lnTo>
                    <a:pt x="21" y="469"/>
                  </a:lnTo>
                  <a:lnTo>
                    <a:pt x="21" y="468"/>
                  </a:lnTo>
                  <a:lnTo>
                    <a:pt x="24" y="466"/>
                  </a:lnTo>
                  <a:lnTo>
                    <a:pt x="27" y="466"/>
                  </a:lnTo>
                  <a:lnTo>
                    <a:pt x="29" y="466"/>
                  </a:lnTo>
                  <a:lnTo>
                    <a:pt x="30" y="465"/>
                  </a:lnTo>
                  <a:lnTo>
                    <a:pt x="33" y="462"/>
                  </a:lnTo>
                  <a:lnTo>
                    <a:pt x="35" y="459"/>
                  </a:lnTo>
                  <a:lnTo>
                    <a:pt x="38" y="454"/>
                  </a:lnTo>
                  <a:lnTo>
                    <a:pt x="38" y="449"/>
                  </a:lnTo>
                  <a:lnTo>
                    <a:pt x="38" y="443"/>
                  </a:lnTo>
                  <a:lnTo>
                    <a:pt x="39" y="441"/>
                  </a:lnTo>
                  <a:lnTo>
                    <a:pt x="40" y="439"/>
                  </a:lnTo>
                  <a:lnTo>
                    <a:pt x="40" y="435"/>
                  </a:lnTo>
                  <a:lnTo>
                    <a:pt x="40" y="432"/>
                  </a:lnTo>
                  <a:lnTo>
                    <a:pt x="39" y="430"/>
                  </a:lnTo>
                  <a:lnTo>
                    <a:pt x="38" y="428"/>
                  </a:lnTo>
                  <a:lnTo>
                    <a:pt x="38" y="426"/>
                  </a:lnTo>
                  <a:lnTo>
                    <a:pt x="35" y="422"/>
                  </a:lnTo>
                  <a:lnTo>
                    <a:pt x="34" y="419"/>
                  </a:lnTo>
                  <a:lnTo>
                    <a:pt x="33" y="415"/>
                  </a:lnTo>
                  <a:lnTo>
                    <a:pt x="32" y="412"/>
                  </a:lnTo>
                  <a:lnTo>
                    <a:pt x="31" y="410"/>
                  </a:lnTo>
                  <a:lnTo>
                    <a:pt x="30" y="407"/>
                  </a:lnTo>
                  <a:lnTo>
                    <a:pt x="33" y="406"/>
                  </a:lnTo>
                  <a:lnTo>
                    <a:pt x="36" y="405"/>
                  </a:lnTo>
                  <a:lnTo>
                    <a:pt x="38" y="405"/>
                  </a:lnTo>
                  <a:lnTo>
                    <a:pt x="41" y="405"/>
                  </a:lnTo>
                  <a:lnTo>
                    <a:pt x="41" y="401"/>
                  </a:lnTo>
                  <a:lnTo>
                    <a:pt x="44" y="395"/>
                  </a:lnTo>
                  <a:lnTo>
                    <a:pt x="45" y="394"/>
                  </a:lnTo>
                  <a:lnTo>
                    <a:pt x="44" y="392"/>
                  </a:lnTo>
                  <a:lnTo>
                    <a:pt x="45" y="389"/>
                  </a:lnTo>
                  <a:lnTo>
                    <a:pt x="38" y="379"/>
                  </a:lnTo>
                  <a:lnTo>
                    <a:pt x="35" y="379"/>
                  </a:lnTo>
                  <a:lnTo>
                    <a:pt x="27" y="372"/>
                  </a:lnTo>
                  <a:lnTo>
                    <a:pt x="29" y="351"/>
                  </a:lnTo>
                  <a:lnTo>
                    <a:pt x="29" y="350"/>
                  </a:lnTo>
                  <a:lnTo>
                    <a:pt x="30" y="342"/>
                  </a:lnTo>
                  <a:lnTo>
                    <a:pt x="29" y="339"/>
                  </a:lnTo>
                  <a:lnTo>
                    <a:pt x="29" y="337"/>
                  </a:lnTo>
                  <a:lnTo>
                    <a:pt x="28" y="334"/>
                  </a:lnTo>
                  <a:lnTo>
                    <a:pt x="27" y="331"/>
                  </a:lnTo>
                  <a:lnTo>
                    <a:pt x="25" y="325"/>
                  </a:lnTo>
                  <a:lnTo>
                    <a:pt x="27" y="318"/>
                  </a:lnTo>
                  <a:lnTo>
                    <a:pt x="26" y="310"/>
                  </a:lnTo>
                  <a:lnTo>
                    <a:pt x="29" y="305"/>
                  </a:lnTo>
                  <a:lnTo>
                    <a:pt x="29" y="303"/>
                  </a:lnTo>
                  <a:lnTo>
                    <a:pt x="28" y="302"/>
                  </a:lnTo>
                  <a:lnTo>
                    <a:pt x="25" y="296"/>
                  </a:lnTo>
                  <a:lnTo>
                    <a:pt x="24" y="293"/>
                  </a:lnTo>
                  <a:lnTo>
                    <a:pt x="23" y="291"/>
                  </a:lnTo>
                  <a:lnTo>
                    <a:pt x="26" y="287"/>
                  </a:lnTo>
                  <a:lnTo>
                    <a:pt x="29" y="281"/>
                  </a:lnTo>
                  <a:lnTo>
                    <a:pt x="27" y="276"/>
                  </a:lnTo>
                  <a:lnTo>
                    <a:pt x="30" y="273"/>
                  </a:lnTo>
                  <a:lnTo>
                    <a:pt x="32" y="269"/>
                  </a:lnTo>
                  <a:lnTo>
                    <a:pt x="35" y="263"/>
                  </a:lnTo>
                  <a:lnTo>
                    <a:pt x="39" y="256"/>
                  </a:lnTo>
                  <a:lnTo>
                    <a:pt x="45" y="252"/>
                  </a:lnTo>
                  <a:lnTo>
                    <a:pt x="53" y="249"/>
                  </a:lnTo>
                  <a:lnTo>
                    <a:pt x="69" y="253"/>
                  </a:lnTo>
                  <a:lnTo>
                    <a:pt x="74" y="244"/>
                  </a:lnTo>
                  <a:lnTo>
                    <a:pt x="73" y="231"/>
                  </a:lnTo>
                  <a:lnTo>
                    <a:pt x="62" y="224"/>
                  </a:lnTo>
                  <a:lnTo>
                    <a:pt x="76" y="197"/>
                  </a:lnTo>
                  <a:lnTo>
                    <a:pt x="78" y="191"/>
                  </a:lnTo>
                  <a:lnTo>
                    <a:pt x="80" y="188"/>
                  </a:lnTo>
                  <a:lnTo>
                    <a:pt x="80" y="168"/>
                  </a:lnTo>
                  <a:lnTo>
                    <a:pt x="82" y="163"/>
                  </a:lnTo>
                  <a:lnTo>
                    <a:pt x="79" y="148"/>
                  </a:lnTo>
                  <a:lnTo>
                    <a:pt x="90" y="146"/>
                  </a:lnTo>
                  <a:lnTo>
                    <a:pt x="101" y="139"/>
                  </a:lnTo>
                  <a:lnTo>
                    <a:pt x="100" y="136"/>
                  </a:lnTo>
                  <a:lnTo>
                    <a:pt x="98" y="130"/>
                  </a:lnTo>
                  <a:lnTo>
                    <a:pt x="104" y="123"/>
                  </a:lnTo>
                  <a:lnTo>
                    <a:pt x="111" y="109"/>
                  </a:lnTo>
                  <a:lnTo>
                    <a:pt x="116" y="104"/>
                  </a:lnTo>
                  <a:lnTo>
                    <a:pt x="119" y="102"/>
                  </a:lnTo>
                  <a:lnTo>
                    <a:pt x="119" y="94"/>
                  </a:lnTo>
                  <a:lnTo>
                    <a:pt x="115" y="88"/>
                  </a:lnTo>
                  <a:lnTo>
                    <a:pt x="112" y="83"/>
                  </a:lnTo>
                  <a:lnTo>
                    <a:pt x="113" y="79"/>
                  </a:lnTo>
                  <a:lnTo>
                    <a:pt x="118" y="78"/>
                  </a:lnTo>
                  <a:lnTo>
                    <a:pt x="121" y="73"/>
                  </a:lnTo>
                  <a:lnTo>
                    <a:pt x="123" y="63"/>
                  </a:lnTo>
                  <a:lnTo>
                    <a:pt x="124" y="60"/>
                  </a:lnTo>
                  <a:lnTo>
                    <a:pt x="133" y="52"/>
                  </a:lnTo>
                  <a:lnTo>
                    <a:pt x="135" y="50"/>
                  </a:lnTo>
                  <a:lnTo>
                    <a:pt x="144" y="54"/>
                  </a:lnTo>
                  <a:lnTo>
                    <a:pt x="149" y="56"/>
                  </a:lnTo>
                  <a:lnTo>
                    <a:pt x="153" y="45"/>
                  </a:lnTo>
                  <a:lnTo>
                    <a:pt x="151" y="35"/>
                  </a:lnTo>
                  <a:lnTo>
                    <a:pt x="151" y="30"/>
                  </a:lnTo>
                  <a:lnTo>
                    <a:pt x="151" y="29"/>
                  </a:lnTo>
                  <a:lnTo>
                    <a:pt x="156" y="27"/>
                  </a:lnTo>
                  <a:lnTo>
                    <a:pt x="159" y="27"/>
                  </a:lnTo>
                  <a:lnTo>
                    <a:pt x="162" y="29"/>
                  </a:lnTo>
                  <a:lnTo>
                    <a:pt x="169" y="29"/>
                  </a:lnTo>
                  <a:lnTo>
                    <a:pt x="190" y="34"/>
                  </a:lnTo>
                  <a:lnTo>
                    <a:pt x="194" y="26"/>
                  </a:lnTo>
                  <a:lnTo>
                    <a:pt x="191" y="26"/>
                  </a:lnTo>
                  <a:lnTo>
                    <a:pt x="189" y="25"/>
                  </a:lnTo>
                  <a:lnTo>
                    <a:pt x="194" y="20"/>
                  </a:lnTo>
                  <a:lnTo>
                    <a:pt x="196" y="12"/>
                  </a:lnTo>
                  <a:lnTo>
                    <a:pt x="195" y="6"/>
                  </a:lnTo>
                  <a:lnTo>
                    <a:pt x="190" y="2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7" y="2"/>
                  </a:lnTo>
                  <a:lnTo>
                    <a:pt x="208" y="3"/>
                  </a:lnTo>
                  <a:lnTo>
                    <a:pt x="207" y="5"/>
                  </a:lnTo>
                  <a:lnTo>
                    <a:pt x="211" y="8"/>
                  </a:lnTo>
                  <a:lnTo>
                    <a:pt x="215" y="11"/>
                  </a:lnTo>
                  <a:lnTo>
                    <a:pt x="216" y="12"/>
                  </a:lnTo>
                  <a:lnTo>
                    <a:pt x="218" y="12"/>
                  </a:lnTo>
                  <a:lnTo>
                    <a:pt x="218" y="14"/>
                  </a:lnTo>
                  <a:lnTo>
                    <a:pt x="219" y="16"/>
                  </a:lnTo>
                  <a:lnTo>
                    <a:pt x="221" y="17"/>
                  </a:lnTo>
                  <a:lnTo>
                    <a:pt x="224" y="17"/>
                  </a:lnTo>
                  <a:lnTo>
                    <a:pt x="224" y="18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9" y="20"/>
                  </a:lnTo>
                  <a:lnTo>
                    <a:pt x="230" y="20"/>
                  </a:lnTo>
                  <a:lnTo>
                    <a:pt x="232" y="22"/>
                  </a:lnTo>
                  <a:lnTo>
                    <a:pt x="233" y="24"/>
                  </a:lnTo>
                  <a:lnTo>
                    <a:pt x="236" y="24"/>
                  </a:lnTo>
                  <a:lnTo>
                    <a:pt x="239" y="23"/>
                  </a:lnTo>
                  <a:lnTo>
                    <a:pt x="241" y="24"/>
                  </a:lnTo>
                  <a:lnTo>
                    <a:pt x="245" y="24"/>
                  </a:lnTo>
                  <a:lnTo>
                    <a:pt x="248" y="25"/>
                  </a:lnTo>
                  <a:lnTo>
                    <a:pt x="250" y="26"/>
                  </a:lnTo>
                  <a:lnTo>
                    <a:pt x="254" y="29"/>
                  </a:lnTo>
                  <a:lnTo>
                    <a:pt x="257" y="31"/>
                  </a:lnTo>
                  <a:lnTo>
                    <a:pt x="259" y="32"/>
                  </a:lnTo>
                  <a:lnTo>
                    <a:pt x="259" y="35"/>
                  </a:lnTo>
                  <a:lnTo>
                    <a:pt x="260" y="36"/>
                  </a:lnTo>
                  <a:lnTo>
                    <a:pt x="262" y="36"/>
                  </a:lnTo>
                  <a:lnTo>
                    <a:pt x="263" y="38"/>
                  </a:lnTo>
                  <a:lnTo>
                    <a:pt x="265" y="41"/>
                  </a:lnTo>
                  <a:lnTo>
                    <a:pt x="267" y="41"/>
                  </a:lnTo>
                  <a:lnTo>
                    <a:pt x="269" y="42"/>
                  </a:lnTo>
                  <a:lnTo>
                    <a:pt x="271" y="44"/>
                  </a:lnTo>
                  <a:lnTo>
                    <a:pt x="271" y="45"/>
                  </a:lnTo>
                  <a:lnTo>
                    <a:pt x="269" y="47"/>
                  </a:lnTo>
                  <a:lnTo>
                    <a:pt x="268" y="49"/>
                  </a:lnTo>
                  <a:lnTo>
                    <a:pt x="268" y="54"/>
                  </a:lnTo>
                  <a:lnTo>
                    <a:pt x="269" y="57"/>
                  </a:lnTo>
                  <a:lnTo>
                    <a:pt x="269" y="58"/>
                  </a:lnTo>
                  <a:lnTo>
                    <a:pt x="271" y="60"/>
                  </a:lnTo>
                  <a:lnTo>
                    <a:pt x="271" y="61"/>
                  </a:lnTo>
                  <a:lnTo>
                    <a:pt x="269" y="63"/>
                  </a:lnTo>
                  <a:lnTo>
                    <a:pt x="269" y="64"/>
                  </a:lnTo>
                  <a:lnTo>
                    <a:pt x="269" y="66"/>
                  </a:lnTo>
                  <a:lnTo>
                    <a:pt x="269" y="67"/>
                  </a:lnTo>
                  <a:lnTo>
                    <a:pt x="271" y="68"/>
                  </a:lnTo>
                  <a:lnTo>
                    <a:pt x="272" y="67"/>
                  </a:lnTo>
                  <a:lnTo>
                    <a:pt x="275" y="67"/>
                  </a:lnTo>
                  <a:lnTo>
                    <a:pt x="277" y="69"/>
                  </a:lnTo>
                  <a:lnTo>
                    <a:pt x="277" y="70"/>
                  </a:lnTo>
                  <a:lnTo>
                    <a:pt x="277" y="72"/>
                  </a:lnTo>
                  <a:lnTo>
                    <a:pt x="277" y="74"/>
                  </a:lnTo>
                  <a:lnTo>
                    <a:pt x="277" y="75"/>
                  </a:lnTo>
                  <a:lnTo>
                    <a:pt x="275" y="76"/>
                  </a:lnTo>
                  <a:lnTo>
                    <a:pt x="274" y="77"/>
                  </a:lnTo>
                  <a:lnTo>
                    <a:pt x="274" y="79"/>
                  </a:lnTo>
                  <a:lnTo>
                    <a:pt x="275" y="79"/>
                  </a:lnTo>
                  <a:lnTo>
                    <a:pt x="274" y="81"/>
                  </a:lnTo>
                  <a:lnTo>
                    <a:pt x="275" y="83"/>
                  </a:lnTo>
                  <a:lnTo>
                    <a:pt x="277" y="85"/>
                  </a:lnTo>
                  <a:lnTo>
                    <a:pt x="280" y="88"/>
                  </a:lnTo>
                  <a:lnTo>
                    <a:pt x="283" y="91"/>
                  </a:lnTo>
                  <a:lnTo>
                    <a:pt x="284" y="94"/>
                  </a:lnTo>
                  <a:lnTo>
                    <a:pt x="286" y="97"/>
                  </a:lnTo>
                  <a:lnTo>
                    <a:pt x="285" y="98"/>
                  </a:lnTo>
                  <a:lnTo>
                    <a:pt x="284" y="100"/>
                  </a:lnTo>
                  <a:lnTo>
                    <a:pt x="284" y="103"/>
                  </a:lnTo>
                  <a:lnTo>
                    <a:pt x="284" y="106"/>
                  </a:lnTo>
                  <a:lnTo>
                    <a:pt x="284" y="109"/>
                  </a:lnTo>
                  <a:lnTo>
                    <a:pt x="284" y="111"/>
                  </a:lnTo>
                  <a:lnTo>
                    <a:pt x="283" y="113"/>
                  </a:lnTo>
                  <a:lnTo>
                    <a:pt x="281" y="115"/>
                  </a:lnTo>
                  <a:lnTo>
                    <a:pt x="282" y="118"/>
                  </a:lnTo>
                  <a:lnTo>
                    <a:pt x="281" y="121"/>
                  </a:lnTo>
                  <a:lnTo>
                    <a:pt x="283" y="124"/>
                  </a:lnTo>
                  <a:lnTo>
                    <a:pt x="285" y="127"/>
                  </a:lnTo>
                  <a:lnTo>
                    <a:pt x="288" y="129"/>
                  </a:lnTo>
                  <a:lnTo>
                    <a:pt x="289" y="130"/>
                  </a:lnTo>
                  <a:lnTo>
                    <a:pt x="291" y="133"/>
                  </a:lnTo>
                  <a:lnTo>
                    <a:pt x="293" y="136"/>
                  </a:lnTo>
                  <a:lnTo>
                    <a:pt x="293" y="138"/>
                  </a:lnTo>
                  <a:lnTo>
                    <a:pt x="295" y="139"/>
                  </a:lnTo>
                  <a:lnTo>
                    <a:pt x="295" y="140"/>
                  </a:lnTo>
                  <a:lnTo>
                    <a:pt x="296" y="142"/>
                  </a:lnTo>
                  <a:lnTo>
                    <a:pt x="295" y="145"/>
                  </a:lnTo>
                  <a:lnTo>
                    <a:pt x="294" y="146"/>
                  </a:lnTo>
                  <a:lnTo>
                    <a:pt x="293" y="146"/>
                  </a:lnTo>
                  <a:lnTo>
                    <a:pt x="292" y="146"/>
                  </a:lnTo>
                  <a:lnTo>
                    <a:pt x="292" y="147"/>
                  </a:lnTo>
                  <a:lnTo>
                    <a:pt x="290" y="148"/>
                  </a:lnTo>
                  <a:lnTo>
                    <a:pt x="290" y="146"/>
                  </a:lnTo>
                  <a:lnTo>
                    <a:pt x="289" y="148"/>
                  </a:lnTo>
                  <a:lnTo>
                    <a:pt x="287" y="148"/>
                  </a:lnTo>
                  <a:lnTo>
                    <a:pt x="287" y="147"/>
                  </a:lnTo>
                  <a:lnTo>
                    <a:pt x="286" y="146"/>
                  </a:lnTo>
                  <a:lnTo>
                    <a:pt x="285" y="146"/>
                  </a:lnTo>
                  <a:lnTo>
                    <a:pt x="284" y="147"/>
                  </a:lnTo>
                  <a:lnTo>
                    <a:pt x="284" y="148"/>
                  </a:lnTo>
                  <a:lnTo>
                    <a:pt x="283" y="148"/>
                  </a:lnTo>
                  <a:lnTo>
                    <a:pt x="281" y="147"/>
                  </a:lnTo>
                  <a:lnTo>
                    <a:pt x="281" y="146"/>
                  </a:lnTo>
                  <a:lnTo>
                    <a:pt x="281" y="147"/>
                  </a:lnTo>
                  <a:lnTo>
                    <a:pt x="280" y="148"/>
                  </a:lnTo>
                  <a:lnTo>
                    <a:pt x="279" y="149"/>
                  </a:lnTo>
                  <a:lnTo>
                    <a:pt x="278" y="148"/>
                  </a:lnTo>
                  <a:lnTo>
                    <a:pt x="276" y="149"/>
                  </a:lnTo>
                  <a:lnTo>
                    <a:pt x="276" y="148"/>
                  </a:lnTo>
                  <a:lnTo>
                    <a:pt x="274" y="148"/>
                  </a:lnTo>
                  <a:lnTo>
                    <a:pt x="275" y="150"/>
                  </a:lnTo>
                  <a:lnTo>
                    <a:pt x="274" y="151"/>
                  </a:lnTo>
                  <a:lnTo>
                    <a:pt x="274" y="152"/>
                  </a:lnTo>
                  <a:lnTo>
                    <a:pt x="273" y="153"/>
                  </a:lnTo>
                  <a:lnTo>
                    <a:pt x="272" y="152"/>
                  </a:lnTo>
                  <a:lnTo>
                    <a:pt x="271" y="151"/>
                  </a:lnTo>
                  <a:lnTo>
                    <a:pt x="269" y="151"/>
                  </a:lnTo>
                  <a:lnTo>
                    <a:pt x="269" y="150"/>
                  </a:lnTo>
                  <a:lnTo>
                    <a:pt x="266" y="149"/>
                  </a:lnTo>
                  <a:lnTo>
                    <a:pt x="265" y="148"/>
                  </a:lnTo>
                  <a:lnTo>
                    <a:pt x="264" y="147"/>
                  </a:lnTo>
                  <a:lnTo>
                    <a:pt x="262" y="146"/>
                  </a:lnTo>
                  <a:lnTo>
                    <a:pt x="263" y="147"/>
                  </a:lnTo>
                  <a:lnTo>
                    <a:pt x="264" y="149"/>
                  </a:lnTo>
                  <a:lnTo>
                    <a:pt x="264" y="151"/>
                  </a:lnTo>
                  <a:lnTo>
                    <a:pt x="263" y="151"/>
                  </a:lnTo>
                  <a:lnTo>
                    <a:pt x="263" y="152"/>
                  </a:lnTo>
                  <a:lnTo>
                    <a:pt x="262" y="152"/>
                  </a:lnTo>
                  <a:lnTo>
                    <a:pt x="262" y="151"/>
                  </a:lnTo>
                  <a:lnTo>
                    <a:pt x="261" y="151"/>
                  </a:lnTo>
                  <a:lnTo>
                    <a:pt x="259" y="151"/>
                  </a:lnTo>
                  <a:lnTo>
                    <a:pt x="259" y="150"/>
                  </a:lnTo>
                  <a:lnTo>
                    <a:pt x="258" y="149"/>
                  </a:lnTo>
                  <a:lnTo>
                    <a:pt x="257" y="148"/>
                  </a:lnTo>
                  <a:lnTo>
                    <a:pt x="256" y="148"/>
                  </a:lnTo>
                  <a:lnTo>
                    <a:pt x="255" y="149"/>
                  </a:lnTo>
                  <a:lnTo>
                    <a:pt x="256" y="151"/>
                  </a:lnTo>
                  <a:lnTo>
                    <a:pt x="255" y="152"/>
                  </a:lnTo>
                  <a:lnTo>
                    <a:pt x="256" y="154"/>
                  </a:lnTo>
                  <a:lnTo>
                    <a:pt x="255" y="155"/>
                  </a:lnTo>
                  <a:lnTo>
                    <a:pt x="256" y="155"/>
                  </a:lnTo>
                  <a:lnTo>
                    <a:pt x="256" y="157"/>
                  </a:lnTo>
                  <a:lnTo>
                    <a:pt x="254" y="157"/>
                  </a:lnTo>
                  <a:lnTo>
                    <a:pt x="254" y="158"/>
                  </a:lnTo>
                  <a:lnTo>
                    <a:pt x="254" y="160"/>
                  </a:lnTo>
                  <a:lnTo>
                    <a:pt x="255" y="159"/>
                  </a:lnTo>
                  <a:lnTo>
                    <a:pt x="254" y="158"/>
                  </a:lnTo>
                  <a:lnTo>
                    <a:pt x="255" y="158"/>
                  </a:lnTo>
                  <a:lnTo>
                    <a:pt x="256" y="158"/>
                  </a:lnTo>
                  <a:lnTo>
                    <a:pt x="256" y="159"/>
                  </a:lnTo>
                  <a:lnTo>
                    <a:pt x="257" y="158"/>
                  </a:lnTo>
                  <a:lnTo>
                    <a:pt x="257" y="160"/>
                  </a:lnTo>
                  <a:lnTo>
                    <a:pt x="257" y="161"/>
                  </a:lnTo>
                  <a:lnTo>
                    <a:pt x="258" y="162"/>
                  </a:lnTo>
                  <a:lnTo>
                    <a:pt x="258" y="164"/>
                  </a:lnTo>
                  <a:lnTo>
                    <a:pt x="257" y="165"/>
                  </a:lnTo>
                  <a:lnTo>
                    <a:pt x="258" y="166"/>
                  </a:lnTo>
                  <a:lnTo>
                    <a:pt x="257" y="166"/>
                  </a:lnTo>
                  <a:lnTo>
                    <a:pt x="256" y="166"/>
                  </a:lnTo>
                  <a:lnTo>
                    <a:pt x="256" y="167"/>
                  </a:lnTo>
                  <a:lnTo>
                    <a:pt x="254" y="166"/>
                  </a:lnTo>
                  <a:lnTo>
                    <a:pt x="253" y="165"/>
                  </a:lnTo>
                  <a:lnTo>
                    <a:pt x="252" y="166"/>
                  </a:lnTo>
                  <a:lnTo>
                    <a:pt x="251" y="167"/>
                  </a:lnTo>
                  <a:lnTo>
                    <a:pt x="251" y="166"/>
                  </a:lnTo>
                  <a:lnTo>
                    <a:pt x="250" y="166"/>
                  </a:lnTo>
                  <a:lnTo>
                    <a:pt x="247" y="166"/>
                  </a:lnTo>
                  <a:lnTo>
                    <a:pt x="246" y="166"/>
                  </a:lnTo>
                  <a:lnTo>
                    <a:pt x="247" y="167"/>
                  </a:lnTo>
                  <a:lnTo>
                    <a:pt x="248" y="166"/>
                  </a:lnTo>
                  <a:lnTo>
                    <a:pt x="250" y="168"/>
                  </a:lnTo>
                  <a:lnTo>
                    <a:pt x="251" y="168"/>
                  </a:lnTo>
                  <a:lnTo>
                    <a:pt x="250" y="169"/>
                  </a:lnTo>
                  <a:lnTo>
                    <a:pt x="250" y="171"/>
                  </a:lnTo>
                  <a:lnTo>
                    <a:pt x="250" y="170"/>
                  </a:lnTo>
                  <a:lnTo>
                    <a:pt x="248" y="169"/>
                  </a:lnTo>
                  <a:lnTo>
                    <a:pt x="248" y="170"/>
                  </a:lnTo>
                  <a:lnTo>
                    <a:pt x="248" y="172"/>
                  </a:lnTo>
                  <a:lnTo>
                    <a:pt x="247" y="172"/>
                  </a:lnTo>
                  <a:lnTo>
                    <a:pt x="245" y="172"/>
                  </a:lnTo>
                  <a:lnTo>
                    <a:pt x="243" y="172"/>
                  </a:lnTo>
                  <a:lnTo>
                    <a:pt x="242" y="173"/>
                  </a:lnTo>
                  <a:lnTo>
                    <a:pt x="241" y="173"/>
                  </a:lnTo>
                  <a:lnTo>
                    <a:pt x="242" y="173"/>
                  </a:lnTo>
                  <a:lnTo>
                    <a:pt x="244" y="175"/>
                  </a:lnTo>
                  <a:lnTo>
                    <a:pt x="242" y="175"/>
                  </a:lnTo>
                  <a:lnTo>
                    <a:pt x="241" y="175"/>
                  </a:lnTo>
                  <a:lnTo>
                    <a:pt x="239" y="175"/>
                  </a:lnTo>
                  <a:lnTo>
                    <a:pt x="239" y="176"/>
                  </a:lnTo>
                  <a:lnTo>
                    <a:pt x="241" y="176"/>
                  </a:lnTo>
                  <a:lnTo>
                    <a:pt x="242" y="176"/>
                  </a:lnTo>
                  <a:lnTo>
                    <a:pt x="244" y="176"/>
                  </a:lnTo>
                  <a:lnTo>
                    <a:pt x="244" y="178"/>
                  </a:lnTo>
                  <a:lnTo>
                    <a:pt x="243" y="179"/>
                  </a:lnTo>
                  <a:lnTo>
                    <a:pt x="244" y="180"/>
                  </a:lnTo>
                  <a:lnTo>
                    <a:pt x="245" y="181"/>
                  </a:lnTo>
                  <a:lnTo>
                    <a:pt x="245" y="182"/>
                  </a:lnTo>
                  <a:lnTo>
                    <a:pt x="241" y="181"/>
                  </a:lnTo>
                  <a:lnTo>
                    <a:pt x="241" y="182"/>
                  </a:lnTo>
                  <a:lnTo>
                    <a:pt x="241" y="183"/>
                  </a:lnTo>
                  <a:lnTo>
                    <a:pt x="242" y="185"/>
                  </a:lnTo>
                  <a:lnTo>
                    <a:pt x="241" y="186"/>
                  </a:lnTo>
                  <a:lnTo>
                    <a:pt x="242" y="188"/>
                  </a:lnTo>
                  <a:lnTo>
                    <a:pt x="242" y="189"/>
                  </a:lnTo>
                  <a:lnTo>
                    <a:pt x="241" y="191"/>
                  </a:lnTo>
                  <a:lnTo>
                    <a:pt x="240" y="191"/>
                  </a:lnTo>
                  <a:lnTo>
                    <a:pt x="239" y="191"/>
                  </a:lnTo>
                  <a:lnTo>
                    <a:pt x="240" y="191"/>
                  </a:lnTo>
                  <a:lnTo>
                    <a:pt x="240" y="193"/>
                  </a:lnTo>
                  <a:lnTo>
                    <a:pt x="239" y="193"/>
                  </a:lnTo>
                  <a:lnTo>
                    <a:pt x="239" y="194"/>
                  </a:lnTo>
                  <a:lnTo>
                    <a:pt x="238" y="195"/>
                  </a:lnTo>
                  <a:lnTo>
                    <a:pt x="239" y="196"/>
                  </a:lnTo>
                  <a:lnTo>
                    <a:pt x="238" y="196"/>
                  </a:lnTo>
                  <a:lnTo>
                    <a:pt x="236" y="197"/>
                  </a:lnTo>
                  <a:lnTo>
                    <a:pt x="236" y="199"/>
                  </a:lnTo>
                  <a:lnTo>
                    <a:pt x="235" y="200"/>
                  </a:lnTo>
                  <a:lnTo>
                    <a:pt x="235" y="202"/>
                  </a:lnTo>
                  <a:lnTo>
                    <a:pt x="235" y="203"/>
                  </a:lnTo>
                  <a:lnTo>
                    <a:pt x="234" y="203"/>
                  </a:lnTo>
                  <a:lnTo>
                    <a:pt x="233" y="203"/>
                  </a:lnTo>
                  <a:lnTo>
                    <a:pt x="232" y="203"/>
                  </a:lnTo>
                  <a:lnTo>
                    <a:pt x="232" y="202"/>
                  </a:lnTo>
                  <a:lnTo>
                    <a:pt x="231" y="202"/>
                  </a:lnTo>
                  <a:lnTo>
                    <a:pt x="232" y="203"/>
                  </a:lnTo>
                  <a:lnTo>
                    <a:pt x="233" y="204"/>
                  </a:lnTo>
                  <a:lnTo>
                    <a:pt x="233" y="205"/>
                  </a:lnTo>
                  <a:lnTo>
                    <a:pt x="235" y="206"/>
                  </a:lnTo>
                  <a:lnTo>
                    <a:pt x="236" y="206"/>
                  </a:lnTo>
                  <a:lnTo>
                    <a:pt x="238" y="206"/>
                  </a:lnTo>
                  <a:lnTo>
                    <a:pt x="237" y="208"/>
                  </a:lnTo>
                  <a:lnTo>
                    <a:pt x="236" y="208"/>
                  </a:lnTo>
                  <a:lnTo>
                    <a:pt x="239" y="210"/>
                  </a:lnTo>
                  <a:lnTo>
                    <a:pt x="238" y="211"/>
                  </a:lnTo>
                  <a:lnTo>
                    <a:pt x="236" y="210"/>
                  </a:lnTo>
                  <a:lnTo>
                    <a:pt x="236" y="211"/>
                  </a:lnTo>
                  <a:lnTo>
                    <a:pt x="237" y="212"/>
                  </a:lnTo>
                  <a:lnTo>
                    <a:pt x="238" y="213"/>
                  </a:lnTo>
                  <a:lnTo>
                    <a:pt x="238" y="212"/>
                  </a:lnTo>
                  <a:lnTo>
                    <a:pt x="239" y="214"/>
                  </a:lnTo>
                  <a:lnTo>
                    <a:pt x="241" y="214"/>
                  </a:lnTo>
                  <a:lnTo>
                    <a:pt x="242" y="215"/>
                  </a:lnTo>
                  <a:lnTo>
                    <a:pt x="242" y="214"/>
                  </a:lnTo>
                  <a:lnTo>
                    <a:pt x="243" y="215"/>
                  </a:lnTo>
                  <a:lnTo>
                    <a:pt x="243" y="216"/>
                  </a:lnTo>
                  <a:lnTo>
                    <a:pt x="244" y="216"/>
                  </a:lnTo>
                  <a:lnTo>
                    <a:pt x="244" y="217"/>
                  </a:lnTo>
                  <a:lnTo>
                    <a:pt x="245" y="217"/>
                  </a:lnTo>
                  <a:lnTo>
                    <a:pt x="244" y="218"/>
                  </a:lnTo>
                  <a:lnTo>
                    <a:pt x="243" y="217"/>
                  </a:lnTo>
                  <a:lnTo>
                    <a:pt x="242" y="218"/>
                  </a:lnTo>
                  <a:lnTo>
                    <a:pt x="243" y="220"/>
                  </a:lnTo>
                  <a:lnTo>
                    <a:pt x="244" y="220"/>
                  </a:lnTo>
                  <a:lnTo>
                    <a:pt x="245" y="219"/>
                  </a:lnTo>
                  <a:lnTo>
                    <a:pt x="247" y="220"/>
                  </a:lnTo>
                  <a:lnTo>
                    <a:pt x="247" y="221"/>
                  </a:lnTo>
                  <a:lnTo>
                    <a:pt x="245" y="222"/>
                  </a:lnTo>
                  <a:lnTo>
                    <a:pt x="245" y="223"/>
                  </a:lnTo>
                  <a:lnTo>
                    <a:pt x="244" y="224"/>
                  </a:lnTo>
                  <a:lnTo>
                    <a:pt x="244" y="225"/>
                  </a:lnTo>
                  <a:lnTo>
                    <a:pt x="243" y="227"/>
                  </a:lnTo>
                  <a:lnTo>
                    <a:pt x="242" y="227"/>
                  </a:lnTo>
                  <a:lnTo>
                    <a:pt x="242" y="228"/>
                  </a:lnTo>
                  <a:lnTo>
                    <a:pt x="241" y="229"/>
                  </a:lnTo>
                  <a:lnTo>
                    <a:pt x="240" y="230"/>
                  </a:lnTo>
                  <a:lnTo>
                    <a:pt x="239" y="228"/>
                  </a:lnTo>
                  <a:lnTo>
                    <a:pt x="239" y="230"/>
                  </a:lnTo>
                  <a:lnTo>
                    <a:pt x="238" y="231"/>
                  </a:lnTo>
                  <a:lnTo>
                    <a:pt x="237" y="233"/>
                  </a:lnTo>
                  <a:lnTo>
                    <a:pt x="238" y="234"/>
                  </a:lnTo>
                  <a:lnTo>
                    <a:pt x="236" y="233"/>
                  </a:lnTo>
                  <a:lnTo>
                    <a:pt x="235" y="235"/>
                  </a:lnTo>
                  <a:lnTo>
                    <a:pt x="235" y="236"/>
                  </a:lnTo>
                  <a:lnTo>
                    <a:pt x="234" y="237"/>
                  </a:lnTo>
                  <a:lnTo>
                    <a:pt x="233" y="237"/>
                  </a:lnTo>
                  <a:lnTo>
                    <a:pt x="233" y="239"/>
                  </a:lnTo>
                  <a:lnTo>
                    <a:pt x="233" y="240"/>
                  </a:lnTo>
                  <a:lnTo>
                    <a:pt x="233" y="242"/>
                  </a:lnTo>
                  <a:lnTo>
                    <a:pt x="233" y="244"/>
                  </a:lnTo>
                  <a:lnTo>
                    <a:pt x="233" y="245"/>
                  </a:lnTo>
                  <a:lnTo>
                    <a:pt x="232" y="246"/>
                  </a:lnTo>
                  <a:lnTo>
                    <a:pt x="232" y="247"/>
                  </a:lnTo>
                  <a:lnTo>
                    <a:pt x="232" y="248"/>
                  </a:lnTo>
                  <a:lnTo>
                    <a:pt x="231" y="248"/>
                  </a:lnTo>
                  <a:lnTo>
                    <a:pt x="231" y="249"/>
                  </a:lnTo>
                  <a:lnTo>
                    <a:pt x="230" y="250"/>
                  </a:lnTo>
                  <a:lnTo>
                    <a:pt x="230" y="251"/>
                  </a:lnTo>
                  <a:lnTo>
                    <a:pt x="229" y="251"/>
                  </a:lnTo>
                  <a:lnTo>
                    <a:pt x="229" y="252"/>
                  </a:lnTo>
                  <a:lnTo>
                    <a:pt x="229" y="254"/>
                  </a:lnTo>
                  <a:lnTo>
                    <a:pt x="228" y="255"/>
                  </a:lnTo>
                  <a:lnTo>
                    <a:pt x="227" y="254"/>
                  </a:lnTo>
                  <a:lnTo>
                    <a:pt x="227" y="255"/>
                  </a:lnTo>
                  <a:lnTo>
                    <a:pt x="226" y="255"/>
                  </a:lnTo>
                  <a:lnTo>
                    <a:pt x="226" y="258"/>
                  </a:lnTo>
                  <a:lnTo>
                    <a:pt x="223" y="261"/>
                  </a:lnTo>
                  <a:lnTo>
                    <a:pt x="219" y="263"/>
                  </a:lnTo>
                  <a:lnTo>
                    <a:pt x="217" y="264"/>
                  </a:lnTo>
                  <a:lnTo>
                    <a:pt x="215" y="263"/>
                  </a:lnTo>
                  <a:lnTo>
                    <a:pt x="214" y="263"/>
                  </a:lnTo>
                  <a:lnTo>
                    <a:pt x="214" y="266"/>
                  </a:lnTo>
                  <a:lnTo>
                    <a:pt x="212" y="266"/>
                  </a:lnTo>
                  <a:lnTo>
                    <a:pt x="209" y="269"/>
                  </a:lnTo>
                  <a:lnTo>
                    <a:pt x="208" y="271"/>
                  </a:lnTo>
                  <a:lnTo>
                    <a:pt x="209" y="273"/>
                  </a:lnTo>
                  <a:lnTo>
                    <a:pt x="207" y="275"/>
                  </a:lnTo>
                  <a:lnTo>
                    <a:pt x="205" y="273"/>
                  </a:lnTo>
                  <a:lnTo>
                    <a:pt x="203" y="270"/>
                  </a:lnTo>
                  <a:lnTo>
                    <a:pt x="202" y="269"/>
                  </a:lnTo>
                  <a:lnTo>
                    <a:pt x="201" y="269"/>
                  </a:lnTo>
                  <a:lnTo>
                    <a:pt x="201" y="270"/>
                  </a:lnTo>
                  <a:lnTo>
                    <a:pt x="201" y="272"/>
                  </a:lnTo>
                  <a:lnTo>
                    <a:pt x="202" y="273"/>
                  </a:lnTo>
                  <a:lnTo>
                    <a:pt x="203" y="275"/>
                  </a:lnTo>
                  <a:lnTo>
                    <a:pt x="203" y="276"/>
                  </a:lnTo>
                  <a:lnTo>
                    <a:pt x="203" y="277"/>
                  </a:lnTo>
                  <a:lnTo>
                    <a:pt x="202" y="276"/>
                  </a:lnTo>
                  <a:lnTo>
                    <a:pt x="201" y="275"/>
                  </a:lnTo>
                  <a:lnTo>
                    <a:pt x="200" y="275"/>
                  </a:lnTo>
                  <a:lnTo>
                    <a:pt x="199" y="273"/>
                  </a:lnTo>
                  <a:lnTo>
                    <a:pt x="200" y="275"/>
                  </a:lnTo>
                  <a:lnTo>
                    <a:pt x="199" y="276"/>
                  </a:lnTo>
                  <a:lnTo>
                    <a:pt x="197" y="274"/>
                  </a:lnTo>
                  <a:lnTo>
                    <a:pt x="197" y="276"/>
                  </a:lnTo>
                  <a:lnTo>
                    <a:pt x="197" y="278"/>
                  </a:lnTo>
                  <a:lnTo>
                    <a:pt x="197" y="279"/>
                  </a:lnTo>
                  <a:lnTo>
                    <a:pt x="197" y="281"/>
                  </a:lnTo>
                  <a:lnTo>
                    <a:pt x="196" y="282"/>
                  </a:lnTo>
                  <a:lnTo>
                    <a:pt x="194" y="282"/>
                  </a:lnTo>
                  <a:lnTo>
                    <a:pt x="194" y="284"/>
                  </a:lnTo>
                  <a:lnTo>
                    <a:pt x="194" y="283"/>
                  </a:lnTo>
                  <a:lnTo>
                    <a:pt x="194" y="284"/>
                  </a:lnTo>
                  <a:lnTo>
                    <a:pt x="194" y="285"/>
                  </a:lnTo>
                  <a:lnTo>
                    <a:pt x="193" y="285"/>
                  </a:lnTo>
                  <a:lnTo>
                    <a:pt x="192" y="284"/>
                  </a:lnTo>
                  <a:lnTo>
                    <a:pt x="190" y="285"/>
                  </a:lnTo>
                  <a:lnTo>
                    <a:pt x="192" y="286"/>
                  </a:lnTo>
                  <a:lnTo>
                    <a:pt x="193" y="286"/>
                  </a:lnTo>
                  <a:lnTo>
                    <a:pt x="194" y="287"/>
                  </a:lnTo>
                  <a:lnTo>
                    <a:pt x="193" y="288"/>
                  </a:lnTo>
                  <a:lnTo>
                    <a:pt x="192" y="288"/>
                  </a:lnTo>
                  <a:lnTo>
                    <a:pt x="193" y="288"/>
                  </a:lnTo>
                  <a:lnTo>
                    <a:pt x="192" y="289"/>
                  </a:lnTo>
                  <a:lnTo>
                    <a:pt x="191" y="288"/>
                  </a:lnTo>
                  <a:lnTo>
                    <a:pt x="190" y="288"/>
                  </a:lnTo>
                  <a:lnTo>
                    <a:pt x="189" y="288"/>
                  </a:lnTo>
                  <a:lnTo>
                    <a:pt x="188" y="288"/>
                  </a:lnTo>
                  <a:lnTo>
                    <a:pt x="187" y="288"/>
                  </a:lnTo>
                  <a:lnTo>
                    <a:pt x="186" y="289"/>
                  </a:lnTo>
                  <a:lnTo>
                    <a:pt x="186" y="290"/>
                  </a:lnTo>
                  <a:lnTo>
                    <a:pt x="185" y="289"/>
                  </a:lnTo>
                  <a:lnTo>
                    <a:pt x="186" y="288"/>
                  </a:lnTo>
                  <a:lnTo>
                    <a:pt x="186" y="287"/>
                  </a:lnTo>
                  <a:lnTo>
                    <a:pt x="184" y="286"/>
                  </a:lnTo>
                  <a:lnTo>
                    <a:pt x="184" y="287"/>
                  </a:lnTo>
                  <a:lnTo>
                    <a:pt x="184" y="288"/>
                  </a:lnTo>
                  <a:lnTo>
                    <a:pt x="184" y="289"/>
                  </a:lnTo>
                  <a:lnTo>
                    <a:pt x="185" y="290"/>
                  </a:lnTo>
                  <a:lnTo>
                    <a:pt x="184" y="291"/>
                  </a:lnTo>
                  <a:lnTo>
                    <a:pt x="183" y="290"/>
                  </a:lnTo>
                  <a:lnTo>
                    <a:pt x="182" y="293"/>
                  </a:lnTo>
                  <a:lnTo>
                    <a:pt x="181" y="292"/>
                  </a:lnTo>
                  <a:lnTo>
                    <a:pt x="181" y="294"/>
                  </a:lnTo>
                  <a:lnTo>
                    <a:pt x="181" y="296"/>
                  </a:lnTo>
                  <a:lnTo>
                    <a:pt x="179" y="298"/>
                  </a:lnTo>
                  <a:lnTo>
                    <a:pt x="178" y="297"/>
                  </a:lnTo>
                  <a:lnTo>
                    <a:pt x="177" y="297"/>
                  </a:lnTo>
                  <a:lnTo>
                    <a:pt x="178" y="299"/>
                  </a:lnTo>
                  <a:lnTo>
                    <a:pt x="177" y="298"/>
                  </a:lnTo>
                  <a:lnTo>
                    <a:pt x="177" y="297"/>
                  </a:lnTo>
                  <a:lnTo>
                    <a:pt x="176" y="297"/>
                  </a:lnTo>
                  <a:lnTo>
                    <a:pt x="177" y="299"/>
                  </a:lnTo>
                  <a:lnTo>
                    <a:pt x="176" y="300"/>
                  </a:lnTo>
                  <a:lnTo>
                    <a:pt x="175" y="300"/>
                  </a:lnTo>
                  <a:lnTo>
                    <a:pt x="178" y="299"/>
                  </a:lnTo>
                  <a:lnTo>
                    <a:pt x="180" y="299"/>
                  </a:lnTo>
                  <a:lnTo>
                    <a:pt x="181" y="299"/>
                  </a:lnTo>
                  <a:lnTo>
                    <a:pt x="181" y="300"/>
                  </a:lnTo>
                  <a:lnTo>
                    <a:pt x="182" y="300"/>
                  </a:lnTo>
                  <a:lnTo>
                    <a:pt x="182" y="302"/>
                  </a:lnTo>
                  <a:lnTo>
                    <a:pt x="181" y="303"/>
                  </a:lnTo>
                  <a:lnTo>
                    <a:pt x="180" y="305"/>
                  </a:lnTo>
                  <a:lnTo>
                    <a:pt x="180" y="306"/>
                  </a:lnTo>
                  <a:lnTo>
                    <a:pt x="179" y="307"/>
                  </a:lnTo>
                  <a:lnTo>
                    <a:pt x="178" y="308"/>
                  </a:lnTo>
                  <a:lnTo>
                    <a:pt x="177" y="309"/>
                  </a:lnTo>
                  <a:lnTo>
                    <a:pt x="176" y="309"/>
                  </a:lnTo>
                  <a:lnTo>
                    <a:pt x="175" y="310"/>
                  </a:lnTo>
                  <a:lnTo>
                    <a:pt x="175" y="312"/>
                  </a:lnTo>
                  <a:lnTo>
                    <a:pt x="174" y="313"/>
                  </a:lnTo>
                  <a:lnTo>
                    <a:pt x="174" y="315"/>
                  </a:lnTo>
                  <a:lnTo>
                    <a:pt x="174" y="316"/>
                  </a:lnTo>
                  <a:lnTo>
                    <a:pt x="173" y="318"/>
                  </a:lnTo>
                  <a:lnTo>
                    <a:pt x="172" y="319"/>
                  </a:lnTo>
                  <a:lnTo>
                    <a:pt x="172" y="321"/>
                  </a:lnTo>
                  <a:lnTo>
                    <a:pt x="171" y="322"/>
                  </a:lnTo>
                  <a:lnTo>
                    <a:pt x="170" y="322"/>
                  </a:lnTo>
                  <a:lnTo>
                    <a:pt x="169" y="324"/>
                  </a:lnTo>
                  <a:lnTo>
                    <a:pt x="168" y="325"/>
                  </a:lnTo>
                  <a:lnTo>
                    <a:pt x="167" y="325"/>
                  </a:lnTo>
                  <a:lnTo>
                    <a:pt x="165" y="327"/>
                  </a:lnTo>
                  <a:lnTo>
                    <a:pt x="165" y="326"/>
                  </a:lnTo>
                  <a:lnTo>
                    <a:pt x="164" y="326"/>
                  </a:lnTo>
                  <a:lnTo>
                    <a:pt x="163" y="327"/>
                  </a:lnTo>
                  <a:lnTo>
                    <a:pt x="163" y="328"/>
                  </a:lnTo>
                  <a:lnTo>
                    <a:pt x="163" y="329"/>
                  </a:lnTo>
                  <a:lnTo>
                    <a:pt x="162" y="329"/>
                  </a:lnTo>
                  <a:lnTo>
                    <a:pt x="161" y="329"/>
                  </a:lnTo>
                  <a:lnTo>
                    <a:pt x="159" y="329"/>
                  </a:lnTo>
                  <a:lnTo>
                    <a:pt x="159" y="328"/>
                  </a:lnTo>
                  <a:lnTo>
                    <a:pt x="159" y="327"/>
                  </a:lnTo>
                  <a:lnTo>
                    <a:pt x="158" y="326"/>
                  </a:lnTo>
                  <a:lnTo>
                    <a:pt x="157" y="324"/>
                  </a:lnTo>
                  <a:lnTo>
                    <a:pt x="156" y="324"/>
                  </a:lnTo>
                  <a:lnTo>
                    <a:pt x="156" y="325"/>
                  </a:lnTo>
                  <a:lnTo>
                    <a:pt x="156" y="327"/>
                  </a:lnTo>
                  <a:lnTo>
                    <a:pt x="156" y="328"/>
                  </a:lnTo>
                  <a:lnTo>
                    <a:pt x="158" y="328"/>
                  </a:lnTo>
                  <a:lnTo>
                    <a:pt x="159" y="330"/>
                  </a:lnTo>
                  <a:lnTo>
                    <a:pt x="159" y="331"/>
                  </a:lnTo>
                  <a:lnTo>
                    <a:pt x="159" y="332"/>
                  </a:lnTo>
                  <a:lnTo>
                    <a:pt x="159" y="334"/>
                  </a:lnTo>
                  <a:lnTo>
                    <a:pt x="157" y="334"/>
                  </a:lnTo>
                  <a:lnTo>
                    <a:pt x="156" y="334"/>
                  </a:lnTo>
                  <a:lnTo>
                    <a:pt x="156" y="335"/>
                  </a:lnTo>
                  <a:lnTo>
                    <a:pt x="156" y="337"/>
                  </a:lnTo>
                  <a:lnTo>
                    <a:pt x="157" y="336"/>
                  </a:lnTo>
                  <a:lnTo>
                    <a:pt x="158" y="337"/>
                  </a:lnTo>
                  <a:lnTo>
                    <a:pt x="157" y="337"/>
                  </a:lnTo>
                  <a:lnTo>
                    <a:pt x="159" y="338"/>
                  </a:lnTo>
                  <a:lnTo>
                    <a:pt x="158" y="339"/>
                  </a:lnTo>
                  <a:lnTo>
                    <a:pt x="160" y="339"/>
                  </a:lnTo>
                  <a:lnTo>
                    <a:pt x="161" y="339"/>
                  </a:lnTo>
                  <a:lnTo>
                    <a:pt x="163" y="340"/>
                  </a:lnTo>
                  <a:lnTo>
                    <a:pt x="162" y="342"/>
                  </a:lnTo>
                  <a:lnTo>
                    <a:pt x="160" y="342"/>
                  </a:lnTo>
                  <a:lnTo>
                    <a:pt x="161" y="341"/>
                  </a:lnTo>
                  <a:lnTo>
                    <a:pt x="160" y="340"/>
                  </a:lnTo>
                  <a:lnTo>
                    <a:pt x="159" y="340"/>
                  </a:lnTo>
                  <a:lnTo>
                    <a:pt x="160" y="342"/>
                  </a:lnTo>
                  <a:lnTo>
                    <a:pt x="160" y="343"/>
                  </a:lnTo>
                  <a:lnTo>
                    <a:pt x="159" y="34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3" name="Freeform 254"/>
            <p:cNvSpPr>
              <a:spLocks/>
            </p:cNvSpPr>
            <p:nvPr/>
          </p:nvSpPr>
          <p:spPr bwMode="auto">
            <a:xfrm>
              <a:off x="3605499" y="1490932"/>
              <a:ext cx="750492" cy="1322527"/>
            </a:xfrm>
            <a:custGeom>
              <a:avLst/>
              <a:gdLst>
                <a:gd name="T0" fmla="*/ 2147483647 w 290"/>
                <a:gd name="T1" fmla="*/ 2147483647 h 517"/>
                <a:gd name="T2" fmla="*/ 2147483647 w 290"/>
                <a:gd name="T3" fmla="*/ 2147483647 h 517"/>
                <a:gd name="T4" fmla="*/ 2147483647 w 290"/>
                <a:gd name="T5" fmla="*/ 2147483647 h 517"/>
                <a:gd name="T6" fmla="*/ 2147483647 w 290"/>
                <a:gd name="T7" fmla="*/ 2147483647 h 517"/>
                <a:gd name="T8" fmla="*/ 2147483647 w 290"/>
                <a:gd name="T9" fmla="*/ 2147483647 h 517"/>
                <a:gd name="T10" fmla="*/ 2147483647 w 290"/>
                <a:gd name="T11" fmla="*/ 2147483647 h 517"/>
                <a:gd name="T12" fmla="*/ 2147483647 w 290"/>
                <a:gd name="T13" fmla="*/ 2147483647 h 517"/>
                <a:gd name="T14" fmla="*/ 2147483647 w 290"/>
                <a:gd name="T15" fmla="*/ 2147483647 h 517"/>
                <a:gd name="T16" fmla="*/ 2147483647 w 290"/>
                <a:gd name="T17" fmla="*/ 2147483647 h 517"/>
                <a:gd name="T18" fmla="*/ 2147483647 w 290"/>
                <a:gd name="T19" fmla="*/ 2147483647 h 517"/>
                <a:gd name="T20" fmla="*/ 2147483647 w 290"/>
                <a:gd name="T21" fmla="*/ 2147483647 h 517"/>
                <a:gd name="T22" fmla="*/ 2147483647 w 290"/>
                <a:gd name="T23" fmla="*/ 2147483647 h 517"/>
                <a:gd name="T24" fmla="*/ 2147483647 w 290"/>
                <a:gd name="T25" fmla="*/ 2147483647 h 517"/>
                <a:gd name="T26" fmla="*/ 2147483647 w 290"/>
                <a:gd name="T27" fmla="*/ 2147483647 h 517"/>
                <a:gd name="T28" fmla="*/ 2147483647 w 290"/>
                <a:gd name="T29" fmla="*/ 2147483647 h 517"/>
                <a:gd name="T30" fmla="*/ 2147483647 w 290"/>
                <a:gd name="T31" fmla="*/ 2147483647 h 517"/>
                <a:gd name="T32" fmla="*/ 2147483647 w 290"/>
                <a:gd name="T33" fmla="*/ 2147483647 h 517"/>
                <a:gd name="T34" fmla="*/ 2147483647 w 290"/>
                <a:gd name="T35" fmla="*/ 2147483647 h 517"/>
                <a:gd name="T36" fmla="*/ 2147483647 w 290"/>
                <a:gd name="T37" fmla="*/ 2147483647 h 517"/>
                <a:gd name="T38" fmla="*/ 2147483647 w 290"/>
                <a:gd name="T39" fmla="*/ 2147483647 h 517"/>
                <a:gd name="T40" fmla="*/ 2147483647 w 290"/>
                <a:gd name="T41" fmla="*/ 2147483647 h 517"/>
                <a:gd name="T42" fmla="*/ 2147483647 w 290"/>
                <a:gd name="T43" fmla="*/ 2147483647 h 517"/>
                <a:gd name="T44" fmla="*/ 2147483647 w 290"/>
                <a:gd name="T45" fmla="*/ 2147483647 h 517"/>
                <a:gd name="T46" fmla="*/ 2147483647 w 290"/>
                <a:gd name="T47" fmla="*/ 2147483647 h 517"/>
                <a:gd name="T48" fmla="*/ 2147483647 w 290"/>
                <a:gd name="T49" fmla="*/ 2147483647 h 517"/>
                <a:gd name="T50" fmla="*/ 2147483647 w 290"/>
                <a:gd name="T51" fmla="*/ 2147483647 h 517"/>
                <a:gd name="T52" fmla="*/ 2147483647 w 290"/>
                <a:gd name="T53" fmla="*/ 2147483647 h 517"/>
                <a:gd name="T54" fmla="*/ 2147483647 w 290"/>
                <a:gd name="T55" fmla="*/ 2147483647 h 517"/>
                <a:gd name="T56" fmla="*/ 2147483647 w 290"/>
                <a:gd name="T57" fmla="*/ 2147483647 h 517"/>
                <a:gd name="T58" fmla="*/ 2147483647 w 290"/>
                <a:gd name="T59" fmla="*/ 2147483647 h 517"/>
                <a:gd name="T60" fmla="*/ 2147483647 w 290"/>
                <a:gd name="T61" fmla="*/ 2147483647 h 517"/>
                <a:gd name="T62" fmla="*/ 2147483647 w 290"/>
                <a:gd name="T63" fmla="*/ 2147483647 h 517"/>
                <a:gd name="T64" fmla="*/ 2147483647 w 290"/>
                <a:gd name="T65" fmla="*/ 2147483647 h 517"/>
                <a:gd name="T66" fmla="*/ 2147483647 w 290"/>
                <a:gd name="T67" fmla="*/ 2147483647 h 517"/>
                <a:gd name="T68" fmla="*/ 2147483647 w 290"/>
                <a:gd name="T69" fmla="*/ 2147483647 h 517"/>
                <a:gd name="T70" fmla="*/ 2147483647 w 290"/>
                <a:gd name="T71" fmla="*/ 2147483647 h 517"/>
                <a:gd name="T72" fmla="*/ 2147483647 w 290"/>
                <a:gd name="T73" fmla="*/ 2147483647 h 517"/>
                <a:gd name="T74" fmla="*/ 2147483647 w 290"/>
                <a:gd name="T75" fmla="*/ 2147483647 h 517"/>
                <a:gd name="T76" fmla="*/ 2147483647 w 290"/>
                <a:gd name="T77" fmla="*/ 2147483647 h 517"/>
                <a:gd name="T78" fmla="*/ 2147483647 w 290"/>
                <a:gd name="T79" fmla="*/ 2147483647 h 517"/>
                <a:gd name="T80" fmla="*/ 2147483647 w 290"/>
                <a:gd name="T81" fmla="*/ 2147483647 h 517"/>
                <a:gd name="T82" fmla="*/ 2147483647 w 290"/>
                <a:gd name="T83" fmla="*/ 2147483647 h 517"/>
                <a:gd name="T84" fmla="*/ 2147483647 w 290"/>
                <a:gd name="T85" fmla="*/ 2147483647 h 517"/>
                <a:gd name="T86" fmla="*/ 2147483647 w 290"/>
                <a:gd name="T87" fmla="*/ 2147483647 h 517"/>
                <a:gd name="T88" fmla="*/ 2147483647 w 290"/>
                <a:gd name="T89" fmla="*/ 2147483647 h 517"/>
                <a:gd name="T90" fmla="*/ 2147483647 w 290"/>
                <a:gd name="T91" fmla="*/ 2147483647 h 517"/>
                <a:gd name="T92" fmla="*/ 2147483647 w 290"/>
                <a:gd name="T93" fmla="*/ 2147483647 h 517"/>
                <a:gd name="T94" fmla="*/ 2147483647 w 290"/>
                <a:gd name="T95" fmla="*/ 2147483647 h 517"/>
                <a:gd name="T96" fmla="*/ 2147483647 w 290"/>
                <a:gd name="T97" fmla="*/ 2147483647 h 517"/>
                <a:gd name="T98" fmla="*/ 2147483647 w 290"/>
                <a:gd name="T99" fmla="*/ 2147483647 h 517"/>
                <a:gd name="T100" fmla="*/ 2147483647 w 290"/>
                <a:gd name="T101" fmla="*/ 2147483647 h 517"/>
                <a:gd name="T102" fmla="*/ 2147483647 w 290"/>
                <a:gd name="T103" fmla="*/ 2147483647 h 517"/>
                <a:gd name="T104" fmla="*/ 2147483647 w 290"/>
                <a:gd name="T105" fmla="*/ 2147483647 h 517"/>
                <a:gd name="T106" fmla="*/ 2147483647 w 290"/>
                <a:gd name="T107" fmla="*/ 2147483647 h 517"/>
                <a:gd name="T108" fmla="*/ 2147483647 w 290"/>
                <a:gd name="T109" fmla="*/ 2147483647 h 517"/>
                <a:gd name="T110" fmla="*/ 2147483647 w 290"/>
                <a:gd name="T111" fmla="*/ 2147483647 h 517"/>
                <a:gd name="T112" fmla="*/ 2147483647 w 290"/>
                <a:gd name="T113" fmla="*/ 2147483647 h 517"/>
                <a:gd name="T114" fmla="*/ 2147483647 w 290"/>
                <a:gd name="T115" fmla="*/ 2147483647 h 517"/>
                <a:gd name="T116" fmla="*/ 2147483647 w 290"/>
                <a:gd name="T117" fmla="*/ 2147483647 h 5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517"/>
                <a:gd name="T179" fmla="*/ 290 w 290"/>
                <a:gd name="T180" fmla="*/ 517 h 5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0" h="517">
                  <a:moveTo>
                    <a:pt x="0" y="505"/>
                  </a:moveTo>
                  <a:lnTo>
                    <a:pt x="2" y="509"/>
                  </a:lnTo>
                  <a:lnTo>
                    <a:pt x="3" y="515"/>
                  </a:lnTo>
                  <a:lnTo>
                    <a:pt x="4" y="517"/>
                  </a:lnTo>
                  <a:lnTo>
                    <a:pt x="6" y="517"/>
                  </a:lnTo>
                  <a:lnTo>
                    <a:pt x="8" y="515"/>
                  </a:lnTo>
                  <a:lnTo>
                    <a:pt x="10" y="509"/>
                  </a:lnTo>
                  <a:lnTo>
                    <a:pt x="12" y="504"/>
                  </a:lnTo>
                  <a:lnTo>
                    <a:pt x="12" y="503"/>
                  </a:lnTo>
                  <a:lnTo>
                    <a:pt x="13" y="495"/>
                  </a:lnTo>
                  <a:lnTo>
                    <a:pt x="11" y="488"/>
                  </a:lnTo>
                  <a:lnTo>
                    <a:pt x="10" y="480"/>
                  </a:lnTo>
                  <a:lnTo>
                    <a:pt x="14" y="477"/>
                  </a:lnTo>
                  <a:lnTo>
                    <a:pt x="16" y="475"/>
                  </a:lnTo>
                  <a:lnTo>
                    <a:pt x="17" y="473"/>
                  </a:lnTo>
                  <a:lnTo>
                    <a:pt x="16" y="471"/>
                  </a:lnTo>
                  <a:lnTo>
                    <a:pt x="16" y="470"/>
                  </a:lnTo>
                  <a:lnTo>
                    <a:pt x="15" y="469"/>
                  </a:lnTo>
                  <a:lnTo>
                    <a:pt x="15" y="468"/>
                  </a:lnTo>
                  <a:lnTo>
                    <a:pt x="18" y="466"/>
                  </a:lnTo>
                  <a:lnTo>
                    <a:pt x="21" y="466"/>
                  </a:lnTo>
                  <a:lnTo>
                    <a:pt x="23" y="466"/>
                  </a:lnTo>
                  <a:lnTo>
                    <a:pt x="24" y="465"/>
                  </a:lnTo>
                  <a:lnTo>
                    <a:pt x="27" y="462"/>
                  </a:lnTo>
                  <a:lnTo>
                    <a:pt x="29" y="459"/>
                  </a:lnTo>
                  <a:lnTo>
                    <a:pt x="32" y="454"/>
                  </a:lnTo>
                  <a:lnTo>
                    <a:pt x="32" y="449"/>
                  </a:lnTo>
                  <a:lnTo>
                    <a:pt x="32" y="443"/>
                  </a:lnTo>
                  <a:lnTo>
                    <a:pt x="33" y="441"/>
                  </a:lnTo>
                  <a:lnTo>
                    <a:pt x="34" y="439"/>
                  </a:lnTo>
                  <a:lnTo>
                    <a:pt x="34" y="435"/>
                  </a:lnTo>
                  <a:lnTo>
                    <a:pt x="34" y="432"/>
                  </a:lnTo>
                  <a:lnTo>
                    <a:pt x="33" y="430"/>
                  </a:lnTo>
                  <a:lnTo>
                    <a:pt x="32" y="428"/>
                  </a:lnTo>
                  <a:lnTo>
                    <a:pt x="32" y="426"/>
                  </a:lnTo>
                  <a:lnTo>
                    <a:pt x="29" y="422"/>
                  </a:lnTo>
                  <a:lnTo>
                    <a:pt x="28" y="419"/>
                  </a:lnTo>
                  <a:lnTo>
                    <a:pt x="27" y="415"/>
                  </a:lnTo>
                  <a:lnTo>
                    <a:pt x="26" y="412"/>
                  </a:lnTo>
                  <a:lnTo>
                    <a:pt x="25" y="410"/>
                  </a:lnTo>
                  <a:lnTo>
                    <a:pt x="24" y="407"/>
                  </a:lnTo>
                  <a:lnTo>
                    <a:pt x="27" y="406"/>
                  </a:lnTo>
                  <a:lnTo>
                    <a:pt x="30" y="405"/>
                  </a:lnTo>
                  <a:lnTo>
                    <a:pt x="32" y="405"/>
                  </a:lnTo>
                  <a:lnTo>
                    <a:pt x="35" y="405"/>
                  </a:lnTo>
                  <a:lnTo>
                    <a:pt x="35" y="401"/>
                  </a:lnTo>
                  <a:lnTo>
                    <a:pt x="38" y="395"/>
                  </a:lnTo>
                  <a:lnTo>
                    <a:pt x="39" y="394"/>
                  </a:lnTo>
                  <a:lnTo>
                    <a:pt x="38" y="392"/>
                  </a:lnTo>
                  <a:lnTo>
                    <a:pt x="39" y="389"/>
                  </a:lnTo>
                  <a:lnTo>
                    <a:pt x="32" y="379"/>
                  </a:lnTo>
                  <a:lnTo>
                    <a:pt x="29" y="379"/>
                  </a:lnTo>
                  <a:lnTo>
                    <a:pt x="21" y="372"/>
                  </a:lnTo>
                  <a:lnTo>
                    <a:pt x="23" y="351"/>
                  </a:lnTo>
                  <a:lnTo>
                    <a:pt x="23" y="350"/>
                  </a:lnTo>
                  <a:lnTo>
                    <a:pt x="24" y="342"/>
                  </a:lnTo>
                  <a:lnTo>
                    <a:pt x="23" y="339"/>
                  </a:lnTo>
                  <a:lnTo>
                    <a:pt x="23" y="337"/>
                  </a:lnTo>
                  <a:lnTo>
                    <a:pt x="22" y="334"/>
                  </a:lnTo>
                  <a:lnTo>
                    <a:pt x="21" y="331"/>
                  </a:lnTo>
                  <a:lnTo>
                    <a:pt x="19" y="325"/>
                  </a:lnTo>
                  <a:lnTo>
                    <a:pt x="21" y="318"/>
                  </a:lnTo>
                  <a:lnTo>
                    <a:pt x="20" y="310"/>
                  </a:lnTo>
                  <a:lnTo>
                    <a:pt x="23" y="305"/>
                  </a:lnTo>
                  <a:lnTo>
                    <a:pt x="23" y="303"/>
                  </a:lnTo>
                  <a:lnTo>
                    <a:pt x="22" y="302"/>
                  </a:lnTo>
                  <a:lnTo>
                    <a:pt x="19" y="296"/>
                  </a:lnTo>
                  <a:lnTo>
                    <a:pt x="18" y="293"/>
                  </a:lnTo>
                  <a:lnTo>
                    <a:pt x="17" y="291"/>
                  </a:lnTo>
                  <a:lnTo>
                    <a:pt x="20" y="287"/>
                  </a:lnTo>
                  <a:lnTo>
                    <a:pt x="23" y="281"/>
                  </a:lnTo>
                  <a:lnTo>
                    <a:pt x="21" y="276"/>
                  </a:lnTo>
                  <a:lnTo>
                    <a:pt x="24" y="273"/>
                  </a:lnTo>
                  <a:lnTo>
                    <a:pt x="26" y="269"/>
                  </a:lnTo>
                  <a:lnTo>
                    <a:pt x="29" y="263"/>
                  </a:lnTo>
                  <a:lnTo>
                    <a:pt x="33" y="256"/>
                  </a:lnTo>
                  <a:lnTo>
                    <a:pt x="39" y="252"/>
                  </a:lnTo>
                  <a:lnTo>
                    <a:pt x="47" y="249"/>
                  </a:lnTo>
                  <a:lnTo>
                    <a:pt x="63" y="253"/>
                  </a:lnTo>
                  <a:lnTo>
                    <a:pt x="68" y="244"/>
                  </a:lnTo>
                  <a:lnTo>
                    <a:pt x="67" y="231"/>
                  </a:lnTo>
                  <a:lnTo>
                    <a:pt x="56" y="224"/>
                  </a:lnTo>
                  <a:lnTo>
                    <a:pt x="70" y="197"/>
                  </a:lnTo>
                  <a:lnTo>
                    <a:pt x="72" y="191"/>
                  </a:lnTo>
                  <a:lnTo>
                    <a:pt x="74" y="188"/>
                  </a:lnTo>
                  <a:lnTo>
                    <a:pt x="74" y="168"/>
                  </a:lnTo>
                  <a:lnTo>
                    <a:pt x="76" y="163"/>
                  </a:lnTo>
                  <a:lnTo>
                    <a:pt x="73" y="148"/>
                  </a:lnTo>
                  <a:lnTo>
                    <a:pt x="84" y="146"/>
                  </a:lnTo>
                  <a:lnTo>
                    <a:pt x="95" y="139"/>
                  </a:lnTo>
                  <a:lnTo>
                    <a:pt x="94" y="136"/>
                  </a:lnTo>
                  <a:lnTo>
                    <a:pt x="92" y="130"/>
                  </a:lnTo>
                  <a:lnTo>
                    <a:pt x="98" y="123"/>
                  </a:lnTo>
                  <a:lnTo>
                    <a:pt x="105" y="109"/>
                  </a:lnTo>
                  <a:lnTo>
                    <a:pt x="110" y="104"/>
                  </a:lnTo>
                  <a:lnTo>
                    <a:pt x="113" y="102"/>
                  </a:lnTo>
                  <a:lnTo>
                    <a:pt x="113" y="94"/>
                  </a:lnTo>
                  <a:lnTo>
                    <a:pt x="109" y="88"/>
                  </a:lnTo>
                  <a:lnTo>
                    <a:pt x="106" y="83"/>
                  </a:lnTo>
                  <a:lnTo>
                    <a:pt x="107" y="79"/>
                  </a:lnTo>
                  <a:lnTo>
                    <a:pt x="112" y="78"/>
                  </a:lnTo>
                  <a:lnTo>
                    <a:pt x="115" y="73"/>
                  </a:lnTo>
                  <a:lnTo>
                    <a:pt x="117" y="63"/>
                  </a:lnTo>
                  <a:lnTo>
                    <a:pt x="118" y="60"/>
                  </a:lnTo>
                  <a:lnTo>
                    <a:pt x="127" y="52"/>
                  </a:lnTo>
                  <a:lnTo>
                    <a:pt x="129" y="50"/>
                  </a:lnTo>
                  <a:lnTo>
                    <a:pt x="138" y="54"/>
                  </a:lnTo>
                  <a:lnTo>
                    <a:pt x="143" y="56"/>
                  </a:lnTo>
                  <a:lnTo>
                    <a:pt x="147" y="45"/>
                  </a:lnTo>
                  <a:lnTo>
                    <a:pt x="145" y="35"/>
                  </a:lnTo>
                  <a:lnTo>
                    <a:pt x="145" y="30"/>
                  </a:lnTo>
                  <a:lnTo>
                    <a:pt x="145" y="29"/>
                  </a:lnTo>
                  <a:lnTo>
                    <a:pt x="150" y="27"/>
                  </a:lnTo>
                  <a:lnTo>
                    <a:pt x="153" y="27"/>
                  </a:lnTo>
                  <a:lnTo>
                    <a:pt x="156" y="29"/>
                  </a:lnTo>
                  <a:lnTo>
                    <a:pt x="163" y="29"/>
                  </a:lnTo>
                  <a:lnTo>
                    <a:pt x="184" y="34"/>
                  </a:lnTo>
                  <a:lnTo>
                    <a:pt x="188" y="26"/>
                  </a:lnTo>
                  <a:lnTo>
                    <a:pt x="185" y="26"/>
                  </a:lnTo>
                  <a:lnTo>
                    <a:pt x="183" y="25"/>
                  </a:lnTo>
                  <a:lnTo>
                    <a:pt x="188" y="20"/>
                  </a:lnTo>
                  <a:lnTo>
                    <a:pt x="190" y="12"/>
                  </a:lnTo>
                  <a:lnTo>
                    <a:pt x="189" y="6"/>
                  </a:lnTo>
                  <a:lnTo>
                    <a:pt x="184" y="2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1" y="2"/>
                  </a:lnTo>
                  <a:lnTo>
                    <a:pt x="202" y="3"/>
                  </a:lnTo>
                  <a:lnTo>
                    <a:pt x="201" y="5"/>
                  </a:lnTo>
                  <a:lnTo>
                    <a:pt x="205" y="8"/>
                  </a:lnTo>
                  <a:lnTo>
                    <a:pt x="209" y="11"/>
                  </a:lnTo>
                  <a:lnTo>
                    <a:pt x="210" y="12"/>
                  </a:lnTo>
                  <a:lnTo>
                    <a:pt x="212" y="12"/>
                  </a:lnTo>
                  <a:lnTo>
                    <a:pt x="212" y="14"/>
                  </a:lnTo>
                  <a:lnTo>
                    <a:pt x="213" y="16"/>
                  </a:lnTo>
                  <a:lnTo>
                    <a:pt x="215" y="17"/>
                  </a:lnTo>
                  <a:lnTo>
                    <a:pt x="218" y="17"/>
                  </a:lnTo>
                  <a:lnTo>
                    <a:pt x="218" y="18"/>
                  </a:lnTo>
                  <a:lnTo>
                    <a:pt x="219" y="20"/>
                  </a:lnTo>
                  <a:lnTo>
                    <a:pt x="221" y="20"/>
                  </a:lnTo>
                  <a:lnTo>
                    <a:pt x="223" y="20"/>
                  </a:lnTo>
                  <a:lnTo>
                    <a:pt x="224" y="20"/>
                  </a:lnTo>
                  <a:lnTo>
                    <a:pt x="226" y="22"/>
                  </a:lnTo>
                  <a:lnTo>
                    <a:pt x="227" y="24"/>
                  </a:lnTo>
                  <a:lnTo>
                    <a:pt x="230" y="24"/>
                  </a:lnTo>
                  <a:lnTo>
                    <a:pt x="233" y="23"/>
                  </a:lnTo>
                  <a:lnTo>
                    <a:pt x="235" y="24"/>
                  </a:lnTo>
                  <a:lnTo>
                    <a:pt x="239" y="24"/>
                  </a:lnTo>
                  <a:lnTo>
                    <a:pt x="242" y="25"/>
                  </a:lnTo>
                  <a:lnTo>
                    <a:pt x="244" y="26"/>
                  </a:lnTo>
                  <a:lnTo>
                    <a:pt x="248" y="29"/>
                  </a:lnTo>
                  <a:lnTo>
                    <a:pt x="251" y="31"/>
                  </a:lnTo>
                  <a:lnTo>
                    <a:pt x="253" y="32"/>
                  </a:lnTo>
                  <a:lnTo>
                    <a:pt x="253" y="35"/>
                  </a:lnTo>
                  <a:lnTo>
                    <a:pt x="254" y="36"/>
                  </a:lnTo>
                  <a:lnTo>
                    <a:pt x="256" y="36"/>
                  </a:lnTo>
                  <a:lnTo>
                    <a:pt x="257" y="38"/>
                  </a:lnTo>
                  <a:lnTo>
                    <a:pt x="259" y="41"/>
                  </a:lnTo>
                  <a:lnTo>
                    <a:pt x="261" y="41"/>
                  </a:lnTo>
                  <a:lnTo>
                    <a:pt x="263" y="42"/>
                  </a:lnTo>
                  <a:lnTo>
                    <a:pt x="265" y="44"/>
                  </a:lnTo>
                  <a:lnTo>
                    <a:pt x="265" y="45"/>
                  </a:lnTo>
                  <a:lnTo>
                    <a:pt x="263" y="47"/>
                  </a:lnTo>
                  <a:lnTo>
                    <a:pt x="262" y="49"/>
                  </a:lnTo>
                  <a:lnTo>
                    <a:pt x="262" y="54"/>
                  </a:lnTo>
                  <a:lnTo>
                    <a:pt x="263" y="57"/>
                  </a:lnTo>
                  <a:lnTo>
                    <a:pt x="263" y="58"/>
                  </a:lnTo>
                  <a:lnTo>
                    <a:pt x="265" y="60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63" y="64"/>
                  </a:lnTo>
                  <a:lnTo>
                    <a:pt x="263" y="66"/>
                  </a:lnTo>
                  <a:lnTo>
                    <a:pt x="263" y="67"/>
                  </a:lnTo>
                  <a:lnTo>
                    <a:pt x="265" y="68"/>
                  </a:lnTo>
                  <a:lnTo>
                    <a:pt x="266" y="67"/>
                  </a:lnTo>
                  <a:lnTo>
                    <a:pt x="269" y="67"/>
                  </a:lnTo>
                  <a:lnTo>
                    <a:pt x="271" y="69"/>
                  </a:lnTo>
                  <a:lnTo>
                    <a:pt x="271" y="70"/>
                  </a:lnTo>
                  <a:lnTo>
                    <a:pt x="271" y="72"/>
                  </a:lnTo>
                  <a:lnTo>
                    <a:pt x="271" y="74"/>
                  </a:lnTo>
                  <a:lnTo>
                    <a:pt x="271" y="75"/>
                  </a:lnTo>
                  <a:lnTo>
                    <a:pt x="269" y="76"/>
                  </a:lnTo>
                  <a:lnTo>
                    <a:pt x="268" y="77"/>
                  </a:lnTo>
                  <a:lnTo>
                    <a:pt x="268" y="79"/>
                  </a:lnTo>
                  <a:lnTo>
                    <a:pt x="269" y="79"/>
                  </a:lnTo>
                  <a:lnTo>
                    <a:pt x="268" y="81"/>
                  </a:lnTo>
                  <a:lnTo>
                    <a:pt x="269" y="83"/>
                  </a:lnTo>
                  <a:lnTo>
                    <a:pt x="271" y="85"/>
                  </a:lnTo>
                  <a:lnTo>
                    <a:pt x="274" y="88"/>
                  </a:lnTo>
                  <a:lnTo>
                    <a:pt x="277" y="91"/>
                  </a:lnTo>
                  <a:lnTo>
                    <a:pt x="278" y="94"/>
                  </a:lnTo>
                  <a:lnTo>
                    <a:pt x="280" y="97"/>
                  </a:lnTo>
                  <a:lnTo>
                    <a:pt x="279" y="98"/>
                  </a:lnTo>
                  <a:lnTo>
                    <a:pt x="278" y="100"/>
                  </a:lnTo>
                  <a:lnTo>
                    <a:pt x="278" y="103"/>
                  </a:lnTo>
                  <a:lnTo>
                    <a:pt x="278" y="106"/>
                  </a:lnTo>
                  <a:lnTo>
                    <a:pt x="278" y="109"/>
                  </a:lnTo>
                  <a:lnTo>
                    <a:pt x="278" y="111"/>
                  </a:lnTo>
                  <a:lnTo>
                    <a:pt x="277" y="113"/>
                  </a:lnTo>
                  <a:lnTo>
                    <a:pt x="275" y="115"/>
                  </a:lnTo>
                  <a:lnTo>
                    <a:pt x="276" y="118"/>
                  </a:lnTo>
                  <a:lnTo>
                    <a:pt x="275" y="121"/>
                  </a:lnTo>
                  <a:lnTo>
                    <a:pt x="277" y="124"/>
                  </a:lnTo>
                  <a:lnTo>
                    <a:pt x="279" y="127"/>
                  </a:lnTo>
                  <a:lnTo>
                    <a:pt x="282" y="129"/>
                  </a:lnTo>
                  <a:lnTo>
                    <a:pt x="283" y="130"/>
                  </a:lnTo>
                  <a:lnTo>
                    <a:pt x="285" y="133"/>
                  </a:lnTo>
                  <a:lnTo>
                    <a:pt x="287" y="136"/>
                  </a:lnTo>
                  <a:lnTo>
                    <a:pt x="287" y="138"/>
                  </a:lnTo>
                  <a:lnTo>
                    <a:pt x="289" y="139"/>
                  </a:lnTo>
                  <a:lnTo>
                    <a:pt x="289" y="140"/>
                  </a:lnTo>
                  <a:lnTo>
                    <a:pt x="290" y="142"/>
                  </a:lnTo>
                  <a:lnTo>
                    <a:pt x="289" y="145"/>
                  </a:lnTo>
                  <a:lnTo>
                    <a:pt x="288" y="146"/>
                  </a:lnTo>
                  <a:lnTo>
                    <a:pt x="287" y="146"/>
                  </a:lnTo>
                  <a:lnTo>
                    <a:pt x="286" y="146"/>
                  </a:lnTo>
                  <a:lnTo>
                    <a:pt x="286" y="147"/>
                  </a:lnTo>
                  <a:lnTo>
                    <a:pt x="284" y="148"/>
                  </a:lnTo>
                  <a:lnTo>
                    <a:pt x="284" y="146"/>
                  </a:lnTo>
                  <a:lnTo>
                    <a:pt x="283" y="148"/>
                  </a:lnTo>
                  <a:lnTo>
                    <a:pt x="281" y="148"/>
                  </a:lnTo>
                  <a:lnTo>
                    <a:pt x="281" y="147"/>
                  </a:lnTo>
                  <a:lnTo>
                    <a:pt x="280" y="146"/>
                  </a:lnTo>
                  <a:lnTo>
                    <a:pt x="279" y="146"/>
                  </a:lnTo>
                  <a:lnTo>
                    <a:pt x="278" y="147"/>
                  </a:lnTo>
                  <a:lnTo>
                    <a:pt x="278" y="148"/>
                  </a:lnTo>
                  <a:lnTo>
                    <a:pt x="277" y="148"/>
                  </a:lnTo>
                  <a:lnTo>
                    <a:pt x="275" y="147"/>
                  </a:lnTo>
                  <a:lnTo>
                    <a:pt x="275" y="146"/>
                  </a:lnTo>
                  <a:lnTo>
                    <a:pt x="275" y="147"/>
                  </a:lnTo>
                  <a:lnTo>
                    <a:pt x="274" y="148"/>
                  </a:lnTo>
                  <a:lnTo>
                    <a:pt x="273" y="149"/>
                  </a:lnTo>
                  <a:lnTo>
                    <a:pt x="272" y="148"/>
                  </a:lnTo>
                  <a:lnTo>
                    <a:pt x="270" y="149"/>
                  </a:lnTo>
                  <a:lnTo>
                    <a:pt x="270" y="148"/>
                  </a:lnTo>
                  <a:lnTo>
                    <a:pt x="268" y="148"/>
                  </a:lnTo>
                  <a:lnTo>
                    <a:pt x="269" y="150"/>
                  </a:lnTo>
                  <a:lnTo>
                    <a:pt x="268" y="151"/>
                  </a:lnTo>
                  <a:lnTo>
                    <a:pt x="268" y="152"/>
                  </a:lnTo>
                  <a:lnTo>
                    <a:pt x="267" y="153"/>
                  </a:lnTo>
                  <a:lnTo>
                    <a:pt x="266" y="152"/>
                  </a:lnTo>
                  <a:lnTo>
                    <a:pt x="265" y="151"/>
                  </a:lnTo>
                  <a:lnTo>
                    <a:pt x="263" y="151"/>
                  </a:lnTo>
                  <a:lnTo>
                    <a:pt x="263" y="150"/>
                  </a:lnTo>
                  <a:lnTo>
                    <a:pt x="260" y="149"/>
                  </a:lnTo>
                  <a:lnTo>
                    <a:pt x="259" y="148"/>
                  </a:lnTo>
                  <a:lnTo>
                    <a:pt x="258" y="147"/>
                  </a:lnTo>
                  <a:lnTo>
                    <a:pt x="256" y="146"/>
                  </a:lnTo>
                  <a:lnTo>
                    <a:pt x="257" y="147"/>
                  </a:lnTo>
                  <a:lnTo>
                    <a:pt x="258" y="149"/>
                  </a:lnTo>
                  <a:lnTo>
                    <a:pt x="258" y="151"/>
                  </a:lnTo>
                  <a:lnTo>
                    <a:pt x="257" y="151"/>
                  </a:lnTo>
                  <a:lnTo>
                    <a:pt x="257" y="152"/>
                  </a:lnTo>
                  <a:lnTo>
                    <a:pt x="256" y="152"/>
                  </a:lnTo>
                  <a:lnTo>
                    <a:pt x="256" y="151"/>
                  </a:lnTo>
                  <a:lnTo>
                    <a:pt x="255" y="151"/>
                  </a:lnTo>
                  <a:lnTo>
                    <a:pt x="253" y="151"/>
                  </a:lnTo>
                  <a:lnTo>
                    <a:pt x="253" y="150"/>
                  </a:lnTo>
                  <a:lnTo>
                    <a:pt x="252" y="149"/>
                  </a:lnTo>
                  <a:lnTo>
                    <a:pt x="251" y="148"/>
                  </a:lnTo>
                  <a:lnTo>
                    <a:pt x="250" y="148"/>
                  </a:lnTo>
                  <a:lnTo>
                    <a:pt x="249" y="149"/>
                  </a:lnTo>
                  <a:lnTo>
                    <a:pt x="250" y="151"/>
                  </a:lnTo>
                  <a:lnTo>
                    <a:pt x="249" y="152"/>
                  </a:lnTo>
                  <a:lnTo>
                    <a:pt x="250" y="154"/>
                  </a:lnTo>
                  <a:lnTo>
                    <a:pt x="249" y="155"/>
                  </a:lnTo>
                  <a:lnTo>
                    <a:pt x="250" y="155"/>
                  </a:lnTo>
                  <a:lnTo>
                    <a:pt x="250" y="157"/>
                  </a:lnTo>
                  <a:lnTo>
                    <a:pt x="248" y="157"/>
                  </a:lnTo>
                  <a:lnTo>
                    <a:pt x="248" y="158"/>
                  </a:lnTo>
                  <a:lnTo>
                    <a:pt x="248" y="160"/>
                  </a:lnTo>
                  <a:lnTo>
                    <a:pt x="249" y="159"/>
                  </a:lnTo>
                  <a:lnTo>
                    <a:pt x="248" y="158"/>
                  </a:lnTo>
                  <a:lnTo>
                    <a:pt x="249" y="158"/>
                  </a:lnTo>
                  <a:lnTo>
                    <a:pt x="250" y="158"/>
                  </a:lnTo>
                  <a:lnTo>
                    <a:pt x="250" y="159"/>
                  </a:lnTo>
                  <a:lnTo>
                    <a:pt x="251" y="158"/>
                  </a:lnTo>
                  <a:lnTo>
                    <a:pt x="251" y="160"/>
                  </a:lnTo>
                  <a:lnTo>
                    <a:pt x="251" y="161"/>
                  </a:lnTo>
                  <a:lnTo>
                    <a:pt x="252" y="162"/>
                  </a:lnTo>
                  <a:lnTo>
                    <a:pt x="252" y="164"/>
                  </a:lnTo>
                  <a:lnTo>
                    <a:pt x="251" y="165"/>
                  </a:lnTo>
                  <a:lnTo>
                    <a:pt x="252" y="166"/>
                  </a:lnTo>
                  <a:lnTo>
                    <a:pt x="251" y="166"/>
                  </a:lnTo>
                  <a:lnTo>
                    <a:pt x="250" y="166"/>
                  </a:lnTo>
                  <a:lnTo>
                    <a:pt x="250" y="167"/>
                  </a:lnTo>
                  <a:lnTo>
                    <a:pt x="248" y="166"/>
                  </a:lnTo>
                  <a:lnTo>
                    <a:pt x="247" y="165"/>
                  </a:lnTo>
                  <a:lnTo>
                    <a:pt x="246" y="166"/>
                  </a:lnTo>
                  <a:lnTo>
                    <a:pt x="245" y="167"/>
                  </a:lnTo>
                  <a:lnTo>
                    <a:pt x="245" y="166"/>
                  </a:lnTo>
                  <a:lnTo>
                    <a:pt x="244" y="166"/>
                  </a:lnTo>
                  <a:lnTo>
                    <a:pt x="241" y="166"/>
                  </a:lnTo>
                  <a:lnTo>
                    <a:pt x="240" y="166"/>
                  </a:lnTo>
                  <a:lnTo>
                    <a:pt x="241" y="167"/>
                  </a:lnTo>
                  <a:lnTo>
                    <a:pt x="242" y="166"/>
                  </a:lnTo>
                  <a:lnTo>
                    <a:pt x="244" y="168"/>
                  </a:lnTo>
                  <a:lnTo>
                    <a:pt x="245" y="168"/>
                  </a:lnTo>
                  <a:lnTo>
                    <a:pt x="244" y="169"/>
                  </a:lnTo>
                  <a:lnTo>
                    <a:pt x="244" y="171"/>
                  </a:lnTo>
                  <a:lnTo>
                    <a:pt x="244" y="170"/>
                  </a:lnTo>
                  <a:lnTo>
                    <a:pt x="242" y="169"/>
                  </a:lnTo>
                  <a:lnTo>
                    <a:pt x="242" y="170"/>
                  </a:lnTo>
                  <a:lnTo>
                    <a:pt x="242" y="172"/>
                  </a:lnTo>
                  <a:lnTo>
                    <a:pt x="241" y="172"/>
                  </a:lnTo>
                  <a:lnTo>
                    <a:pt x="239" y="172"/>
                  </a:lnTo>
                  <a:lnTo>
                    <a:pt x="237" y="172"/>
                  </a:lnTo>
                  <a:lnTo>
                    <a:pt x="236" y="173"/>
                  </a:lnTo>
                  <a:lnTo>
                    <a:pt x="235" y="173"/>
                  </a:lnTo>
                  <a:lnTo>
                    <a:pt x="236" y="173"/>
                  </a:lnTo>
                  <a:lnTo>
                    <a:pt x="238" y="175"/>
                  </a:lnTo>
                  <a:lnTo>
                    <a:pt x="236" y="175"/>
                  </a:lnTo>
                  <a:lnTo>
                    <a:pt x="235" y="175"/>
                  </a:lnTo>
                  <a:lnTo>
                    <a:pt x="233" y="175"/>
                  </a:lnTo>
                  <a:lnTo>
                    <a:pt x="233" y="176"/>
                  </a:lnTo>
                  <a:lnTo>
                    <a:pt x="235" y="176"/>
                  </a:lnTo>
                  <a:lnTo>
                    <a:pt x="236" y="176"/>
                  </a:lnTo>
                  <a:lnTo>
                    <a:pt x="238" y="176"/>
                  </a:lnTo>
                  <a:lnTo>
                    <a:pt x="238" y="178"/>
                  </a:lnTo>
                  <a:lnTo>
                    <a:pt x="237" y="179"/>
                  </a:lnTo>
                  <a:lnTo>
                    <a:pt x="238" y="180"/>
                  </a:lnTo>
                  <a:lnTo>
                    <a:pt x="239" y="181"/>
                  </a:lnTo>
                  <a:lnTo>
                    <a:pt x="239" y="182"/>
                  </a:lnTo>
                  <a:lnTo>
                    <a:pt x="235" y="181"/>
                  </a:lnTo>
                  <a:lnTo>
                    <a:pt x="235" y="182"/>
                  </a:lnTo>
                  <a:lnTo>
                    <a:pt x="235" y="183"/>
                  </a:lnTo>
                  <a:lnTo>
                    <a:pt x="236" y="185"/>
                  </a:lnTo>
                  <a:lnTo>
                    <a:pt x="235" y="186"/>
                  </a:lnTo>
                  <a:lnTo>
                    <a:pt x="236" y="188"/>
                  </a:lnTo>
                  <a:lnTo>
                    <a:pt x="236" y="189"/>
                  </a:lnTo>
                  <a:lnTo>
                    <a:pt x="235" y="191"/>
                  </a:lnTo>
                  <a:lnTo>
                    <a:pt x="234" y="191"/>
                  </a:lnTo>
                  <a:lnTo>
                    <a:pt x="233" y="191"/>
                  </a:lnTo>
                  <a:lnTo>
                    <a:pt x="234" y="191"/>
                  </a:lnTo>
                  <a:lnTo>
                    <a:pt x="234" y="193"/>
                  </a:lnTo>
                  <a:lnTo>
                    <a:pt x="233" y="193"/>
                  </a:lnTo>
                  <a:lnTo>
                    <a:pt x="233" y="194"/>
                  </a:lnTo>
                  <a:lnTo>
                    <a:pt x="232" y="195"/>
                  </a:lnTo>
                  <a:lnTo>
                    <a:pt x="233" y="196"/>
                  </a:lnTo>
                  <a:lnTo>
                    <a:pt x="232" y="196"/>
                  </a:lnTo>
                  <a:lnTo>
                    <a:pt x="230" y="197"/>
                  </a:lnTo>
                  <a:lnTo>
                    <a:pt x="230" y="199"/>
                  </a:lnTo>
                  <a:lnTo>
                    <a:pt x="229" y="200"/>
                  </a:lnTo>
                  <a:lnTo>
                    <a:pt x="229" y="202"/>
                  </a:lnTo>
                  <a:lnTo>
                    <a:pt x="229" y="203"/>
                  </a:lnTo>
                  <a:lnTo>
                    <a:pt x="228" y="203"/>
                  </a:lnTo>
                  <a:lnTo>
                    <a:pt x="227" y="203"/>
                  </a:lnTo>
                  <a:lnTo>
                    <a:pt x="226" y="203"/>
                  </a:lnTo>
                  <a:lnTo>
                    <a:pt x="226" y="202"/>
                  </a:lnTo>
                  <a:lnTo>
                    <a:pt x="225" y="202"/>
                  </a:lnTo>
                  <a:lnTo>
                    <a:pt x="226" y="203"/>
                  </a:lnTo>
                  <a:lnTo>
                    <a:pt x="227" y="204"/>
                  </a:lnTo>
                  <a:lnTo>
                    <a:pt x="227" y="205"/>
                  </a:lnTo>
                  <a:lnTo>
                    <a:pt x="229" y="206"/>
                  </a:lnTo>
                  <a:lnTo>
                    <a:pt x="230" y="206"/>
                  </a:lnTo>
                  <a:lnTo>
                    <a:pt x="232" y="206"/>
                  </a:lnTo>
                  <a:lnTo>
                    <a:pt x="231" y="208"/>
                  </a:lnTo>
                  <a:lnTo>
                    <a:pt x="230" y="208"/>
                  </a:lnTo>
                  <a:lnTo>
                    <a:pt x="233" y="210"/>
                  </a:lnTo>
                  <a:lnTo>
                    <a:pt x="232" y="211"/>
                  </a:lnTo>
                  <a:lnTo>
                    <a:pt x="230" y="210"/>
                  </a:lnTo>
                  <a:lnTo>
                    <a:pt x="230" y="211"/>
                  </a:lnTo>
                  <a:lnTo>
                    <a:pt x="231" y="212"/>
                  </a:lnTo>
                  <a:lnTo>
                    <a:pt x="232" y="213"/>
                  </a:lnTo>
                  <a:lnTo>
                    <a:pt x="232" y="212"/>
                  </a:lnTo>
                  <a:lnTo>
                    <a:pt x="233" y="214"/>
                  </a:lnTo>
                  <a:lnTo>
                    <a:pt x="235" y="214"/>
                  </a:lnTo>
                  <a:lnTo>
                    <a:pt x="236" y="215"/>
                  </a:lnTo>
                  <a:lnTo>
                    <a:pt x="236" y="214"/>
                  </a:lnTo>
                  <a:lnTo>
                    <a:pt x="237" y="215"/>
                  </a:lnTo>
                  <a:lnTo>
                    <a:pt x="237" y="216"/>
                  </a:lnTo>
                  <a:lnTo>
                    <a:pt x="238" y="216"/>
                  </a:lnTo>
                  <a:lnTo>
                    <a:pt x="238" y="217"/>
                  </a:lnTo>
                  <a:lnTo>
                    <a:pt x="239" y="217"/>
                  </a:lnTo>
                  <a:lnTo>
                    <a:pt x="238" y="218"/>
                  </a:lnTo>
                  <a:lnTo>
                    <a:pt x="237" y="217"/>
                  </a:lnTo>
                  <a:lnTo>
                    <a:pt x="236" y="218"/>
                  </a:lnTo>
                  <a:lnTo>
                    <a:pt x="237" y="220"/>
                  </a:lnTo>
                  <a:lnTo>
                    <a:pt x="238" y="220"/>
                  </a:lnTo>
                  <a:lnTo>
                    <a:pt x="239" y="219"/>
                  </a:lnTo>
                  <a:lnTo>
                    <a:pt x="241" y="220"/>
                  </a:lnTo>
                  <a:lnTo>
                    <a:pt x="241" y="221"/>
                  </a:lnTo>
                  <a:lnTo>
                    <a:pt x="239" y="222"/>
                  </a:lnTo>
                  <a:lnTo>
                    <a:pt x="239" y="223"/>
                  </a:lnTo>
                  <a:lnTo>
                    <a:pt x="238" y="224"/>
                  </a:lnTo>
                  <a:lnTo>
                    <a:pt x="238" y="225"/>
                  </a:lnTo>
                  <a:lnTo>
                    <a:pt x="237" y="227"/>
                  </a:lnTo>
                  <a:lnTo>
                    <a:pt x="236" y="227"/>
                  </a:lnTo>
                  <a:lnTo>
                    <a:pt x="236" y="228"/>
                  </a:lnTo>
                  <a:lnTo>
                    <a:pt x="235" y="229"/>
                  </a:lnTo>
                  <a:lnTo>
                    <a:pt x="234" y="230"/>
                  </a:lnTo>
                  <a:lnTo>
                    <a:pt x="233" y="228"/>
                  </a:lnTo>
                  <a:lnTo>
                    <a:pt x="233" y="230"/>
                  </a:lnTo>
                  <a:lnTo>
                    <a:pt x="232" y="231"/>
                  </a:lnTo>
                  <a:lnTo>
                    <a:pt x="231" y="233"/>
                  </a:lnTo>
                  <a:lnTo>
                    <a:pt x="232" y="234"/>
                  </a:lnTo>
                  <a:lnTo>
                    <a:pt x="230" y="233"/>
                  </a:lnTo>
                  <a:lnTo>
                    <a:pt x="229" y="235"/>
                  </a:lnTo>
                  <a:lnTo>
                    <a:pt x="229" y="236"/>
                  </a:lnTo>
                  <a:lnTo>
                    <a:pt x="228" y="237"/>
                  </a:lnTo>
                  <a:lnTo>
                    <a:pt x="227" y="237"/>
                  </a:lnTo>
                  <a:lnTo>
                    <a:pt x="227" y="239"/>
                  </a:lnTo>
                  <a:lnTo>
                    <a:pt x="227" y="240"/>
                  </a:lnTo>
                  <a:lnTo>
                    <a:pt x="227" y="242"/>
                  </a:lnTo>
                  <a:lnTo>
                    <a:pt x="227" y="244"/>
                  </a:lnTo>
                  <a:lnTo>
                    <a:pt x="227" y="245"/>
                  </a:lnTo>
                  <a:lnTo>
                    <a:pt x="226" y="246"/>
                  </a:lnTo>
                  <a:lnTo>
                    <a:pt x="226" y="247"/>
                  </a:lnTo>
                  <a:lnTo>
                    <a:pt x="226" y="248"/>
                  </a:lnTo>
                  <a:lnTo>
                    <a:pt x="225" y="248"/>
                  </a:lnTo>
                  <a:lnTo>
                    <a:pt x="225" y="249"/>
                  </a:lnTo>
                  <a:lnTo>
                    <a:pt x="224" y="250"/>
                  </a:lnTo>
                  <a:lnTo>
                    <a:pt x="224" y="251"/>
                  </a:lnTo>
                  <a:lnTo>
                    <a:pt x="223" y="251"/>
                  </a:lnTo>
                  <a:lnTo>
                    <a:pt x="223" y="252"/>
                  </a:lnTo>
                  <a:lnTo>
                    <a:pt x="223" y="254"/>
                  </a:lnTo>
                  <a:lnTo>
                    <a:pt x="222" y="255"/>
                  </a:lnTo>
                  <a:lnTo>
                    <a:pt x="221" y="254"/>
                  </a:lnTo>
                  <a:lnTo>
                    <a:pt x="221" y="255"/>
                  </a:lnTo>
                  <a:lnTo>
                    <a:pt x="220" y="255"/>
                  </a:lnTo>
                  <a:lnTo>
                    <a:pt x="220" y="258"/>
                  </a:lnTo>
                  <a:lnTo>
                    <a:pt x="217" y="261"/>
                  </a:lnTo>
                  <a:lnTo>
                    <a:pt x="213" y="263"/>
                  </a:lnTo>
                  <a:lnTo>
                    <a:pt x="211" y="264"/>
                  </a:lnTo>
                  <a:lnTo>
                    <a:pt x="209" y="263"/>
                  </a:lnTo>
                  <a:lnTo>
                    <a:pt x="208" y="263"/>
                  </a:lnTo>
                  <a:lnTo>
                    <a:pt x="208" y="266"/>
                  </a:lnTo>
                  <a:lnTo>
                    <a:pt x="206" y="266"/>
                  </a:lnTo>
                  <a:lnTo>
                    <a:pt x="203" y="269"/>
                  </a:lnTo>
                  <a:lnTo>
                    <a:pt x="202" y="271"/>
                  </a:lnTo>
                  <a:lnTo>
                    <a:pt x="203" y="273"/>
                  </a:lnTo>
                  <a:lnTo>
                    <a:pt x="201" y="275"/>
                  </a:lnTo>
                  <a:lnTo>
                    <a:pt x="199" y="273"/>
                  </a:lnTo>
                  <a:lnTo>
                    <a:pt x="197" y="270"/>
                  </a:lnTo>
                  <a:lnTo>
                    <a:pt x="196" y="269"/>
                  </a:lnTo>
                  <a:lnTo>
                    <a:pt x="195" y="269"/>
                  </a:lnTo>
                  <a:lnTo>
                    <a:pt x="195" y="270"/>
                  </a:lnTo>
                  <a:lnTo>
                    <a:pt x="195" y="272"/>
                  </a:lnTo>
                  <a:lnTo>
                    <a:pt x="196" y="273"/>
                  </a:lnTo>
                  <a:lnTo>
                    <a:pt x="197" y="275"/>
                  </a:lnTo>
                  <a:lnTo>
                    <a:pt x="197" y="276"/>
                  </a:lnTo>
                  <a:lnTo>
                    <a:pt x="197" y="277"/>
                  </a:lnTo>
                  <a:lnTo>
                    <a:pt x="196" y="276"/>
                  </a:lnTo>
                  <a:lnTo>
                    <a:pt x="195" y="275"/>
                  </a:lnTo>
                  <a:lnTo>
                    <a:pt x="194" y="275"/>
                  </a:lnTo>
                  <a:lnTo>
                    <a:pt x="193" y="273"/>
                  </a:lnTo>
                  <a:lnTo>
                    <a:pt x="194" y="275"/>
                  </a:lnTo>
                  <a:lnTo>
                    <a:pt x="193" y="276"/>
                  </a:lnTo>
                  <a:lnTo>
                    <a:pt x="191" y="274"/>
                  </a:lnTo>
                  <a:lnTo>
                    <a:pt x="191" y="276"/>
                  </a:lnTo>
                  <a:lnTo>
                    <a:pt x="191" y="278"/>
                  </a:lnTo>
                  <a:lnTo>
                    <a:pt x="191" y="279"/>
                  </a:lnTo>
                  <a:lnTo>
                    <a:pt x="191" y="281"/>
                  </a:lnTo>
                  <a:lnTo>
                    <a:pt x="190" y="282"/>
                  </a:lnTo>
                  <a:lnTo>
                    <a:pt x="188" y="282"/>
                  </a:lnTo>
                  <a:lnTo>
                    <a:pt x="188" y="284"/>
                  </a:lnTo>
                  <a:lnTo>
                    <a:pt x="188" y="283"/>
                  </a:lnTo>
                  <a:lnTo>
                    <a:pt x="188" y="284"/>
                  </a:lnTo>
                  <a:lnTo>
                    <a:pt x="188" y="285"/>
                  </a:lnTo>
                  <a:lnTo>
                    <a:pt x="187" y="285"/>
                  </a:lnTo>
                  <a:lnTo>
                    <a:pt x="186" y="284"/>
                  </a:lnTo>
                  <a:lnTo>
                    <a:pt x="184" y="285"/>
                  </a:lnTo>
                  <a:lnTo>
                    <a:pt x="186" y="286"/>
                  </a:lnTo>
                  <a:lnTo>
                    <a:pt x="187" y="286"/>
                  </a:lnTo>
                  <a:lnTo>
                    <a:pt x="188" y="287"/>
                  </a:lnTo>
                  <a:lnTo>
                    <a:pt x="187" y="288"/>
                  </a:lnTo>
                  <a:lnTo>
                    <a:pt x="186" y="288"/>
                  </a:lnTo>
                  <a:lnTo>
                    <a:pt x="187" y="288"/>
                  </a:lnTo>
                  <a:lnTo>
                    <a:pt x="186" y="289"/>
                  </a:lnTo>
                  <a:lnTo>
                    <a:pt x="185" y="288"/>
                  </a:lnTo>
                  <a:lnTo>
                    <a:pt x="184" y="288"/>
                  </a:lnTo>
                  <a:lnTo>
                    <a:pt x="183" y="288"/>
                  </a:lnTo>
                  <a:lnTo>
                    <a:pt x="182" y="288"/>
                  </a:lnTo>
                  <a:lnTo>
                    <a:pt x="181" y="288"/>
                  </a:lnTo>
                  <a:lnTo>
                    <a:pt x="180" y="289"/>
                  </a:lnTo>
                  <a:lnTo>
                    <a:pt x="180" y="290"/>
                  </a:lnTo>
                  <a:lnTo>
                    <a:pt x="179" y="289"/>
                  </a:lnTo>
                  <a:lnTo>
                    <a:pt x="180" y="288"/>
                  </a:lnTo>
                  <a:lnTo>
                    <a:pt x="180" y="287"/>
                  </a:lnTo>
                  <a:lnTo>
                    <a:pt x="178" y="286"/>
                  </a:lnTo>
                  <a:lnTo>
                    <a:pt x="178" y="287"/>
                  </a:lnTo>
                  <a:lnTo>
                    <a:pt x="178" y="288"/>
                  </a:lnTo>
                  <a:lnTo>
                    <a:pt x="178" y="289"/>
                  </a:lnTo>
                  <a:lnTo>
                    <a:pt x="179" y="290"/>
                  </a:lnTo>
                  <a:lnTo>
                    <a:pt x="178" y="291"/>
                  </a:lnTo>
                  <a:lnTo>
                    <a:pt x="177" y="290"/>
                  </a:lnTo>
                  <a:lnTo>
                    <a:pt x="176" y="293"/>
                  </a:lnTo>
                  <a:lnTo>
                    <a:pt x="175" y="292"/>
                  </a:lnTo>
                  <a:lnTo>
                    <a:pt x="175" y="294"/>
                  </a:lnTo>
                  <a:lnTo>
                    <a:pt x="175" y="296"/>
                  </a:lnTo>
                  <a:lnTo>
                    <a:pt x="173" y="298"/>
                  </a:lnTo>
                  <a:lnTo>
                    <a:pt x="172" y="297"/>
                  </a:lnTo>
                  <a:lnTo>
                    <a:pt x="171" y="297"/>
                  </a:lnTo>
                  <a:lnTo>
                    <a:pt x="172" y="299"/>
                  </a:lnTo>
                  <a:lnTo>
                    <a:pt x="171" y="298"/>
                  </a:lnTo>
                  <a:lnTo>
                    <a:pt x="171" y="297"/>
                  </a:lnTo>
                  <a:lnTo>
                    <a:pt x="170" y="297"/>
                  </a:lnTo>
                  <a:lnTo>
                    <a:pt x="171" y="299"/>
                  </a:lnTo>
                  <a:lnTo>
                    <a:pt x="170" y="300"/>
                  </a:lnTo>
                  <a:lnTo>
                    <a:pt x="169" y="300"/>
                  </a:lnTo>
                  <a:lnTo>
                    <a:pt x="172" y="299"/>
                  </a:lnTo>
                  <a:lnTo>
                    <a:pt x="174" y="299"/>
                  </a:lnTo>
                  <a:lnTo>
                    <a:pt x="175" y="299"/>
                  </a:lnTo>
                  <a:lnTo>
                    <a:pt x="175" y="300"/>
                  </a:lnTo>
                  <a:lnTo>
                    <a:pt x="176" y="300"/>
                  </a:lnTo>
                  <a:lnTo>
                    <a:pt x="176" y="302"/>
                  </a:lnTo>
                  <a:lnTo>
                    <a:pt x="175" y="303"/>
                  </a:lnTo>
                  <a:lnTo>
                    <a:pt x="174" y="305"/>
                  </a:lnTo>
                  <a:lnTo>
                    <a:pt x="174" y="306"/>
                  </a:lnTo>
                  <a:lnTo>
                    <a:pt x="173" y="307"/>
                  </a:lnTo>
                  <a:lnTo>
                    <a:pt x="172" y="308"/>
                  </a:lnTo>
                  <a:lnTo>
                    <a:pt x="171" y="309"/>
                  </a:lnTo>
                  <a:lnTo>
                    <a:pt x="170" y="309"/>
                  </a:lnTo>
                  <a:lnTo>
                    <a:pt x="169" y="310"/>
                  </a:lnTo>
                  <a:lnTo>
                    <a:pt x="169" y="312"/>
                  </a:lnTo>
                  <a:lnTo>
                    <a:pt x="168" y="313"/>
                  </a:lnTo>
                  <a:lnTo>
                    <a:pt x="168" y="315"/>
                  </a:lnTo>
                  <a:lnTo>
                    <a:pt x="168" y="316"/>
                  </a:lnTo>
                  <a:lnTo>
                    <a:pt x="167" y="318"/>
                  </a:lnTo>
                  <a:lnTo>
                    <a:pt x="166" y="319"/>
                  </a:lnTo>
                  <a:lnTo>
                    <a:pt x="166" y="321"/>
                  </a:lnTo>
                  <a:lnTo>
                    <a:pt x="165" y="322"/>
                  </a:lnTo>
                  <a:lnTo>
                    <a:pt x="164" y="322"/>
                  </a:lnTo>
                  <a:lnTo>
                    <a:pt x="163" y="324"/>
                  </a:lnTo>
                  <a:lnTo>
                    <a:pt x="162" y="325"/>
                  </a:lnTo>
                  <a:lnTo>
                    <a:pt x="161" y="325"/>
                  </a:lnTo>
                  <a:lnTo>
                    <a:pt x="159" y="327"/>
                  </a:lnTo>
                  <a:lnTo>
                    <a:pt x="159" y="326"/>
                  </a:lnTo>
                  <a:lnTo>
                    <a:pt x="158" y="326"/>
                  </a:lnTo>
                  <a:lnTo>
                    <a:pt x="157" y="327"/>
                  </a:lnTo>
                  <a:lnTo>
                    <a:pt x="157" y="328"/>
                  </a:lnTo>
                  <a:lnTo>
                    <a:pt x="157" y="329"/>
                  </a:lnTo>
                  <a:lnTo>
                    <a:pt x="156" y="329"/>
                  </a:lnTo>
                  <a:lnTo>
                    <a:pt x="155" y="329"/>
                  </a:lnTo>
                  <a:lnTo>
                    <a:pt x="153" y="329"/>
                  </a:lnTo>
                  <a:lnTo>
                    <a:pt x="153" y="328"/>
                  </a:lnTo>
                  <a:lnTo>
                    <a:pt x="153" y="327"/>
                  </a:lnTo>
                  <a:lnTo>
                    <a:pt x="152" y="326"/>
                  </a:lnTo>
                  <a:lnTo>
                    <a:pt x="151" y="324"/>
                  </a:lnTo>
                  <a:lnTo>
                    <a:pt x="150" y="324"/>
                  </a:lnTo>
                  <a:lnTo>
                    <a:pt x="150" y="325"/>
                  </a:lnTo>
                  <a:lnTo>
                    <a:pt x="150" y="327"/>
                  </a:lnTo>
                  <a:lnTo>
                    <a:pt x="150" y="328"/>
                  </a:lnTo>
                  <a:lnTo>
                    <a:pt x="152" y="328"/>
                  </a:lnTo>
                  <a:lnTo>
                    <a:pt x="153" y="330"/>
                  </a:lnTo>
                  <a:lnTo>
                    <a:pt x="153" y="331"/>
                  </a:lnTo>
                  <a:lnTo>
                    <a:pt x="153" y="332"/>
                  </a:lnTo>
                  <a:lnTo>
                    <a:pt x="153" y="334"/>
                  </a:lnTo>
                  <a:lnTo>
                    <a:pt x="151" y="334"/>
                  </a:lnTo>
                  <a:lnTo>
                    <a:pt x="150" y="334"/>
                  </a:lnTo>
                  <a:lnTo>
                    <a:pt x="150" y="335"/>
                  </a:lnTo>
                  <a:lnTo>
                    <a:pt x="150" y="337"/>
                  </a:lnTo>
                  <a:lnTo>
                    <a:pt x="151" y="336"/>
                  </a:lnTo>
                  <a:lnTo>
                    <a:pt x="152" y="337"/>
                  </a:lnTo>
                  <a:lnTo>
                    <a:pt x="151" y="337"/>
                  </a:lnTo>
                  <a:lnTo>
                    <a:pt x="153" y="338"/>
                  </a:lnTo>
                  <a:lnTo>
                    <a:pt x="152" y="339"/>
                  </a:lnTo>
                  <a:lnTo>
                    <a:pt x="154" y="339"/>
                  </a:lnTo>
                  <a:lnTo>
                    <a:pt x="155" y="339"/>
                  </a:lnTo>
                  <a:lnTo>
                    <a:pt x="157" y="340"/>
                  </a:lnTo>
                  <a:lnTo>
                    <a:pt x="156" y="342"/>
                  </a:lnTo>
                  <a:lnTo>
                    <a:pt x="154" y="342"/>
                  </a:lnTo>
                  <a:lnTo>
                    <a:pt x="155" y="341"/>
                  </a:lnTo>
                  <a:lnTo>
                    <a:pt x="154" y="340"/>
                  </a:lnTo>
                  <a:lnTo>
                    <a:pt x="153" y="340"/>
                  </a:lnTo>
                  <a:lnTo>
                    <a:pt x="154" y="342"/>
                  </a:lnTo>
                  <a:lnTo>
                    <a:pt x="154" y="343"/>
                  </a:lnTo>
                  <a:lnTo>
                    <a:pt x="153" y="345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4" name="Freeform 255"/>
            <p:cNvSpPr>
              <a:spLocks/>
            </p:cNvSpPr>
            <p:nvPr/>
          </p:nvSpPr>
          <p:spPr bwMode="auto">
            <a:xfrm>
              <a:off x="3589972" y="2434862"/>
              <a:ext cx="540873" cy="854398"/>
            </a:xfrm>
            <a:custGeom>
              <a:avLst/>
              <a:gdLst>
                <a:gd name="T0" fmla="*/ 2147483647 w 209"/>
                <a:gd name="T1" fmla="*/ 2147483647 h 334"/>
                <a:gd name="T2" fmla="*/ 2147483647 w 209"/>
                <a:gd name="T3" fmla="*/ 2147483647 h 334"/>
                <a:gd name="T4" fmla="*/ 2147483647 w 209"/>
                <a:gd name="T5" fmla="*/ 2147483647 h 334"/>
                <a:gd name="T6" fmla="*/ 2147483647 w 209"/>
                <a:gd name="T7" fmla="*/ 2147483647 h 334"/>
                <a:gd name="T8" fmla="*/ 2147483647 w 209"/>
                <a:gd name="T9" fmla="*/ 2147483647 h 334"/>
                <a:gd name="T10" fmla="*/ 2147483647 w 209"/>
                <a:gd name="T11" fmla="*/ 2147483647 h 334"/>
                <a:gd name="T12" fmla="*/ 2147483647 w 209"/>
                <a:gd name="T13" fmla="*/ 2147483647 h 334"/>
                <a:gd name="T14" fmla="*/ 2147483647 w 209"/>
                <a:gd name="T15" fmla="*/ 2147483647 h 334"/>
                <a:gd name="T16" fmla="*/ 2147483647 w 209"/>
                <a:gd name="T17" fmla="*/ 2147483647 h 334"/>
                <a:gd name="T18" fmla="*/ 2147483647 w 209"/>
                <a:gd name="T19" fmla="*/ 2147483647 h 334"/>
                <a:gd name="T20" fmla="*/ 2147483647 w 209"/>
                <a:gd name="T21" fmla="*/ 2147483647 h 334"/>
                <a:gd name="T22" fmla="*/ 2147483647 w 209"/>
                <a:gd name="T23" fmla="*/ 2147483647 h 334"/>
                <a:gd name="T24" fmla="*/ 2147483647 w 209"/>
                <a:gd name="T25" fmla="*/ 2147483647 h 334"/>
                <a:gd name="T26" fmla="*/ 2147483647 w 209"/>
                <a:gd name="T27" fmla="*/ 2147483647 h 334"/>
                <a:gd name="T28" fmla="*/ 2147483647 w 209"/>
                <a:gd name="T29" fmla="*/ 2147483647 h 334"/>
                <a:gd name="T30" fmla="*/ 2147483647 w 209"/>
                <a:gd name="T31" fmla="*/ 2147483647 h 334"/>
                <a:gd name="T32" fmla="*/ 2147483647 w 209"/>
                <a:gd name="T33" fmla="*/ 2147483647 h 334"/>
                <a:gd name="T34" fmla="*/ 2147483647 w 209"/>
                <a:gd name="T35" fmla="*/ 2147483647 h 334"/>
                <a:gd name="T36" fmla="*/ 2147483647 w 209"/>
                <a:gd name="T37" fmla="*/ 2147483647 h 334"/>
                <a:gd name="T38" fmla="*/ 2147483647 w 209"/>
                <a:gd name="T39" fmla="*/ 2147483647 h 334"/>
                <a:gd name="T40" fmla="*/ 2147483647 w 209"/>
                <a:gd name="T41" fmla="*/ 2147483647 h 334"/>
                <a:gd name="T42" fmla="*/ 2147483647 w 209"/>
                <a:gd name="T43" fmla="*/ 2147483647 h 334"/>
                <a:gd name="T44" fmla="*/ 2147483647 w 209"/>
                <a:gd name="T45" fmla="*/ 2147483647 h 334"/>
                <a:gd name="T46" fmla="*/ 2147483647 w 209"/>
                <a:gd name="T47" fmla="*/ 2147483647 h 334"/>
                <a:gd name="T48" fmla="*/ 2147483647 w 209"/>
                <a:gd name="T49" fmla="*/ 2147483647 h 334"/>
                <a:gd name="T50" fmla="*/ 2147483647 w 209"/>
                <a:gd name="T51" fmla="*/ 2147483647 h 334"/>
                <a:gd name="T52" fmla="*/ 2147483647 w 209"/>
                <a:gd name="T53" fmla="*/ 2147483647 h 334"/>
                <a:gd name="T54" fmla="*/ 2147483647 w 209"/>
                <a:gd name="T55" fmla="*/ 2147483647 h 334"/>
                <a:gd name="T56" fmla="*/ 2147483647 w 209"/>
                <a:gd name="T57" fmla="*/ 2147483647 h 334"/>
                <a:gd name="T58" fmla="*/ 2147483647 w 209"/>
                <a:gd name="T59" fmla="*/ 2147483647 h 334"/>
                <a:gd name="T60" fmla="*/ 2147483647 w 209"/>
                <a:gd name="T61" fmla="*/ 2147483647 h 334"/>
                <a:gd name="T62" fmla="*/ 2147483647 w 209"/>
                <a:gd name="T63" fmla="*/ 2147483647 h 334"/>
                <a:gd name="T64" fmla="*/ 2147483647 w 209"/>
                <a:gd name="T65" fmla="*/ 2147483647 h 334"/>
                <a:gd name="T66" fmla="*/ 2147483647 w 209"/>
                <a:gd name="T67" fmla="*/ 2147483647 h 334"/>
                <a:gd name="T68" fmla="*/ 2147483647 w 209"/>
                <a:gd name="T69" fmla="*/ 2147483647 h 334"/>
                <a:gd name="T70" fmla="*/ 2147483647 w 209"/>
                <a:gd name="T71" fmla="*/ 2147483647 h 334"/>
                <a:gd name="T72" fmla="*/ 2147483647 w 209"/>
                <a:gd name="T73" fmla="*/ 2147483647 h 334"/>
                <a:gd name="T74" fmla="*/ 2147483647 w 209"/>
                <a:gd name="T75" fmla="*/ 2147483647 h 334"/>
                <a:gd name="T76" fmla="*/ 2147483647 w 209"/>
                <a:gd name="T77" fmla="*/ 2147483647 h 334"/>
                <a:gd name="T78" fmla="*/ 2147483647 w 209"/>
                <a:gd name="T79" fmla="*/ 2147483647 h 334"/>
                <a:gd name="T80" fmla="*/ 2147483647 w 209"/>
                <a:gd name="T81" fmla="*/ 2147483647 h 334"/>
                <a:gd name="T82" fmla="*/ 2147483647 w 209"/>
                <a:gd name="T83" fmla="*/ 2147483647 h 334"/>
                <a:gd name="T84" fmla="*/ 2147483647 w 209"/>
                <a:gd name="T85" fmla="*/ 2147483647 h 334"/>
                <a:gd name="T86" fmla="*/ 2147483647 w 209"/>
                <a:gd name="T87" fmla="*/ 2147483647 h 334"/>
                <a:gd name="T88" fmla="*/ 2147483647 w 209"/>
                <a:gd name="T89" fmla="*/ 2147483647 h 334"/>
                <a:gd name="T90" fmla="*/ 2147483647 w 209"/>
                <a:gd name="T91" fmla="*/ 2147483647 h 334"/>
                <a:gd name="T92" fmla="*/ 2147483647 w 209"/>
                <a:gd name="T93" fmla="*/ 2147483647 h 334"/>
                <a:gd name="T94" fmla="*/ 2147483647 w 209"/>
                <a:gd name="T95" fmla="*/ 2147483647 h 334"/>
                <a:gd name="T96" fmla="*/ 2147483647 w 209"/>
                <a:gd name="T97" fmla="*/ 2147483647 h 334"/>
                <a:gd name="T98" fmla="*/ 2147483647 w 209"/>
                <a:gd name="T99" fmla="*/ 2147483647 h 334"/>
                <a:gd name="T100" fmla="*/ 2147483647 w 209"/>
                <a:gd name="T101" fmla="*/ 2147483647 h 334"/>
                <a:gd name="T102" fmla="*/ 2147483647 w 209"/>
                <a:gd name="T103" fmla="*/ 2147483647 h 334"/>
                <a:gd name="T104" fmla="*/ 2147483647 w 209"/>
                <a:gd name="T105" fmla="*/ 2147483647 h 334"/>
                <a:gd name="T106" fmla="*/ 2147483647 w 209"/>
                <a:gd name="T107" fmla="*/ 2147483647 h 334"/>
                <a:gd name="T108" fmla="*/ 2147483647 w 209"/>
                <a:gd name="T109" fmla="*/ 2147483647 h 334"/>
                <a:gd name="T110" fmla="*/ 2147483647 w 209"/>
                <a:gd name="T111" fmla="*/ 2147483647 h 334"/>
                <a:gd name="T112" fmla="*/ 2147483647 w 209"/>
                <a:gd name="T113" fmla="*/ 2147483647 h 334"/>
                <a:gd name="T114" fmla="*/ 2147483647 w 209"/>
                <a:gd name="T115" fmla="*/ 2147483647 h 334"/>
                <a:gd name="T116" fmla="*/ 2147483647 w 209"/>
                <a:gd name="T117" fmla="*/ 2147483647 h 3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9"/>
                <a:gd name="T178" fmla="*/ 0 h 334"/>
                <a:gd name="T179" fmla="*/ 209 w 209"/>
                <a:gd name="T180" fmla="*/ 334 h 33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9" h="334">
                  <a:moveTo>
                    <a:pt x="161" y="1"/>
                  </a:moveTo>
                  <a:lnTo>
                    <a:pt x="160" y="3"/>
                  </a:lnTo>
                  <a:lnTo>
                    <a:pt x="159" y="3"/>
                  </a:lnTo>
                  <a:lnTo>
                    <a:pt x="159" y="1"/>
                  </a:lnTo>
                  <a:lnTo>
                    <a:pt x="158" y="0"/>
                  </a:lnTo>
                  <a:lnTo>
                    <a:pt x="157" y="1"/>
                  </a:lnTo>
                  <a:lnTo>
                    <a:pt x="156" y="1"/>
                  </a:lnTo>
                  <a:lnTo>
                    <a:pt x="155" y="1"/>
                  </a:lnTo>
                  <a:lnTo>
                    <a:pt x="154" y="3"/>
                  </a:lnTo>
                  <a:lnTo>
                    <a:pt x="155" y="4"/>
                  </a:lnTo>
                  <a:lnTo>
                    <a:pt x="154" y="5"/>
                  </a:lnTo>
                  <a:lnTo>
                    <a:pt x="153" y="6"/>
                  </a:lnTo>
                  <a:lnTo>
                    <a:pt x="154" y="7"/>
                  </a:lnTo>
                  <a:lnTo>
                    <a:pt x="154" y="8"/>
                  </a:lnTo>
                  <a:lnTo>
                    <a:pt x="153" y="9"/>
                  </a:lnTo>
                  <a:lnTo>
                    <a:pt x="153" y="10"/>
                  </a:lnTo>
                  <a:lnTo>
                    <a:pt x="153" y="12"/>
                  </a:lnTo>
                  <a:lnTo>
                    <a:pt x="153" y="13"/>
                  </a:lnTo>
                  <a:lnTo>
                    <a:pt x="154" y="13"/>
                  </a:lnTo>
                  <a:lnTo>
                    <a:pt x="155" y="12"/>
                  </a:lnTo>
                  <a:lnTo>
                    <a:pt x="155" y="13"/>
                  </a:lnTo>
                  <a:lnTo>
                    <a:pt x="154" y="15"/>
                  </a:lnTo>
                  <a:lnTo>
                    <a:pt x="153" y="15"/>
                  </a:lnTo>
                  <a:lnTo>
                    <a:pt x="152" y="16"/>
                  </a:lnTo>
                  <a:lnTo>
                    <a:pt x="153" y="16"/>
                  </a:lnTo>
                  <a:lnTo>
                    <a:pt x="153" y="18"/>
                  </a:lnTo>
                  <a:lnTo>
                    <a:pt x="154" y="19"/>
                  </a:lnTo>
                  <a:lnTo>
                    <a:pt x="155" y="19"/>
                  </a:lnTo>
                  <a:lnTo>
                    <a:pt x="156" y="19"/>
                  </a:lnTo>
                  <a:lnTo>
                    <a:pt x="156" y="21"/>
                  </a:lnTo>
                  <a:lnTo>
                    <a:pt x="157" y="21"/>
                  </a:lnTo>
                  <a:lnTo>
                    <a:pt x="155" y="21"/>
                  </a:lnTo>
                  <a:lnTo>
                    <a:pt x="154" y="22"/>
                  </a:lnTo>
                  <a:lnTo>
                    <a:pt x="155" y="24"/>
                  </a:lnTo>
                  <a:lnTo>
                    <a:pt x="156" y="24"/>
                  </a:lnTo>
                  <a:lnTo>
                    <a:pt x="154" y="25"/>
                  </a:lnTo>
                  <a:lnTo>
                    <a:pt x="155" y="26"/>
                  </a:lnTo>
                  <a:lnTo>
                    <a:pt x="155" y="27"/>
                  </a:lnTo>
                  <a:lnTo>
                    <a:pt x="154" y="28"/>
                  </a:lnTo>
                  <a:lnTo>
                    <a:pt x="155" y="28"/>
                  </a:lnTo>
                  <a:lnTo>
                    <a:pt x="155" y="29"/>
                  </a:lnTo>
                  <a:lnTo>
                    <a:pt x="155" y="30"/>
                  </a:lnTo>
                  <a:lnTo>
                    <a:pt x="155" y="32"/>
                  </a:lnTo>
                  <a:lnTo>
                    <a:pt x="155" y="34"/>
                  </a:lnTo>
                  <a:lnTo>
                    <a:pt x="154" y="35"/>
                  </a:lnTo>
                  <a:lnTo>
                    <a:pt x="156" y="35"/>
                  </a:lnTo>
                  <a:lnTo>
                    <a:pt x="156" y="36"/>
                  </a:lnTo>
                  <a:lnTo>
                    <a:pt x="155" y="37"/>
                  </a:lnTo>
                  <a:lnTo>
                    <a:pt x="154" y="38"/>
                  </a:lnTo>
                  <a:lnTo>
                    <a:pt x="156" y="38"/>
                  </a:lnTo>
                  <a:lnTo>
                    <a:pt x="156" y="40"/>
                  </a:lnTo>
                  <a:lnTo>
                    <a:pt x="157" y="41"/>
                  </a:lnTo>
                  <a:lnTo>
                    <a:pt x="158" y="42"/>
                  </a:lnTo>
                  <a:lnTo>
                    <a:pt x="159" y="43"/>
                  </a:lnTo>
                  <a:lnTo>
                    <a:pt x="158" y="44"/>
                  </a:lnTo>
                  <a:lnTo>
                    <a:pt x="157" y="45"/>
                  </a:lnTo>
                  <a:lnTo>
                    <a:pt x="159" y="45"/>
                  </a:lnTo>
                  <a:lnTo>
                    <a:pt x="159" y="46"/>
                  </a:lnTo>
                  <a:lnTo>
                    <a:pt x="159" y="47"/>
                  </a:lnTo>
                  <a:lnTo>
                    <a:pt x="160" y="47"/>
                  </a:lnTo>
                  <a:lnTo>
                    <a:pt x="159" y="49"/>
                  </a:lnTo>
                  <a:lnTo>
                    <a:pt x="159" y="50"/>
                  </a:lnTo>
                  <a:lnTo>
                    <a:pt x="157" y="52"/>
                  </a:lnTo>
                  <a:lnTo>
                    <a:pt x="159" y="52"/>
                  </a:lnTo>
                  <a:lnTo>
                    <a:pt x="160" y="52"/>
                  </a:lnTo>
                  <a:lnTo>
                    <a:pt x="161" y="53"/>
                  </a:lnTo>
                  <a:lnTo>
                    <a:pt x="162" y="53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8" y="52"/>
                  </a:lnTo>
                  <a:lnTo>
                    <a:pt x="168" y="54"/>
                  </a:lnTo>
                  <a:lnTo>
                    <a:pt x="168" y="55"/>
                  </a:lnTo>
                  <a:lnTo>
                    <a:pt x="168" y="56"/>
                  </a:lnTo>
                  <a:lnTo>
                    <a:pt x="168" y="58"/>
                  </a:lnTo>
                  <a:lnTo>
                    <a:pt x="170" y="59"/>
                  </a:lnTo>
                  <a:lnTo>
                    <a:pt x="171" y="59"/>
                  </a:lnTo>
                  <a:lnTo>
                    <a:pt x="171" y="58"/>
                  </a:lnTo>
                  <a:lnTo>
                    <a:pt x="171" y="57"/>
                  </a:lnTo>
                  <a:lnTo>
                    <a:pt x="172" y="56"/>
                  </a:lnTo>
                  <a:lnTo>
                    <a:pt x="173" y="56"/>
                  </a:lnTo>
                  <a:lnTo>
                    <a:pt x="174" y="55"/>
                  </a:lnTo>
                  <a:lnTo>
                    <a:pt x="175" y="55"/>
                  </a:lnTo>
                  <a:lnTo>
                    <a:pt x="176" y="54"/>
                  </a:lnTo>
                  <a:lnTo>
                    <a:pt x="178" y="54"/>
                  </a:lnTo>
                  <a:lnTo>
                    <a:pt x="178" y="55"/>
                  </a:lnTo>
                  <a:lnTo>
                    <a:pt x="178" y="56"/>
                  </a:lnTo>
                  <a:lnTo>
                    <a:pt x="178" y="58"/>
                  </a:lnTo>
                  <a:lnTo>
                    <a:pt x="177" y="59"/>
                  </a:lnTo>
                  <a:lnTo>
                    <a:pt x="178" y="59"/>
                  </a:lnTo>
                  <a:lnTo>
                    <a:pt x="180" y="59"/>
                  </a:lnTo>
                  <a:lnTo>
                    <a:pt x="180" y="60"/>
                  </a:lnTo>
                  <a:lnTo>
                    <a:pt x="181" y="61"/>
                  </a:lnTo>
                  <a:lnTo>
                    <a:pt x="182" y="63"/>
                  </a:lnTo>
                  <a:lnTo>
                    <a:pt x="183" y="64"/>
                  </a:lnTo>
                  <a:lnTo>
                    <a:pt x="184" y="65"/>
                  </a:lnTo>
                  <a:lnTo>
                    <a:pt x="186" y="65"/>
                  </a:lnTo>
                  <a:lnTo>
                    <a:pt x="184" y="67"/>
                  </a:lnTo>
                  <a:lnTo>
                    <a:pt x="185" y="67"/>
                  </a:lnTo>
                  <a:lnTo>
                    <a:pt x="186" y="67"/>
                  </a:lnTo>
                  <a:lnTo>
                    <a:pt x="187" y="65"/>
                  </a:lnTo>
                  <a:lnTo>
                    <a:pt x="188" y="65"/>
                  </a:lnTo>
                  <a:lnTo>
                    <a:pt x="189" y="67"/>
                  </a:lnTo>
                  <a:lnTo>
                    <a:pt x="190" y="67"/>
                  </a:lnTo>
                  <a:lnTo>
                    <a:pt x="191" y="68"/>
                  </a:lnTo>
                  <a:lnTo>
                    <a:pt x="192" y="68"/>
                  </a:lnTo>
                  <a:lnTo>
                    <a:pt x="191" y="69"/>
                  </a:lnTo>
                  <a:lnTo>
                    <a:pt x="192" y="70"/>
                  </a:lnTo>
                  <a:lnTo>
                    <a:pt x="193" y="70"/>
                  </a:lnTo>
                  <a:lnTo>
                    <a:pt x="194" y="70"/>
                  </a:lnTo>
                  <a:lnTo>
                    <a:pt x="194" y="71"/>
                  </a:lnTo>
                  <a:lnTo>
                    <a:pt x="194" y="72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90" y="71"/>
                  </a:lnTo>
                  <a:lnTo>
                    <a:pt x="189" y="71"/>
                  </a:lnTo>
                  <a:lnTo>
                    <a:pt x="190" y="73"/>
                  </a:lnTo>
                  <a:lnTo>
                    <a:pt x="191" y="74"/>
                  </a:lnTo>
                  <a:lnTo>
                    <a:pt x="192" y="74"/>
                  </a:lnTo>
                  <a:lnTo>
                    <a:pt x="192" y="75"/>
                  </a:lnTo>
                  <a:lnTo>
                    <a:pt x="193" y="76"/>
                  </a:lnTo>
                  <a:lnTo>
                    <a:pt x="194" y="76"/>
                  </a:lnTo>
                  <a:lnTo>
                    <a:pt x="196" y="76"/>
                  </a:lnTo>
                  <a:lnTo>
                    <a:pt x="197" y="77"/>
                  </a:lnTo>
                  <a:lnTo>
                    <a:pt x="198" y="77"/>
                  </a:lnTo>
                  <a:lnTo>
                    <a:pt x="199" y="77"/>
                  </a:lnTo>
                  <a:lnTo>
                    <a:pt x="200" y="77"/>
                  </a:lnTo>
                  <a:lnTo>
                    <a:pt x="201" y="79"/>
                  </a:lnTo>
                  <a:lnTo>
                    <a:pt x="201" y="81"/>
                  </a:lnTo>
                  <a:lnTo>
                    <a:pt x="202" y="83"/>
                  </a:lnTo>
                  <a:lnTo>
                    <a:pt x="203" y="85"/>
                  </a:lnTo>
                  <a:lnTo>
                    <a:pt x="203" y="86"/>
                  </a:lnTo>
                  <a:lnTo>
                    <a:pt x="203" y="87"/>
                  </a:lnTo>
                  <a:lnTo>
                    <a:pt x="205" y="87"/>
                  </a:lnTo>
                  <a:lnTo>
                    <a:pt x="206" y="88"/>
                  </a:lnTo>
                  <a:lnTo>
                    <a:pt x="207" y="88"/>
                  </a:lnTo>
                  <a:lnTo>
                    <a:pt x="208" y="88"/>
                  </a:lnTo>
                  <a:lnTo>
                    <a:pt x="209" y="89"/>
                  </a:lnTo>
                  <a:lnTo>
                    <a:pt x="209" y="91"/>
                  </a:lnTo>
                  <a:lnTo>
                    <a:pt x="208" y="91"/>
                  </a:lnTo>
                  <a:lnTo>
                    <a:pt x="208" y="92"/>
                  </a:lnTo>
                  <a:lnTo>
                    <a:pt x="206" y="93"/>
                  </a:lnTo>
                  <a:lnTo>
                    <a:pt x="207" y="94"/>
                  </a:lnTo>
                  <a:lnTo>
                    <a:pt x="209" y="95"/>
                  </a:lnTo>
                  <a:lnTo>
                    <a:pt x="208" y="97"/>
                  </a:lnTo>
                  <a:lnTo>
                    <a:pt x="206" y="98"/>
                  </a:lnTo>
                  <a:lnTo>
                    <a:pt x="205" y="98"/>
                  </a:lnTo>
                  <a:lnTo>
                    <a:pt x="203" y="98"/>
                  </a:lnTo>
                  <a:lnTo>
                    <a:pt x="201" y="100"/>
                  </a:lnTo>
                  <a:lnTo>
                    <a:pt x="199" y="101"/>
                  </a:lnTo>
                  <a:lnTo>
                    <a:pt x="201" y="103"/>
                  </a:lnTo>
                  <a:lnTo>
                    <a:pt x="200" y="104"/>
                  </a:lnTo>
                  <a:lnTo>
                    <a:pt x="198" y="106"/>
                  </a:lnTo>
                  <a:lnTo>
                    <a:pt x="196" y="107"/>
                  </a:lnTo>
                  <a:lnTo>
                    <a:pt x="194" y="109"/>
                  </a:lnTo>
                  <a:lnTo>
                    <a:pt x="193" y="110"/>
                  </a:lnTo>
                  <a:lnTo>
                    <a:pt x="192" y="111"/>
                  </a:lnTo>
                  <a:lnTo>
                    <a:pt x="190" y="112"/>
                  </a:lnTo>
                  <a:lnTo>
                    <a:pt x="189" y="111"/>
                  </a:lnTo>
                  <a:lnTo>
                    <a:pt x="189" y="112"/>
                  </a:lnTo>
                  <a:lnTo>
                    <a:pt x="190" y="113"/>
                  </a:lnTo>
                  <a:lnTo>
                    <a:pt x="190" y="114"/>
                  </a:lnTo>
                  <a:lnTo>
                    <a:pt x="192" y="114"/>
                  </a:lnTo>
                  <a:lnTo>
                    <a:pt x="193" y="115"/>
                  </a:lnTo>
                  <a:lnTo>
                    <a:pt x="193" y="114"/>
                  </a:lnTo>
                  <a:lnTo>
                    <a:pt x="193" y="113"/>
                  </a:lnTo>
                  <a:lnTo>
                    <a:pt x="194" y="113"/>
                  </a:lnTo>
                  <a:lnTo>
                    <a:pt x="196" y="114"/>
                  </a:lnTo>
                  <a:lnTo>
                    <a:pt x="197" y="115"/>
                  </a:lnTo>
                  <a:lnTo>
                    <a:pt x="199" y="115"/>
                  </a:lnTo>
                  <a:lnTo>
                    <a:pt x="201" y="115"/>
                  </a:lnTo>
                  <a:lnTo>
                    <a:pt x="202" y="117"/>
                  </a:lnTo>
                  <a:lnTo>
                    <a:pt x="201" y="118"/>
                  </a:lnTo>
                  <a:lnTo>
                    <a:pt x="200" y="119"/>
                  </a:lnTo>
                  <a:lnTo>
                    <a:pt x="199" y="119"/>
                  </a:lnTo>
                  <a:lnTo>
                    <a:pt x="200" y="119"/>
                  </a:lnTo>
                  <a:lnTo>
                    <a:pt x="200" y="120"/>
                  </a:lnTo>
                  <a:lnTo>
                    <a:pt x="202" y="119"/>
                  </a:lnTo>
                  <a:lnTo>
                    <a:pt x="203" y="119"/>
                  </a:lnTo>
                  <a:lnTo>
                    <a:pt x="203" y="120"/>
                  </a:lnTo>
                  <a:lnTo>
                    <a:pt x="201" y="121"/>
                  </a:lnTo>
                  <a:lnTo>
                    <a:pt x="200" y="122"/>
                  </a:lnTo>
                  <a:lnTo>
                    <a:pt x="199" y="122"/>
                  </a:lnTo>
                  <a:lnTo>
                    <a:pt x="197" y="123"/>
                  </a:lnTo>
                  <a:lnTo>
                    <a:pt x="196" y="123"/>
                  </a:lnTo>
                  <a:lnTo>
                    <a:pt x="194" y="123"/>
                  </a:lnTo>
                  <a:lnTo>
                    <a:pt x="193" y="121"/>
                  </a:lnTo>
                  <a:lnTo>
                    <a:pt x="192" y="121"/>
                  </a:lnTo>
                  <a:lnTo>
                    <a:pt x="191" y="123"/>
                  </a:lnTo>
                  <a:lnTo>
                    <a:pt x="193" y="123"/>
                  </a:lnTo>
                  <a:lnTo>
                    <a:pt x="194" y="125"/>
                  </a:lnTo>
                  <a:lnTo>
                    <a:pt x="194" y="126"/>
                  </a:lnTo>
                  <a:lnTo>
                    <a:pt x="193" y="128"/>
                  </a:lnTo>
                  <a:lnTo>
                    <a:pt x="192" y="129"/>
                  </a:lnTo>
                  <a:lnTo>
                    <a:pt x="190" y="129"/>
                  </a:lnTo>
                  <a:lnTo>
                    <a:pt x="192" y="129"/>
                  </a:lnTo>
                  <a:lnTo>
                    <a:pt x="193" y="129"/>
                  </a:lnTo>
                  <a:lnTo>
                    <a:pt x="192" y="130"/>
                  </a:lnTo>
                  <a:lnTo>
                    <a:pt x="192" y="131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9" y="131"/>
                  </a:lnTo>
                  <a:lnTo>
                    <a:pt x="189" y="129"/>
                  </a:lnTo>
                  <a:lnTo>
                    <a:pt x="188" y="129"/>
                  </a:lnTo>
                  <a:lnTo>
                    <a:pt x="187" y="131"/>
                  </a:lnTo>
                  <a:lnTo>
                    <a:pt x="186" y="132"/>
                  </a:lnTo>
                  <a:lnTo>
                    <a:pt x="185" y="134"/>
                  </a:lnTo>
                  <a:lnTo>
                    <a:pt x="184" y="134"/>
                  </a:lnTo>
                  <a:lnTo>
                    <a:pt x="183" y="135"/>
                  </a:lnTo>
                  <a:lnTo>
                    <a:pt x="183" y="137"/>
                  </a:lnTo>
                  <a:lnTo>
                    <a:pt x="183" y="138"/>
                  </a:lnTo>
                  <a:lnTo>
                    <a:pt x="183" y="140"/>
                  </a:lnTo>
                  <a:lnTo>
                    <a:pt x="182" y="141"/>
                  </a:lnTo>
                  <a:lnTo>
                    <a:pt x="182" y="144"/>
                  </a:lnTo>
                  <a:lnTo>
                    <a:pt x="183" y="146"/>
                  </a:lnTo>
                  <a:lnTo>
                    <a:pt x="181" y="147"/>
                  </a:lnTo>
                  <a:lnTo>
                    <a:pt x="180" y="146"/>
                  </a:lnTo>
                  <a:lnTo>
                    <a:pt x="178" y="145"/>
                  </a:lnTo>
                  <a:lnTo>
                    <a:pt x="178" y="144"/>
                  </a:lnTo>
                  <a:lnTo>
                    <a:pt x="178" y="143"/>
                  </a:lnTo>
                  <a:lnTo>
                    <a:pt x="177" y="141"/>
                  </a:lnTo>
                  <a:lnTo>
                    <a:pt x="177" y="140"/>
                  </a:lnTo>
                  <a:lnTo>
                    <a:pt x="176" y="139"/>
                  </a:lnTo>
                  <a:lnTo>
                    <a:pt x="176" y="138"/>
                  </a:lnTo>
                  <a:lnTo>
                    <a:pt x="176" y="137"/>
                  </a:lnTo>
                  <a:lnTo>
                    <a:pt x="176" y="135"/>
                  </a:lnTo>
                  <a:lnTo>
                    <a:pt x="176" y="133"/>
                  </a:lnTo>
                  <a:lnTo>
                    <a:pt x="177" y="131"/>
                  </a:lnTo>
                  <a:lnTo>
                    <a:pt x="176" y="131"/>
                  </a:lnTo>
                  <a:lnTo>
                    <a:pt x="175" y="132"/>
                  </a:lnTo>
                  <a:lnTo>
                    <a:pt x="175" y="133"/>
                  </a:lnTo>
                  <a:lnTo>
                    <a:pt x="175" y="134"/>
                  </a:lnTo>
                  <a:lnTo>
                    <a:pt x="174" y="132"/>
                  </a:lnTo>
                  <a:lnTo>
                    <a:pt x="174" y="131"/>
                  </a:lnTo>
                  <a:lnTo>
                    <a:pt x="174" y="129"/>
                  </a:lnTo>
                  <a:lnTo>
                    <a:pt x="173" y="130"/>
                  </a:lnTo>
                  <a:lnTo>
                    <a:pt x="173" y="132"/>
                  </a:lnTo>
                  <a:lnTo>
                    <a:pt x="173" y="134"/>
                  </a:lnTo>
                  <a:lnTo>
                    <a:pt x="173" y="136"/>
                  </a:lnTo>
                  <a:lnTo>
                    <a:pt x="172" y="138"/>
                  </a:lnTo>
                  <a:lnTo>
                    <a:pt x="172" y="139"/>
                  </a:lnTo>
                  <a:lnTo>
                    <a:pt x="172" y="140"/>
                  </a:lnTo>
                  <a:lnTo>
                    <a:pt x="172" y="141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70" y="147"/>
                  </a:lnTo>
                  <a:lnTo>
                    <a:pt x="169" y="149"/>
                  </a:lnTo>
                  <a:lnTo>
                    <a:pt x="167" y="149"/>
                  </a:lnTo>
                  <a:lnTo>
                    <a:pt x="168" y="150"/>
                  </a:lnTo>
                  <a:lnTo>
                    <a:pt x="168" y="151"/>
                  </a:lnTo>
                  <a:lnTo>
                    <a:pt x="166" y="150"/>
                  </a:lnTo>
                  <a:lnTo>
                    <a:pt x="166" y="152"/>
                  </a:lnTo>
                  <a:lnTo>
                    <a:pt x="164" y="153"/>
                  </a:lnTo>
                  <a:lnTo>
                    <a:pt x="162" y="154"/>
                  </a:lnTo>
                  <a:lnTo>
                    <a:pt x="160" y="153"/>
                  </a:lnTo>
                  <a:lnTo>
                    <a:pt x="159" y="154"/>
                  </a:lnTo>
                  <a:lnTo>
                    <a:pt x="160" y="155"/>
                  </a:lnTo>
                  <a:lnTo>
                    <a:pt x="159" y="157"/>
                  </a:lnTo>
                  <a:lnTo>
                    <a:pt x="157" y="158"/>
                  </a:lnTo>
                  <a:lnTo>
                    <a:pt x="156" y="158"/>
                  </a:lnTo>
                  <a:lnTo>
                    <a:pt x="155" y="159"/>
                  </a:lnTo>
                  <a:lnTo>
                    <a:pt x="154" y="159"/>
                  </a:lnTo>
                  <a:lnTo>
                    <a:pt x="151" y="159"/>
                  </a:lnTo>
                  <a:lnTo>
                    <a:pt x="150" y="159"/>
                  </a:lnTo>
                  <a:lnTo>
                    <a:pt x="152" y="159"/>
                  </a:lnTo>
                  <a:lnTo>
                    <a:pt x="151" y="161"/>
                  </a:lnTo>
                  <a:lnTo>
                    <a:pt x="154" y="162"/>
                  </a:lnTo>
                  <a:lnTo>
                    <a:pt x="156" y="164"/>
                  </a:lnTo>
                  <a:lnTo>
                    <a:pt x="154" y="165"/>
                  </a:lnTo>
                  <a:lnTo>
                    <a:pt x="151" y="168"/>
                  </a:lnTo>
                  <a:lnTo>
                    <a:pt x="142" y="166"/>
                  </a:lnTo>
                  <a:lnTo>
                    <a:pt x="147" y="168"/>
                  </a:lnTo>
                  <a:lnTo>
                    <a:pt x="153" y="173"/>
                  </a:lnTo>
                  <a:lnTo>
                    <a:pt x="148" y="173"/>
                  </a:lnTo>
                  <a:lnTo>
                    <a:pt x="156" y="174"/>
                  </a:lnTo>
                  <a:lnTo>
                    <a:pt x="155" y="176"/>
                  </a:lnTo>
                  <a:lnTo>
                    <a:pt x="154" y="174"/>
                  </a:lnTo>
                  <a:lnTo>
                    <a:pt x="151" y="176"/>
                  </a:lnTo>
                  <a:lnTo>
                    <a:pt x="154" y="178"/>
                  </a:lnTo>
                  <a:lnTo>
                    <a:pt x="154" y="180"/>
                  </a:lnTo>
                  <a:lnTo>
                    <a:pt x="155" y="180"/>
                  </a:lnTo>
                  <a:lnTo>
                    <a:pt x="153" y="182"/>
                  </a:lnTo>
                  <a:lnTo>
                    <a:pt x="155" y="183"/>
                  </a:lnTo>
                  <a:lnTo>
                    <a:pt x="153" y="184"/>
                  </a:lnTo>
                  <a:lnTo>
                    <a:pt x="148" y="181"/>
                  </a:lnTo>
                  <a:lnTo>
                    <a:pt x="152" y="186"/>
                  </a:lnTo>
                  <a:lnTo>
                    <a:pt x="154" y="188"/>
                  </a:lnTo>
                  <a:lnTo>
                    <a:pt x="153" y="188"/>
                  </a:lnTo>
                  <a:lnTo>
                    <a:pt x="153" y="189"/>
                  </a:lnTo>
                  <a:lnTo>
                    <a:pt x="151" y="190"/>
                  </a:lnTo>
                  <a:lnTo>
                    <a:pt x="149" y="188"/>
                  </a:lnTo>
                  <a:lnTo>
                    <a:pt x="150" y="191"/>
                  </a:lnTo>
                  <a:lnTo>
                    <a:pt x="153" y="193"/>
                  </a:lnTo>
                  <a:lnTo>
                    <a:pt x="154" y="197"/>
                  </a:lnTo>
                  <a:lnTo>
                    <a:pt x="146" y="192"/>
                  </a:lnTo>
                  <a:lnTo>
                    <a:pt x="149" y="197"/>
                  </a:lnTo>
                  <a:lnTo>
                    <a:pt x="147" y="197"/>
                  </a:lnTo>
                  <a:lnTo>
                    <a:pt x="152" y="202"/>
                  </a:lnTo>
                  <a:lnTo>
                    <a:pt x="145" y="197"/>
                  </a:lnTo>
                  <a:lnTo>
                    <a:pt x="145" y="198"/>
                  </a:lnTo>
                  <a:lnTo>
                    <a:pt x="151" y="204"/>
                  </a:lnTo>
                  <a:lnTo>
                    <a:pt x="153" y="206"/>
                  </a:lnTo>
                  <a:lnTo>
                    <a:pt x="151" y="207"/>
                  </a:lnTo>
                  <a:lnTo>
                    <a:pt x="150" y="209"/>
                  </a:lnTo>
                  <a:lnTo>
                    <a:pt x="151" y="211"/>
                  </a:lnTo>
                  <a:lnTo>
                    <a:pt x="151" y="213"/>
                  </a:lnTo>
                  <a:lnTo>
                    <a:pt x="148" y="211"/>
                  </a:lnTo>
                  <a:lnTo>
                    <a:pt x="148" y="213"/>
                  </a:lnTo>
                  <a:lnTo>
                    <a:pt x="150" y="214"/>
                  </a:lnTo>
                  <a:lnTo>
                    <a:pt x="151" y="214"/>
                  </a:lnTo>
                  <a:lnTo>
                    <a:pt x="153" y="217"/>
                  </a:lnTo>
                  <a:lnTo>
                    <a:pt x="153" y="221"/>
                  </a:lnTo>
                  <a:lnTo>
                    <a:pt x="151" y="224"/>
                  </a:lnTo>
                  <a:lnTo>
                    <a:pt x="150" y="223"/>
                  </a:lnTo>
                  <a:lnTo>
                    <a:pt x="150" y="227"/>
                  </a:lnTo>
                  <a:lnTo>
                    <a:pt x="147" y="228"/>
                  </a:lnTo>
                  <a:lnTo>
                    <a:pt x="148" y="230"/>
                  </a:lnTo>
                  <a:lnTo>
                    <a:pt x="148" y="232"/>
                  </a:lnTo>
                  <a:lnTo>
                    <a:pt x="147" y="233"/>
                  </a:lnTo>
                  <a:lnTo>
                    <a:pt x="148" y="235"/>
                  </a:lnTo>
                  <a:lnTo>
                    <a:pt x="150" y="237"/>
                  </a:lnTo>
                  <a:lnTo>
                    <a:pt x="150" y="239"/>
                  </a:lnTo>
                  <a:lnTo>
                    <a:pt x="150" y="241"/>
                  </a:lnTo>
                  <a:lnTo>
                    <a:pt x="148" y="244"/>
                  </a:lnTo>
                  <a:lnTo>
                    <a:pt x="147" y="244"/>
                  </a:lnTo>
                  <a:lnTo>
                    <a:pt x="148" y="246"/>
                  </a:lnTo>
                  <a:lnTo>
                    <a:pt x="147" y="247"/>
                  </a:lnTo>
                  <a:lnTo>
                    <a:pt x="148" y="248"/>
                  </a:lnTo>
                  <a:lnTo>
                    <a:pt x="147" y="254"/>
                  </a:lnTo>
                  <a:lnTo>
                    <a:pt x="148" y="255"/>
                  </a:lnTo>
                  <a:lnTo>
                    <a:pt x="149" y="253"/>
                  </a:lnTo>
                  <a:lnTo>
                    <a:pt x="148" y="256"/>
                  </a:lnTo>
                  <a:lnTo>
                    <a:pt x="147" y="255"/>
                  </a:lnTo>
                  <a:lnTo>
                    <a:pt x="146" y="258"/>
                  </a:lnTo>
                  <a:lnTo>
                    <a:pt x="147" y="261"/>
                  </a:lnTo>
                  <a:lnTo>
                    <a:pt x="144" y="262"/>
                  </a:lnTo>
                  <a:lnTo>
                    <a:pt x="142" y="264"/>
                  </a:lnTo>
                  <a:lnTo>
                    <a:pt x="142" y="268"/>
                  </a:lnTo>
                  <a:lnTo>
                    <a:pt x="141" y="271"/>
                  </a:lnTo>
                  <a:lnTo>
                    <a:pt x="139" y="274"/>
                  </a:lnTo>
                  <a:lnTo>
                    <a:pt x="138" y="278"/>
                  </a:lnTo>
                  <a:lnTo>
                    <a:pt x="138" y="282"/>
                  </a:lnTo>
                  <a:lnTo>
                    <a:pt x="138" y="283"/>
                  </a:lnTo>
                  <a:lnTo>
                    <a:pt x="137" y="286"/>
                  </a:lnTo>
                  <a:lnTo>
                    <a:pt x="133" y="293"/>
                  </a:lnTo>
                  <a:lnTo>
                    <a:pt x="132" y="292"/>
                  </a:lnTo>
                  <a:lnTo>
                    <a:pt x="131" y="292"/>
                  </a:lnTo>
                  <a:lnTo>
                    <a:pt x="132" y="288"/>
                  </a:lnTo>
                  <a:lnTo>
                    <a:pt x="130" y="289"/>
                  </a:lnTo>
                  <a:lnTo>
                    <a:pt x="129" y="287"/>
                  </a:lnTo>
                  <a:lnTo>
                    <a:pt x="126" y="287"/>
                  </a:lnTo>
                  <a:lnTo>
                    <a:pt x="126" y="286"/>
                  </a:lnTo>
                  <a:lnTo>
                    <a:pt x="124" y="288"/>
                  </a:lnTo>
                  <a:lnTo>
                    <a:pt x="123" y="288"/>
                  </a:lnTo>
                  <a:lnTo>
                    <a:pt x="123" y="289"/>
                  </a:lnTo>
                  <a:lnTo>
                    <a:pt x="121" y="287"/>
                  </a:lnTo>
                  <a:lnTo>
                    <a:pt x="120" y="288"/>
                  </a:lnTo>
                  <a:lnTo>
                    <a:pt x="119" y="290"/>
                  </a:lnTo>
                  <a:lnTo>
                    <a:pt x="118" y="291"/>
                  </a:lnTo>
                  <a:lnTo>
                    <a:pt x="117" y="290"/>
                  </a:lnTo>
                  <a:lnTo>
                    <a:pt x="117" y="288"/>
                  </a:lnTo>
                  <a:lnTo>
                    <a:pt x="113" y="289"/>
                  </a:lnTo>
                  <a:lnTo>
                    <a:pt x="111" y="289"/>
                  </a:lnTo>
                  <a:lnTo>
                    <a:pt x="110" y="287"/>
                  </a:lnTo>
                  <a:lnTo>
                    <a:pt x="109" y="288"/>
                  </a:lnTo>
                  <a:lnTo>
                    <a:pt x="109" y="290"/>
                  </a:lnTo>
                  <a:lnTo>
                    <a:pt x="106" y="289"/>
                  </a:lnTo>
                  <a:lnTo>
                    <a:pt x="105" y="290"/>
                  </a:lnTo>
                  <a:lnTo>
                    <a:pt x="103" y="289"/>
                  </a:lnTo>
                  <a:lnTo>
                    <a:pt x="102" y="290"/>
                  </a:lnTo>
                  <a:lnTo>
                    <a:pt x="100" y="289"/>
                  </a:lnTo>
                  <a:lnTo>
                    <a:pt x="99" y="291"/>
                  </a:lnTo>
                  <a:lnTo>
                    <a:pt x="100" y="293"/>
                  </a:lnTo>
                  <a:lnTo>
                    <a:pt x="101" y="295"/>
                  </a:lnTo>
                  <a:lnTo>
                    <a:pt x="103" y="296"/>
                  </a:lnTo>
                  <a:lnTo>
                    <a:pt x="101" y="298"/>
                  </a:lnTo>
                  <a:lnTo>
                    <a:pt x="100" y="298"/>
                  </a:lnTo>
                  <a:lnTo>
                    <a:pt x="98" y="298"/>
                  </a:lnTo>
                  <a:lnTo>
                    <a:pt x="97" y="297"/>
                  </a:lnTo>
                  <a:lnTo>
                    <a:pt x="97" y="296"/>
                  </a:lnTo>
                  <a:lnTo>
                    <a:pt x="96" y="296"/>
                  </a:lnTo>
                  <a:lnTo>
                    <a:pt x="94" y="296"/>
                  </a:lnTo>
                  <a:lnTo>
                    <a:pt x="94" y="298"/>
                  </a:lnTo>
                  <a:lnTo>
                    <a:pt x="92" y="300"/>
                  </a:lnTo>
                  <a:lnTo>
                    <a:pt x="90" y="300"/>
                  </a:lnTo>
                  <a:lnTo>
                    <a:pt x="90" y="302"/>
                  </a:lnTo>
                  <a:lnTo>
                    <a:pt x="87" y="306"/>
                  </a:lnTo>
                  <a:lnTo>
                    <a:pt x="86" y="310"/>
                  </a:lnTo>
                  <a:lnTo>
                    <a:pt x="87" y="313"/>
                  </a:lnTo>
                  <a:lnTo>
                    <a:pt x="88" y="316"/>
                  </a:lnTo>
                  <a:lnTo>
                    <a:pt x="88" y="319"/>
                  </a:lnTo>
                  <a:lnTo>
                    <a:pt x="91" y="321"/>
                  </a:lnTo>
                  <a:lnTo>
                    <a:pt x="91" y="324"/>
                  </a:lnTo>
                  <a:lnTo>
                    <a:pt x="90" y="326"/>
                  </a:lnTo>
                  <a:lnTo>
                    <a:pt x="88" y="328"/>
                  </a:lnTo>
                  <a:lnTo>
                    <a:pt x="88" y="329"/>
                  </a:lnTo>
                  <a:lnTo>
                    <a:pt x="87" y="331"/>
                  </a:lnTo>
                  <a:lnTo>
                    <a:pt x="84" y="331"/>
                  </a:lnTo>
                  <a:lnTo>
                    <a:pt x="83" y="331"/>
                  </a:lnTo>
                  <a:lnTo>
                    <a:pt x="79" y="328"/>
                  </a:lnTo>
                  <a:lnTo>
                    <a:pt x="76" y="329"/>
                  </a:lnTo>
                  <a:lnTo>
                    <a:pt x="73" y="329"/>
                  </a:lnTo>
                  <a:lnTo>
                    <a:pt x="72" y="329"/>
                  </a:lnTo>
                  <a:lnTo>
                    <a:pt x="71" y="329"/>
                  </a:lnTo>
                  <a:lnTo>
                    <a:pt x="70" y="331"/>
                  </a:lnTo>
                  <a:lnTo>
                    <a:pt x="69" y="332"/>
                  </a:lnTo>
                  <a:lnTo>
                    <a:pt x="66" y="331"/>
                  </a:lnTo>
                  <a:lnTo>
                    <a:pt x="62" y="334"/>
                  </a:lnTo>
                  <a:lnTo>
                    <a:pt x="57" y="332"/>
                  </a:lnTo>
                  <a:lnTo>
                    <a:pt x="56" y="332"/>
                  </a:lnTo>
                  <a:lnTo>
                    <a:pt x="54" y="332"/>
                  </a:lnTo>
                  <a:lnTo>
                    <a:pt x="51" y="331"/>
                  </a:lnTo>
                  <a:lnTo>
                    <a:pt x="50" y="332"/>
                  </a:lnTo>
                  <a:lnTo>
                    <a:pt x="49" y="331"/>
                  </a:lnTo>
                  <a:lnTo>
                    <a:pt x="47" y="332"/>
                  </a:lnTo>
                  <a:lnTo>
                    <a:pt x="48" y="329"/>
                  </a:lnTo>
                  <a:lnTo>
                    <a:pt x="49" y="330"/>
                  </a:lnTo>
                  <a:lnTo>
                    <a:pt x="51" y="330"/>
                  </a:lnTo>
                  <a:lnTo>
                    <a:pt x="51" y="328"/>
                  </a:lnTo>
                  <a:lnTo>
                    <a:pt x="50" y="325"/>
                  </a:lnTo>
                  <a:lnTo>
                    <a:pt x="49" y="325"/>
                  </a:lnTo>
                  <a:lnTo>
                    <a:pt x="50" y="323"/>
                  </a:lnTo>
                  <a:lnTo>
                    <a:pt x="49" y="322"/>
                  </a:lnTo>
                  <a:lnTo>
                    <a:pt x="51" y="320"/>
                  </a:lnTo>
                  <a:lnTo>
                    <a:pt x="54" y="317"/>
                  </a:lnTo>
                  <a:lnTo>
                    <a:pt x="53" y="315"/>
                  </a:lnTo>
                  <a:lnTo>
                    <a:pt x="53" y="314"/>
                  </a:lnTo>
                  <a:lnTo>
                    <a:pt x="52" y="313"/>
                  </a:lnTo>
                  <a:lnTo>
                    <a:pt x="51" y="314"/>
                  </a:lnTo>
                  <a:lnTo>
                    <a:pt x="51" y="313"/>
                  </a:lnTo>
                  <a:lnTo>
                    <a:pt x="51" y="312"/>
                  </a:lnTo>
                  <a:lnTo>
                    <a:pt x="50" y="313"/>
                  </a:lnTo>
                  <a:lnTo>
                    <a:pt x="49" y="312"/>
                  </a:lnTo>
                  <a:lnTo>
                    <a:pt x="50" y="310"/>
                  </a:lnTo>
                  <a:lnTo>
                    <a:pt x="49" y="307"/>
                  </a:lnTo>
                  <a:lnTo>
                    <a:pt x="48" y="306"/>
                  </a:lnTo>
                  <a:lnTo>
                    <a:pt x="47" y="307"/>
                  </a:lnTo>
                  <a:lnTo>
                    <a:pt x="47" y="305"/>
                  </a:lnTo>
                  <a:lnTo>
                    <a:pt x="46" y="303"/>
                  </a:lnTo>
                  <a:lnTo>
                    <a:pt x="45" y="300"/>
                  </a:lnTo>
                  <a:lnTo>
                    <a:pt x="42" y="295"/>
                  </a:lnTo>
                  <a:lnTo>
                    <a:pt x="41" y="293"/>
                  </a:lnTo>
                  <a:lnTo>
                    <a:pt x="39" y="289"/>
                  </a:lnTo>
                  <a:lnTo>
                    <a:pt x="38" y="286"/>
                  </a:lnTo>
                  <a:lnTo>
                    <a:pt x="38" y="285"/>
                  </a:lnTo>
                  <a:lnTo>
                    <a:pt x="36" y="283"/>
                  </a:lnTo>
                  <a:lnTo>
                    <a:pt x="39" y="284"/>
                  </a:lnTo>
                  <a:lnTo>
                    <a:pt x="42" y="286"/>
                  </a:lnTo>
                  <a:lnTo>
                    <a:pt x="43" y="287"/>
                  </a:lnTo>
                  <a:lnTo>
                    <a:pt x="44" y="287"/>
                  </a:lnTo>
                  <a:lnTo>
                    <a:pt x="45" y="287"/>
                  </a:lnTo>
                  <a:lnTo>
                    <a:pt x="46" y="287"/>
                  </a:lnTo>
                  <a:lnTo>
                    <a:pt x="47" y="286"/>
                  </a:lnTo>
                  <a:lnTo>
                    <a:pt x="47" y="285"/>
                  </a:lnTo>
                  <a:lnTo>
                    <a:pt x="45" y="283"/>
                  </a:lnTo>
                  <a:lnTo>
                    <a:pt x="44" y="280"/>
                  </a:lnTo>
                  <a:lnTo>
                    <a:pt x="42" y="279"/>
                  </a:lnTo>
                  <a:lnTo>
                    <a:pt x="41" y="279"/>
                  </a:lnTo>
                  <a:lnTo>
                    <a:pt x="41" y="276"/>
                  </a:lnTo>
                  <a:lnTo>
                    <a:pt x="42" y="275"/>
                  </a:lnTo>
                  <a:lnTo>
                    <a:pt x="44" y="274"/>
                  </a:lnTo>
                  <a:lnTo>
                    <a:pt x="47" y="276"/>
                  </a:lnTo>
                  <a:lnTo>
                    <a:pt x="48" y="276"/>
                  </a:lnTo>
                  <a:lnTo>
                    <a:pt x="49" y="275"/>
                  </a:lnTo>
                  <a:lnTo>
                    <a:pt x="50" y="273"/>
                  </a:lnTo>
                  <a:lnTo>
                    <a:pt x="50" y="268"/>
                  </a:lnTo>
                  <a:lnTo>
                    <a:pt x="48" y="265"/>
                  </a:lnTo>
                  <a:lnTo>
                    <a:pt x="47" y="264"/>
                  </a:lnTo>
                  <a:lnTo>
                    <a:pt x="45" y="265"/>
                  </a:lnTo>
                  <a:lnTo>
                    <a:pt x="44" y="265"/>
                  </a:lnTo>
                  <a:lnTo>
                    <a:pt x="44" y="263"/>
                  </a:lnTo>
                  <a:lnTo>
                    <a:pt x="42" y="263"/>
                  </a:lnTo>
                  <a:lnTo>
                    <a:pt x="42" y="261"/>
                  </a:lnTo>
                  <a:lnTo>
                    <a:pt x="41" y="259"/>
                  </a:lnTo>
                  <a:lnTo>
                    <a:pt x="41" y="257"/>
                  </a:lnTo>
                  <a:lnTo>
                    <a:pt x="41" y="256"/>
                  </a:lnTo>
                  <a:lnTo>
                    <a:pt x="40" y="255"/>
                  </a:lnTo>
                  <a:lnTo>
                    <a:pt x="39" y="255"/>
                  </a:lnTo>
                  <a:lnTo>
                    <a:pt x="37" y="252"/>
                  </a:lnTo>
                  <a:lnTo>
                    <a:pt x="36" y="252"/>
                  </a:lnTo>
                  <a:lnTo>
                    <a:pt x="33" y="250"/>
                  </a:lnTo>
                  <a:lnTo>
                    <a:pt x="33" y="247"/>
                  </a:lnTo>
                  <a:lnTo>
                    <a:pt x="33" y="246"/>
                  </a:lnTo>
                  <a:lnTo>
                    <a:pt x="31" y="243"/>
                  </a:lnTo>
                  <a:lnTo>
                    <a:pt x="30" y="241"/>
                  </a:lnTo>
                  <a:lnTo>
                    <a:pt x="29" y="240"/>
                  </a:lnTo>
                  <a:lnTo>
                    <a:pt x="30" y="239"/>
                  </a:lnTo>
                  <a:lnTo>
                    <a:pt x="29" y="235"/>
                  </a:lnTo>
                  <a:lnTo>
                    <a:pt x="26" y="234"/>
                  </a:lnTo>
                  <a:lnTo>
                    <a:pt x="26" y="232"/>
                  </a:lnTo>
                  <a:lnTo>
                    <a:pt x="27" y="231"/>
                  </a:lnTo>
                  <a:lnTo>
                    <a:pt x="28" y="231"/>
                  </a:lnTo>
                  <a:lnTo>
                    <a:pt x="28" y="228"/>
                  </a:lnTo>
                  <a:lnTo>
                    <a:pt x="26" y="228"/>
                  </a:lnTo>
                  <a:lnTo>
                    <a:pt x="26" y="227"/>
                  </a:lnTo>
                  <a:lnTo>
                    <a:pt x="27" y="225"/>
                  </a:lnTo>
                  <a:lnTo>
                    <a:pt x="26" y="225"/>
                  </a:lnTo>
                  <a:lnTo>
                    <a:pt x="26" y="222"/>
                  </a:lnTo>
                  <a:lnTo>
                    <a:pt x="24" y="225"/>
                  </a:lnTo>
                  <a:lnTo>
                    <a:pt x="24" y="228"/>
                  </a:lnTo>
                  <a:lnTo>
                    <a:pt x="23" y="226"/>
                  </a:lnTo>
                  <a:lnTo>
                    <a:pt x="22" y="228"/>
                  </a:lnTo>
                  <a:lnTo>
                    <a:pt x="22" y="225"/>
                  </a:lnTo>
                  <a:lnTo>
                    <a:pt x="21" y="226"/>
                  </a:lnTo>
                  <a:lnTo>
                    <a:pt x="21" y="223"/>
                  </a:lnTo>
                  <a:lnTo>
                    <a:pt x="21" y="219"/>
                  </a:lnTo>
                  <a:lnTo>
                    <a:pt x="22" y="217"/>
                  </a:lnTo>
                  <a:lnTo>
                    <a:pt x="22" y="213"/>
                  </a:lnTo>
                  <a:lnTo>
                    <a:pt x="21" y="213"/>
                  </a:lnTo>
                  <a:lnTo>
                    <a:pt x="20" y="214"/>
                  </a:lnTo>
                  <a:lnTo>
                    <a:pt x="20" y="212"/>
                  </a:lnTo>
                  <a:lnTo>
                    <a:pt x="19" y="211"/>
                  </a:lnTo>
                  <a:lnTo>
                    <a:pt x="19" y="210"/>
                  </a:lnTo>
                  <a:lnTo>
                    <a:pt x="23" y="208"/>
                  </a:lnTo>
                  <a:lnTo>
                    <a:pt x="20" y="210"/>
                  </a:lnTo>
                  <a:lnTo>
                    <a:pt x="18" y="209"/>
                  </a:lnTo>
                  <a:lnTo>
                    <a:pt x="15" y="209"/>
                  </a:lnTo>
                  <a:lnTo>
                    <a:pt x="16" y="206"/>
                  </a:lnTo>
                  <a:lnTo>
                    <a:pt x="18" y="206"/>
                  </a:lnTo>
                  <a:lnTo>
                    <a:pt x="20" y="204"/>
                  </a:lnTo>
                  <a:lnTo>
                    <a:pt x="16" y="205"/>
                  </a:lnTo>
                  <a:lnTo>
                    <a:pt x="16" y="202"/>
                  </a:lnTo>
                  <a:lnTo>
                    <a:pt x="15" y="202"/>
                  </a:lnTo>
                  <a:lnTo>
                    <a:pt x="15" y="200"/>
                  </a:lnTo>
                  <a:lnTo>
                    <a:pt x="16" y="199"/>
                  </a:lnTo>
                  <a:lnTo>
                    <a:pt x="18" y="198"/>
                  </a:lnTo>
                  <a:lnTo>
                    <a:pt x="18" y="197"/>
                  </a:lnTo>
                  <a:lnTo>
                    <a:pt x="17" y="197"/>
                  </a:lnTo>
                  <a:lnTo>
                    <a:pt x="18" y="194"/>
                  </a:lnTo>
                  <a:lnTo>
                    <a:pt x="19" y="190"/>
                  </a:lnTo>
                  <a:lnTo>
                    <a:pt x="19" y="187"/>
                  </a:lnTo>
                  <a:lnTo>
                    <a:pt x="20" y="184"/>
                  </a:lnTo>
                  <a:lnTo>
                    <a:pt x="20" y="182"/>
                  </a:lnTo>
                  <a:lnTo>
                    <a:pt x="20" y="180"/>
                  </a:lnTo>
                  <a:lnTo>
                    <a:pt x="19" y="179"/>
                  </a:lnTo>
                  <a:lnTo>
                    <a:pt x="19" y="177"/>
                  </a:lnTo>
                  <a:lnTo>
                    <a:pt x="22" y="176"/>
                  </a:lnTo>
                  <a:lnTo>
                    <a:pt x="18" y="177"/>
                  </a:lnTo>
                  <a:lnTo>
                    <a:pt x="16" y="177"/>
                  </a:lnTo>
                  <a:lnTo>
                    <a:pt x="14" y="180"/>
                  </a:lnTo>
                  <a:lnTo>
                    <a:pt x="12" y="181"/>
                  </a:lnTo>
                  <a:lnTo>
                    <a:pt x="11" y="181"/>
                  </a:lnTo>
                  <a:lnTo>
                    <a:pt x="12" y="176"/>
                  </a:lnTo>
                  <a:lnTo>
                    <a:pt x="15" y="171"/>
                  </a:lnTo>
                  <a:lnTo>
                    <a:pt x="13" y="173"/>
                  </a:lnTo>
                  <a:lnTo>
                    <a:pt x="12" y="169"/>
                  </a:lnTo>
                  <a:lnTo>
                    <a:pt x="11" y="176"/>
                  </a:lnTo>
                  <a:lnTo>
                    <a:pt x="9" y="178"/>
                  </a:lnTo>
                  <a:lnTo>
                    <a:pt x="8" y="178"/>
                  </a:lnTo>
                  <a:lnTo>
                    <a:pt x="9" y="174"/>
                  </a:lnTo>
                  <a:lnTo>
                    <a:pt x="6" y="176"/>
                  </a:lnTo>
                  <a:lnTo>
                    <a:pt x="8" y="173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3" y="171"/>
                  </a:lnTo>
                  <a:lnTo>
                    <a:pt x="6" y="169"/>
                  </a:lnTo>
                  <a:lnTo>
                    <a:pt x="5" y="169"/>
                  </a:lnTo>
                  <a:lnTo>
                    <a:pt x="3" y="167"/>
                  </a:lnTo>
                  <a:lnTo>
                    <a:pt x="4" y="165"/>
                  </a:lnTo>
                  <a:lnTo>
                    <a:pt x="5" y="164"/>
                  </a:lnTo>
                  <a:lnTo>
                    <a:pt x="4" y="160"/>
                  </a:lnTo>
                  <a:lnTo>
                    <a:pt x="3" y="158"/>
                  </a:lnTo>
                  <a:lnTo>
                    <a:pt x="1" y="156"/>
                  </a:lnTo>
                  <a:lnTo>
                    <a:pt x="2" y="153"/>
                  </a:lnTo>
                  <a:lnTo>
                    <a:pt x="2" y="149"/>
                  </a:lnTo>
                  <a:lnTo>
                    <a:pt x="2" y="146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1" y="139"/>
                  </a:lnTo>
                  <a:lnTo>
                    <a:pt x="6" y="136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5" name="Freeform 256"/>
            <p:cNvSpPr>
              <a:spLocks/>
            </p:cNvSpPr>
            <p:nvPr/>
          </p:nvSpPr>
          <p:spPr bwMode="auto">
            <a:xfrm>
              <a:off x="3993685" y="2373468"/>
              <a:ext cx="15527" cy="63953"/>
            </a:xfrm>
            <a:custGeom>
              <a:avLst/>
              <a:gdLst>
                <a:gd name="T0" fmla="*/ 2147483647 w 6"/>
                <a:gd name="T1" fmla="*/ 0 h 25"/>
                <a:gd name="T2" fmla="*/ 2147483647 w 6"/>
                <a:gd name="T3" fmla="*/ 2147483647 h 25"/>
                <a:gd name="T4" fmla="*/ 2147483647 w 6"/>
                <a:gd name="T5" fmla="*/ 2147483647 h 25"/>
                <a:gd name="T6" fmla="*/ 2147483647 w 6"/>
                <a:gd name="T7" fmla="*/ 2147483647 h 25"/>
                <a:gd name="T8" fmla="*/ 2147483647 w 6"/>
                <a:gd name="T9" fmla="*/ 2147483647 h 25"/>
                <a:gd name="T10" fmla="*/ 2147483647 w 6"/>
                <a:gd name="T11" fmla="*/ 2147483647 h 25"/>
                <a:gd name="T12" fmla="*/ 2147483647 w 6"/>
                <a:gd name="T13" fmla="*/ 2147483647 h 25"/>
                <a:gd name="T14" fmla="*/ 0 w 6"/>
                <a:gd name="T15" fmla="*/ 2147483647 h 25"/>
                <a:gd name="T16" fmla="*/ 2147483647 w 6"/>
                <a:gd name="T17" fmla="*/ 2147483647 h 25"/>
                <a:gd name="T18" fmla="*/ 2147483647 w 6"/>
                <a:gd name="T19" fmla="*/ 2147483647 h 25"/>
                <a:gd name="T20" fmla="*/ 2147483647 w 6"/>
                <a:gd name="T21" fmla="*/ 2147483647 h 25"/>
                <a:gd name="T22" fmla="*/ 0 w 6"/>
                <a:gd name="T23" fmla="*/ 2147483647 h 25"/>
                <a:gd name="T24" fmla="*/ 2147483647 w 6"/>
                <a:gd name="T25" fmla="*/ 2147483647 h 25"/>
                <a:gd name="T26" fmla="*/ 2147483647 w 6"/>
                <a:gd name="T27" fmla="*/ 2147483647 h 25"/>
                <a:gd name="T28" fmla="*/ 2147483647 w 6"/>
                <a:gd name="T29" fmla="*/ 2147483647 h 25"/>
                <a:gd name="T30" fmla="*/ 2147483647 w 6"/>
                <a:gd name="T31" fmla="*/ 2147483647 h 25"/>
                <a:gd name="T32" fmla="*/ 2147483647 w 6"/>
                <a:gd name="T33" fmla="*/ 2147483647 h 25"/>
                <a:gd name="T34" fmla="*/ 2147483647 w 6"/>
                <a:gd name="T35" fmla="*/ 2147483647 h 25"/>
                <a:gd name="T36" fmla="*/ 2147483647 w 6"/>
                <a:gd name="T37" fmla="*/ 2147483647 h 25"/>
                <a:gd name="T38" fmla="*/ 2147483647 w 6"/>
                <a:gd name="T39" fmla="*/ 2147483647 h 25"/>
                <a:gd name="T40" fmla="*/ 2147483647 w 6"/>
                <a:gd name="T41" fmla="*/ 2147483647 h 25"/>
                <a:gd name="T42" fmla="*/ 2147483647 w 6"/>
                <a:gd name="T43" fmla="*/ 2147483647 h 25"/>
                <a:gd name="T44" fmla="*/ 2147483647 w 6"/>
                <a:gd name="T45" fmla="*/ 2147483647 h 25"/>
                <a:gd name="T46" fmla="*/ 2147483647 w 6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"/>
                <a:gd name="T73" fmla="*/ 0 h 25"/>
                <a:gd name="T74" fmla="*/ 6 w 6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" h="25">
                  <a:moveTo>
                    <a:pt x="3" y="0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5" y="25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6" name="Freeform 257"/>
            <p:cNvSpPr>
              <a:spLocks/>
            </p:cNvSpPr>
            <p:nvPr/>
          </p:nvSpPr>
          <p:spPr bwMode="auto">
            <a:xfrm>
              <a:off x="3672785" y="2741831"/>
              <a:ext cx="121632" cy="140695"/>
            </a:xfrm>
            <a:custGeom>
              <a:avLst/>
              <a:gdLst>
                <a:gd name="T0" fmla="*/ 2147483647 w 47"/>
                <a:gd name="T1" fmla="*/ 2147483647 h 55"/>
                <a:gd name="T2" fmla="*/ 2147483647 w 47"/>
                <a:gd name="T3" fmla="*/ 2147483647 h 55"/>
                <a:gd name="T4" fmla="*/ 2147483647 w 47"/>
                <a:gd name="T5" fmla="*/ 2147483647 h 55"/>
                <a:gd name="T6" fmla="*/ 2147483647 w 47"/>
                <a:gd name="T7" fmla="*/ 2147483647 h 55"/>
                <a:gd name="T8" fmla="*/ 2147483647 w 47"/>
                <a:gd name="T9" fmla="*/ 2147483647 h 55"/>
                <a:gd name="T10" fmla="*/ 2147483647 w 47"/>
                <a:gd name="T11" fmla="*/ 2147483647 h 55"/>
                <a:gd name="T12" fmla="*/ 2147483647 w 47"/>
                <a:gd name="T13" fmla="*/ 2147483647 h 55"/>
                <a:gd name="T14" fmla="*/ 2147483647 w 47"/>
                <a:gd name="T15" fmla="*/ 2147483647 h 55"/>
                <a:gd name="T16" fmla="*/ 2147483647 w 47"/>
                <a:gd name="T17" fmla="*/ 2147483647 h 55"/>
                <a:gd name="T18" fmla="*/ 2147483647 w 47"/>
                <a:gd name="T19" fmla="*/ 2147483647 h 55"/>
                <a:gd name="T20" fmla="*/ 2147483647 w 47"/>
                <a:gd name="T21" fmla="*/ 2147483647 h 55"/>
                <a:gd name="T22" fmla="*/ 2147483647 w 47"/>
                <a:gd name="T23" fmla="*/ 2147483647 h 55"/>
                <a:gd name="T24" fmla="*/ 2147483647 w 47"/>
                <a:gd name="T25" fmla="*/ 2147483647 h 55"/>
                <a:gd name="T26" fmla="*/ 2147483647 w 47"/>
                <a:gd name="T27" fmla="*/ 2147483647 h 55"/>
                <a:gd name="T28" fmla="*/ 2147483647 w 47"/>
                <a:gd name="T29" fmla="*/ 2147483647 h 55"/>
                <a:gd name="T30" fmla="*/ 2147483647 w 47"/>
                <a:gd name="T31" fmla="*/ 2147483647 h 55"/>
                <a:gd name="T32" fmla="*/ 2147483647 w 47"/>
                <a:gd name="T33" fmla="*/ 2147483647 h 55"/>
                <a:gd name="T34" fmla="*/ 2147483647 w 47"/>
                <a:gd name="T35" fmla="*/ 2147483647 h 55"/>
                <a:gd name="T36" fmla="*/ 2147483647 w 47"/>
                <a:gd name="T37" fmla="*/ 2147483647 h 55"/>
                <a:gd name="T38" fmla="*/ 2147483647 w 47"/>
                <a:gd name="T39" fmla="*/ 2147483647 h 55"/>
                <a:gd name="T40" fmla="*/ 2147483647 w 47"/>
                <a:gd name="T41" fmla="*/ 2147483647 h 55"/>
                <a:gd name="T42" fmla="*/ 2147483647 w 47"/>
                <a:gd name="T43" fmla="*/ 2147483647 h 55"/>
                <a:gd name="T44" fmla="*/ 2147483647 w 47"/>
                <a:gd name="T45" fmla="*/ 2147483647 h 55"/>
                <a:gd name="T46" fmla="*/ 2147483647 w 47"/>
                <a:gd name="T47" fmla="*/ 2147483647 h 55"/>
                <a:gd name="T48" fmla="*/ 2147483647 w 47"/>
                <a:gd name="T49" fmla="*/ 2147483647 h 55"/>
                <a:gd name="T50" fmla="*/ 2147483647 w 47"/>
                <a:gd name="T51" fmla="*/ 2147483647 h 55"/>
                <a:gd name="T52" fmla="*/ 2147483647 w 47"/>
                <a:gd name="T53" fmla="*/ 2147483647 h 55"/>
                <a:gd name="T54" fmla="*/ 2147483647 w 47"/>
                <a:gd name="T55" fmla="*/ 2147483647 h 55"/>
                <a:gd name="T56" fmla="*/ 2147483647 w 47"/>
                <a:gd name="T57" fmla="*/ 0 h 55"/>
                <a:gd name="T58" fmla="*/ 2147483647 w 47"/>
                <a:gd name="T59" fmla="*/ 2147483647 h 55"/>
                <a:gd name="T60" fmla="*/ 2147483647 w 47"/>
                <a:gd name="T61" fmla="*/ 2147483647 h 55"/>
                <a:gd name="T62" fmla="*/ 2147483647 w 47"/>
                <a:gd name="T63" fmla="*/ 2147483647 h 55"/>
                <a:gd name="T64" fmla="*/ 2147483647 w 47"/>
                <a:gd name="T65" fmla="*/ 2147483647 h 55"/>
                <a:gd name="T66" fmla="*/ 2147483647 w 47"/>
                <a:gd name="T67" fmla="*/ 2147483647 h 55"/>
                <a:gd name="T68" fmla="*/ 2147483647 w 47"/>
                <a:gd name="T69" fmla="*/ 2147483647 h 55"/>
                <a:gd name="T70" fmla="*/ 2147483647 w 47"/>
                <a:gd name="T71" fmla="*/ 2147483647 h 55"/>
                <a:gd name="T72" fmla="*/ 2147483647 w 47"/>
                <a:gd name="T73" fmla="*/ 2147483647 h 55"/>
                <a:gd name="T74" fmla="*/ 2147483647 w 47"/>
                <a:gd name="T75" fmla="*/ 2147483647 h 55"/>
                <a:gd name="T76" fmla="*/ 2147483647 w 47"/>
                <a:gd name="T77" fmla="*/ 2147483647 h 55"/>
                <a:gd name="T78" fmla="*/ 2147483647 w 47"/>
                <a:gd name="T79" fmla="*/ 2147483647 h 55"/>
                <a:gd name="T80" fmla="*/ 2147483647 w 47"/>
                <a:gd name="T81" fmla="*/ 2147483647 h 55"/>
                <a:gd name="T82" fmla="*/ 2147483647 w 47"/>
                <a:gd name="T83" fmla="*/ 2147483647 h 55"/>
                <a:gd name="T84" fmla="*/ 2147483647 w 47"/>
                <a:gd name="T85" fmla="*/ 2147483647 h 55"/>
                <a:gd name="T86" fmla="*/ 2147483647 w 47"/>
                <a:gd name="T87" fmla="*/ 2147483647 h 55"/>
                <a:gd name="T88" fmla="*/ 2147483647 w 47"/>
                <a:gd name="T89" fmla="*/ 2147483647 h 55"/>
                <a:gd name="T90" fmla="*/ 2147483647 w 47"/>
                <a:gd name="T91" fmla="*/ 2147483647 h 55"/>
                <a:gd name="T92" fmla="*/ 2147483647 w 47"/>
                <a:gd name="T93" fmla="*/ 2147483647 h 55"/>
                <a:gd name="T94" fmla="*/ 2147483647 w 47"/>
                <a:gd name="T95" fmla="*/ 2147483647 h 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7"/>
                <a:gd name="T145" fmla="*/ 0 h 55"/>
                <a:gd name="T146" fmla="*/ 47 w 47"/>
                <a:gd name="T147" fmla="*/ 55 h 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7" h="55">
                  <a:moveTo>
                    <a:pt x="12" y="20"/>
                  </a:moveTo>
                  <a:lnTo>
                    <a:pt x="10" y="23"/>
                  </a:lnTo>
                  <a:lnTo>
                    <a:pt x="9" y="25"/>
                  </a:lnTo>
                  <a:lnTo>
                    <a:pt x="9" y="28"/>
                  </a:lnTo>
                  <a:lnTo>
                    <a:pt x="9" y="29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7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0" y="41"/>
                  </a:lnTo>
                  <a:lnTo>
                    <a:pt x="8" y="43"/>
                  </a:lnTo>
                  <a:lnTo>
                    <a:pt x="6" y="45"/>
                  </a:lnTo>
                  <a:lnTo>
                    <a:pt x="4" y="49"/>
                  </a:lnTo>
                  <a:lnTo>
                    <a:pt x="1" y="51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4" y="53"/>
                  </a:lnTo>
                  <a:lnTo>
                    <a:pt x="6" y="52"/>
                  </a:lnTo>
                  <a:lnTo>
                    <a:pt x="9" y="49"/>
                  </a:lnTo>
                  <a:lnTo>
                    <a:pt x="8" y="53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0" y="51"/>
                  </a:lnTo>
                  <a:lnTo>
                    <a:pt x="13" y="49"/>
                  </a:lnTo>
                  <a:lnTo>
                    <a:pt x="16" y="48"/>
                  </a:lnTo>
                  <a:lnTo>
                    <a:pt x="18" y="45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19" y="42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22" y="46"/>
                  </a:lnTo>
                  <a:lnTo>
                    <a:pt x="25" y="48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1" y="40"/>
                  </a:lnTo>
                  <a:lnTo>
                    <a:pt x="32" y="39"/>
                  </a:lnTo>
                  <a:lnTo>
                    <a:pt x="33" y="40"/>
                  </a:lnTo>
                  <a:lnTo>
                    <a:pt x="36" y="37"/>
                  </a:lnTo>
                  <a:lnTo>
                    <a:pt x="36" y="34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2" y="32"/>
                  </a:lnTo>
                  <a:lnTo>
                    <a:pt x="41" y="32"/>
                  </a:lnTo>
                  <a:lnTo>
                    <a:pt x="42" y="31"/>
                  </a:lnTo>
                  <a:lnTo>
                    <a:pt x="43" y="30"/>
                  </a:lnTo>
                  <a:lnTo>
                    <a:pt x="44" y="29"/>
                  </a:lnTo>
                  <a:lnTo>
                    <a:pt x="45" y="26"/>
                  </a:lnTo>
                  <a:lnTo>
                    <a:pt x="46" y="24"/>
                  </a:lnTo>
                  <a:lnTo>
                    <a:pt x="44" y="21"/>
                  </a:lnTo>
                  <a:lnTo>
                    <a:pt x="45" y="20"/>
                  </a:lnTo>
                  <a:lnTo>
                    <a:pt x="46" y="20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6" y="18"/>
                  </a:lnTo>
                  <a:lnTo>
                    <a:pt x="44" y="19"/>
                  </a:lnTo>
                  <a:lnTo>
                    <a:pt x="43" y="16"/>
                  </a:lnTo>
                  <a:lnTo>
                    <a:pt x="44" y="14"/>
                  </a:lnTo>
                  <a:lnTo>
                    <a:pt x="46" y="11"/>
                  </a:lnTo>
                  <a:lnTo>
                    <a:pt x="47" y="9"/>
                  </a:lnTo>
                  <a:lnTo>
                    <a:pt x="46" y="6"/>
                  </a:lnTo>
                  <a:lnTo>
                    <a:pt x="47" y="3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4" y="3"/>
                  </a:lnTo>
                  <a:lnTo>
                    <a:pt x="43" y="6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7" y="3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7" y="1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3" y="3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8" y="3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5" y="7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4" y="17"/>
                  </a:lnTo>
                  <a:lnTo>
                    <a:pt x="24" y="21"/>
                  </a:lnTo>
                  <a:lnTo>
                    <a:pt x="25" y="23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6" y="18"/>
                  </a:lnTo>
                  <a:lnTo>
                    <a:pt x="15" y="17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12" y="20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7" name="Freeform 258"/>
            <p:cNvSpPr>
              <a:spLocks/>
            </p:cNvSpPr>
            <p:nvPr/>
          </p:nvSpPr>
          <p:spPr bwMode="auto">
            <a:xfrm>
              <a:off x="3799593" y="2818574"/>
              <a:ext cx="59523" cy="138136"/>
            </a:xfrm>
            <a:custGeom>
              <a:avLst/>
              <a:gdLst>
                <a:gd name="T0" fmla="*/ 0 w 23"/>
                <a:gd name="T1" fmla="*/ 2147483647 h 54"/>
                <a:gd name="T2" fmla="*/ 2147483647 w 23"/>
                <a:gd name="T3" fmla="*/ 2147483647 h 54"/>
                <a:gd name="T4" fmla="*/ 2147483647 w 23"/>
                <a:gd name="T5" fmla="*/ 2147483647 h 54"/>
                <a:gd name="T6" fmla="*/ 2147483647 w 23"/>
                <a:gd name="T7" fmla="*/ 2147483647 h 54"/>
                <a:gd name="T8" fmla="*/ 2147483647 w 23"/>
                <a:gd name="T9" fmla="*/ 2147483647 h 54"/>
                <a:gd name="T10" fmla="*/ 2147483647 w 23"/>
                <a:gd name="T11" fmla="*/ 2147483647 h 54"/>
                <a:gd name="T12" fmla="*/ 2147483647 w 23"/>
                <a:gd name="T13" fmla="*/ 2147483647 h 54"/>
                <a:gd name="T14" fmla="*/ 2147483647 w 23"/>
                <a:gd name="T15" fmla="*/ 2147483647 h 54"/>
                <a:gd name="T16" fmla="*/ 2147483647 w 23"/>
                <a:gd name="T17" fmla="*/ 2147483647 h 54"/>
                <a:gd name="T18" fmla="*/ 2147483647 w 23"/>
                <a:gd name="T19" fmla="*/ 2147483647 h 54"/>
                <a:gd name="T20" fmla="*/ 2147483647 w 23"/>
                <a:gd name="T21" fmla="*/ 2147483647 h 54"/>
                <a:gd name="T22" fmla="*/ 2147483647 w 23"/>
                <a:gd name="T23" fmla="*/ 2147483647 h 54"/>
                <a:gd name="T24" fmla="*/ 2147483647 w 23"/>
                <a:gd name="T25" fmla="*/ 2147483647 h 54"/>
                <a:gd name="T26" fmla="*/ 2147483647 w 23"/>
                <a:gd name="T27" fmla="*/ 2147483647 h 54"/>
                <a:gd name="T28" fmla="*/ 2147483647 w 23"/>
                <a:gd name="T29" fmla="*/ 2147483647 h 54"/>
                <a:gd name="T30" fmla="*/ 2147483647 w 23"/>
                <a:gd name="T31" fmla="*/ 2147483647 h 54"/>
                <a:gd name="T32" fmla="*/ 2147483647 w 23"/>
                <a:gd name="T33" fmla="*/ 2147483647 h 54"/>
                <a:gd name="T34" fmla="*/ 2147483647 w 23"/>
                <a:gd name="T35" fmla="*/ 2147483647 h 54"/>
                <a:gd name="T36" fmla="*/ 2147483647 w 23"/>
                <a:gd name="T37" fmla="*/ 2147483647 h 54"/>
                <a:gd name="T38" fmla="*/ 2147483647 w 23"/>
                <a:gd name="T39" fmla="*/ 2147483647 h 54"/>
                <a:gd name="T40" fmla="*/ 2147483647 w 23"/>
                <a:gd name="T41" fmla="*/ 2147483647 h 54"/>
                <a:gd name="T42" fmla="*/ 2147483647 w 23"/>
                <a:gd name="T43" fmla="*/ 2147483647 h 54"/>
                <a:gd name="T44" fmla="*/ 2147483647 w 23"/>
                <a:gd name="T45" fmla="*/ 2147483647 h 54"/>
                <a:gd name="T46" fmla="*/ 2147483647 w 23"/>
                <a:gd name="T47" fmla="*/ 0 h 54"/>
                <a:gd name="T48" fmla="*/ 2147483647 w 23"/>
                <a:gd name="T49" fmla="*/ 2147483647 h 54"/>
                <a:gd name="T50" fmla="*/ 2147483647 w 23"/>
                <a:gd name="T51" fmla="*/ 2147483647 h 54"/>
                <a:gd name="T52" fmla="*/ 2147483647 w 23"/>
                <a:gd name="T53" fmla="*/ 2147483647 h 54"/>
                <a:gd name="T54" fmla="*/ 2147483647 w 23"/>
                <a:gd name="T55" fmla="*/ 2147483647 h 54"/>
                <a:gd name="T56" fmla="*/ 2147483647 w 23"/>
                <a:gd name="T57" fmla="*/ 2147483647 h 54"/>
                <a:gd name="T58" fmla="*/ 2147483647 w 23"/>
                <a:gd name="T59" fmla="*/ 2147483647 h 54"/>
                <a:gd name="T60" fmla="*/ 2147483647 w 23"/>
                <a:gd name="T61" fmla="*/ 2147483647 h 54"/>
                <a:gd name="T62" fmla="*/ 2147483647 w 23"/>
                <a:gd name="T63" fmla="*/ 2147483647 h 54"/>
                <a:gd name="T64" fmla="*/ 2147483647 w 23"/>
                <a:gd name="T65" fmla="*/ 2147483647 h 54"/>
                <a:gd name="T66" fmla="*/ 2147483647 w 23"/>
                <a:gd name="T67" fmla="*/ 2147483647 h 54"/>
                <a:gd name="T68" fmla="*/ 2147483647 w 23"/>
                <a:gd name="T69" fmla="*/ 2147483647 h 54"/>
                <a:gd name="T70" fmla="*/ 2147483647 w 23"/>
                <a:gd name="T71" fmla="*/ 2147483647 h 54"/>
                <a:gd name="T72" fmla="*/ 2147483647 w 23"/>
                <a:gd name="T73" fmla="*/ 2147483647 h 54"/>
                <a:gd name="T74" fmla="*/ 2147483647 w 23"/>
                <a:gd name="T75" fmla="*/ 2147483647 h 54"/>
                <a:gd name="T76" fmla="*/ 2147483647 w 23"/>
                <a:gd name="T77" fmla="*/ 2147483647 h 54"/>
                <a:gd name="T78" fmla="*/ 2147483647 w 23"/>
                <a:gd name="T79" fmla="*/ 2147483647 h 54"/>
                <a:gd name="T80" fmla="*/ 2147483647 w 23"/>
                <a:gd name="T81" fmla="*/ 2147483647 h 54"/>
                <a:gd name="T82" fmla="*/ 0 w 23"/>
                <a:gd name="T83" fmla="*/ 2147483647 h 54"/>
                <a:gd name="T84" fmla="*/ 0 w 23"/>
                <a:gd name="T85" fmla="*/ 2147483647 h 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54"/>
                <a:gd name="T131" fmla="*/ 23 w 23"/>
                <a:gd name="T132" fmla="*/ 54 h 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54">
                  <a:moveTo>
                    <a:pt x="0" y="49"/>
                  </a:moveTo>
                  <a:lnTo>
                    <a:pt x="1" y="52"/>
                  </a:lnTo>
                  <a:lnTo>
                    <a:pt x="1" y="54"/>
                  </a:lnTo>
                  <a:lnTo>
                    <a:pt x="3" y="54"/>
                  </a:lnTo>
                  <a:lnTo>
                    <a:pt x="4" y="49"/>
                  </a:lnTo>
                  <a:lnTo>
                    <a:pt x="6" y="45"/>
                  </a:lnTo>
                  <a:lnTo>
                    <a:pt x="8" y="41"/>
                  </a:lnTo>
                  <a:lnTo>
                    <a:pt x="10" y="38"/>
                  </a:lnTo>
                  <a:lnTo>
                    <a:pt x="11" y="36"/>
                  </a:lnTo>
                  <a:lnTo>
                    <a:pt x="13" y="32"/>
                  </a:lnTo>
                  <a:lnTo>
                    <a:pt x="14" y="28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2" y="12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3" y="32"/>
                  </a:lnTo>
                  <a:lnTo>
                    <a:pt x="3" y="36"/>
                  </a:lnTo>
                  <a:lnTo>
                    <a:pt x="1" y="41"/>
                  </a:lnTo>
                  <a:lnTo>
                    <a:pt x="1" y="45"/>
                  </a:lnTo>
                  <a:lnTo>
                    <a:pt x="0" y="47"/>
                  </a:lnTo>
                  <a:lnTo>
                    <a:pt x="0" y="49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8" name="Freeform 259"/>
            <p:cNvSpPr>
              <a:spLocks/>
            </p:cNvSpPr>
            <p:nvPr/>
          </p:nvSpPr>
          <p:spPr bwMode="auto">
            <a:xfrm>
              <a:off x="3872054" y="2746948"/>
              <a:ext cx="82813" cy="25581"/>
            </a:xfrm>
            <a:custGeom>
              <a:avLst/>
              <a:gdLst>
                <a:gd name="T0" fmla="*/ 2147483647 w 32"/>
                <a:gd name="T1" fmla="*/ 2147483647 h 10"/>
                <a:gd name="T2" fmla="*/ 2147483647 w 32"/>
                <a:gd name="T3" fmla="*/ 2147483647 h 10"/>
                <a:gd name="T4" fmla="*/ 2147483647 w 32"/>
                <a:gd name="T5" fmla="*/ 2147483647 h 10"/>
                <a:gd name="T6" fmla="*/ 0 w 32"/>
                <a:gd name="T7" fmla="*/ 2147483647 h 10"/>
                <a:gd name="T8" fmla="*/ 0 w 32"/>
                <a:gd name="T9" fmla="*/ 2147483647 h 10"/>
                <a:gd name="T10" fmla="*/ 2147483647 w 32"/>
                <a:gd name="T11" fmla="*/ 2147483647 h 10"/>
                <a:gd name="T12" fmla="*/ 2147483647 w 32"/>
                <a:gd name="T13" fmla="*/ 2147483647 h 10"/>
                <a:gd name="T14" fmla="*/ 2147483647 w 32"/>
                <a:gd name="T15" fmla="*/ 2147483647 h 10"/>
                <a:gd name="T16" fmla="*/ 2147483647 w 32"/>
                <a:gd name="T17" fmla="*/ 2147483647 h 10"/>
                <a:gd name="T18" fmla="*/ 2147483647 w 32"/>
                <a:gd name="T19" fmla="*/ 2147483647 h 10"/>
                <a:gd name="T20" fmla="*/ 2147483647 w 32"/>
                <a:gd name="T21" fmla="*/ 2147483647 h 10"/>
                <a:gd name="T22" fmla="*/ 2147483647 w 32"/>
                <a:gd name="T23" fmla="*/ 2147483647 h 10"/>
                <a:gd name="T24" fmla="*/ 2147483647 w 32"/>
                <a:gd name="T25" fmla="*/ 2147483647 h 10"/>
                <a:gd name="T26" fmla="*/ 2147483647 w 32"/>
                <a:gd name="T27" fmla="*/ 2147483647 h 10"/>
                <a:gd name="T28" fmla="*/ 2147483647 w 32"/>
                <a:gd name="T29" fmla="*/ 2147483647 h 10"/>
                <a:gd name="T30" fmla="*/ 2147483647 w 32"/>
                <a:gd name="T31" fmla="*/ 2147483647 h 10"/>
                <a:gd name="T32" fmla="*/ 2147483647 w 32"/>
                <a:gd name="T33" fmla="*/ 2147483647 h 10"/>
                <a:gd name="T34" fmla="*/ 2147483647 w 32"/>
                <a:gd name="T35" fmla="*/ 2147483647 h 10"/>
                <a:gd name="T36" fmla="*/ 2147483647 w 32"/>
                <a:gd name="T37" fmla="*/ 2147483647 h 10"/>
                <a:gd name="T38" fmla="*/ 2147483647 w 32"/>
                <a:gd name="T39" fmla="*/ 2147483647 h 10"/>
                <a:gd name="T40" fmla="*/ 2147483647 w 32"/>
                <a:gd name="T41" fmla="*/ 2147483647 h 10"/>
                <a:gd name="T42" fmla="*/ 2147483647 w 32"/>
                <a:gd name="T43" fmla="*/ 2147483647 h 10"/>
                <a:gd name="T44" fmla="*/ 2147483647 w 32"/>
                <a:gd name="T45" fmla="*/ 2147483647 h 10"/>
                <a:gd name="T46" fmla="*/ 2147483647 w 32"/>
                <a:gd name="T47" fmla="*/ 0 h 10"/>
                <a:gd name="T48" fmla="*/ 2147483647 w 32"/>
                <a:gd name="T49" fmla="*/ 2147483647 h 10"/>
                <a:gd name="T50" fmla="*/ 2147483647 w 32"/>
                <a:gd name="T51" fmla="*/ 2147483647 h 10"/>
                <a:gd name="T52" fmla="*/ 2147483647 w 32"/>
                <a:gd name="T53" fmla="*/ 2147483647 h 10"/>
                <a:gd name="T54" fmla="*/ 2147483647 w 32"/>
                <a:gd name="T55" fmla="*/ 2147483647 h 10"/>
                <a:gd name="T56" fmla="*/ 2147483647 w 32"/>
                <a:gd name="T57" fmla="*/ 2147483647 h 10"/>
                <a:gd name="T58" fmla="*/ 2147483647 w 32"/>
                <a:gd name="T59" fmla="*/ 2147483647 h 10"/>
                <a:gd name="T60" fmla="*/ 2147483647 w 32"/>
                <a:gd name="T61" fmla="*/ 2147483647 h 10"/>
                <a:gd name="T62" fmla="*/ 2147483647 w 32"/>
                <a:gd name="T63" fmla="*/ 2147483647 h 10"/>
                <a:gd name="T64" fmla="*/ 2147483647 w 32"/>
                <a:gd name="T65" fmla="*/ 2147483647 h 10"/>
                <a:gd name="T66" fmla="*/ 2147483647 w 32"/>
                <a:gd name="T67" fmla="*/ 2147483647 h 10"/>
                <a:gd name="T68" fmla="*/ 2147483647 w 32"/>
                <a:gd name="T69" fmla="*/ 2147483647 h 10"/>
                <a:gd name="T70" fmla="*/ 2147483647 w 32"/>
                <a:gd name="T71" fmla="*/ 2147483647 h 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"/>
                <a:gd name="T109" fmla="*/ 0 h 10"/>
                <a:gd name="T110" fmla="*/ 32 w 32"/>
                <a:gd name="T111" fmla="*/ 10 h 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" h="10">
                  <a:moveTo>
                    <a:pt x="10" y="1"/>
                  </a:moveTo>
                  <a:lnTo>
                    <a:pt x="6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9" y="9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30" y="2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23" y="4"/>
                  </a:lnTo>
                  <a:lnTo>
                    <a:pt x="20" y="3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10" y="1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49" name="Freeform 260"/>
            <p:cNvSpPr>
              <a:spLocks/>
            </p:cNvSpPr>
            <p:nvPr/>
          </p:nvSpPr>
          <p:spPr bwMode="auto">
            <a:xfrm>
              <a:off x="4086849" y="2902991"/>
              <a:ext cx="82813" cy="148369"/>
            </a:xfrm>
            <a:custGeom>
              <a:avLst/>
              <a:gdLst>
                <a:gd name="T0" fmla="*/ 2147483647 w 32"/>
                <a:gd name="T1" fmla="*/ 2147483647 h 58"/>
                <a:gd name="T2" fmla="*/ 2147483647 w 32"/>
                <a:gd name="T3" fmla="*/ 2147483647 h 58"/>
                <a:gd name="T4" fmla="*/ 2147483647 w 32"/>
                <a:gd name="T5" fmla="*/ 2147483647 h 58"/>
                <a:gd name="T6" fmla="*/ 2147483647 w 32"/>
                <a:gd name="T7" fmla="*/ 2147483647 h 58"/>
                <a:gd name="T8" fmla="*/ 2147483647 w 32"/>
                <a:gd name="T9" fmla="*/ 2147483647 h 58"/>
                <a:gd name="T10" fmla="*/ 2147483647 w 32"/>
                <a:gd name="T11" fmla="*/ 2147483647 h 58"/>
                <a:gd name="T12" fmla="*/ 2147483647 w 32"/>
                <a:gd name="T13" fmla="*/ 2147483647 h 58"/>
                <a:gd name="T14" fmla="*/ 2147483647 w 32"/>
                <a:gd name="T15" fmla="*/ 2147483647 h 58"/>
                <a:gd name="T16" fmla="*/ 2147483647 w 32"/>
                <a:gd name="T17" fmla="*/ 2147483647 h 58"/>
                <a:gd name="T18" fmla="*/ 2147483647 w 32"/>
                <a:gd name="T19" fmla="*/ 2147483647 h 58"/>
                <a:gd name="T20" fmla="*/ 2147483647 w 32"/>
                <a:gd name="T21" fmla="*/ 2147483647 h 58"/>
                <a:gd name="T22" fmla="*/ 2147483647 w 32"/>
                <a:gd name="T23" fmla="*/ 2147483647 h 58"/>
                <a:gd name="T24" fmla="*/ 2147483647 w 32"/>
                <a:gd name="T25" fmla="*/ 2147483647 h 58"/>
                <a:gd name="T26" fmla="*/ 2147483647 w 32"/>
                <a:gd name="T27" fmla="*/ 2147483647 h 58"/>
                <a:gd name="T28" fmla="*/ 2147483647 w 32"/>
                <a:gd name="T29" fmla="*/ 2147483647 h 58"/>
                <a:gd name="T30" fmla="*/ 2147483647 w 32"/>
                <a:gd name="T31" fmla="*/ 2147483647 h 58"/>
                <a:gd name="T32" fmla="*/ 2147483647 w 32"/>
                <a:gd name="T33" fmla="*/ 2147483647 h 58"/>
                <a:gd name="T34" fmla="*/ 2147483647 w 32"/>
                <a:gd name="T35" fmla="*/ 2147483647 h 58"/>
                <a:gd name="T36" fmla="*/ 2147483647 w 32"/>
                <a:gd name="T37" fmla="*/ 2147483647 h 58"/>
                <a:gd name="T38" fmla="*/ 2147483647 w 32"/>
                <a:gd name="T39" fmla="*/ 2147483647 h 58"/>
                <a:gd name="T40" fmla="*/ 2147483647 w 32"/>
                <a:gd name="T41" fmla="*/ 2147483647 h 58"/>
                <a:gd name="T42" fmla="*/ 2147483647 w 32"/>
                <a:gd name="T43" fmla="*/ 2147483647 h 58"/>
                <a:gd name="T44" fmla="*/ 2147483647 w 32"/>
                <a:gd name="T45" fmla="*/ 2147483647 h 58"/>
                <a:gd name="T46" fmla="*/ 2147483647 w 32"/>
                <a:gd name="T47" fmla="*/ 2147483647 h 58"/>
                <a:gd name="T48" fmla="*/ 2147483647 w 32"/>
                <a:gd name="T49" fmla="*/ 2147483647 h 58"/>
                <a:gd name="T50" fmla="*/ 2147483647 w 32"/>
                <a:gd name="T51" fmla="*/ 2147483647 h 58"/>
                <a:gd name="T52" fmla="*/ 2147483647 w 32"/>
                <a:gd name="T53" fmla="*/ 2147483647 h 58"/>
                <a:gd name="T54" fmla="*/ 2147483647 w 32"/>
                <a:gd name="T55" fmla="*/ 2147483647 h 58"/>
                <a:gd name="T56" fmla="*/ 2147483647 w 32"/>
                <a:gd name="T57" fmla="*/ 2147483647 h 58"/>
                <a:gd name="T58" fmla="*/ 2147483647 w 32"/>
                <a:gd name="T59" fmla="*/ 2147483647 h 58"/>
                <a:gd name="T60" fmla="*/ 2147483647 w 32"/>
                <a:gd name="T61" fmla="*/ 2147483647 h 58"/>
                <a:gd name="T62" fmla="*/ 2147483647 w 32"/>
                <a:gd name="T63" fmla="*/ 2147483647 h 58"/>
                <a:gd name="T64" fmla="*/ 2147483647 w 32"/>
                <a:gd name="T65" fmla="*/ 2147483647 h 58"/>
                <a:gd name="T66" fmla="*/ 2147483647 w 32"/>
                <a:gd name="T67" fmla="*/ 2147483647 h 58"/>
                <a:gd name="T68" fmla="*/ 2147483647 w 32"/>
                <a:gd name="T69" fmla="*/ 2147483647 h 58"/>
                <a:gd name="T70" fmla="*/ 2147483647 w 32"/>
                <a:gd name="T71" fmla="*/ 2147483647 h 58"/>
                <a:gd name="T72" fmla="*/ 2147483647 w 32"/>
                <a:gd name="T73" fmla="*/ 0 h 58"/>
                <a:gd name="T74" fmla="*/ 2147483647 w 32"/>
                <a:gd name="T75" fmla="*/ 2147483647 h 58"/>
                <a:gd name="T76" fmla="*/ 2147483647 w 32"/>
                <a:gd name="T77" fmla="*/ 2147483647 h 58"/>
                <a:gd name="T78" fmla="*/ 2147483647 w 32"/>
                <a:gd name="T79" fmla="*/ 2147483647 h 58"/>
                <a:gd name="T80" fmla="*/ 2147483647 w 32"/>
                <a:gd name="T81" fmla="*/ 2147483647 h 58"/>
                <a:gd name="T82" fmla="*/ 2147483647 w 32"/>
                <a:gd name="T83" fmla="*/ 2147483647 h 58"/>
                <a:gd name="T84" fmla="*/ 2147483647 w 32"/>
                <a:gd name="T85" fmla="*/ 2147483647 h 58"/>
                <a:gd name="T86" fmla="*/ 2147483647 w 32"/>
                <a:gd name="T87" fmla="*/ 2147483647 h 58"/>
                <a:gd name="T88" fmla="*/ 2147483647 w 32"/>
                <a:gd name="T89" fmla="*/ 2147483647 h 58"/>
                <a:gd name="T90" fmla="*/ 2147483647 w 32"/>
                <a:gd name="T91" fmla="*/ 2147483647 h 58"/>
                <a:gd name="T92" fmla="*/ 2147483647 w 32"/>
                <a:gd name="T93" fmla="*/ 2147483647 h 58"/>
                <a:gd name="T94" fmla="*/ 2147483647 w 32"/>
                <a:gd name="T95" fmla="*/ 2147483647 h 58"/>
                <a:gd name="T96" fmla="*/ 2147483647 w 32"/>
                <a:gd name="T97" fmla="*/ 2147483647 h 58"/>
                <a:gd name="T98" fmla="*/ 2147483647 w 32"/>
                <a:gd name="T99" fmla="*/ 2147483647 h 58"/>
                <a:gd name="T100" fmla="*/ 2147483647 w 32"/>
                <a:gd name="T101" fmla="*/ 2147483647 h 58"/>
                <a:gd name="T102" fmla="*/ 2147483647 w 32"/>
                <a:gd name="T103" fmla="*/ 2147483647 h 58"/>
                <a:gd name="T104" fmla="*/ 2147483647 w 32"/>
                <a:gd name="T105" fmla="*/ 2147483647 h 58"/>
                <a:gd name="T106" fmla="*/ 2147483647 w 32"/>
                <a:gd name="T107" fmla="*/ 2147483647 h 58"/>
                <a:gd name="T108" fmla="*/ 2147483647 w 32"/>
                <a:gd name="T109" fmla="*/ 2147483647 h 58"/>
                <a:gd name="T110" fmla="*/ 2147483647 w 32"/>
                <a:gd name="T111" fmla="*/ 2147483647 h 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"/>
                <a:gd name="T169" fmla="*/ 0 h 58"/>
                <a:gd name="T170" fmla="*/ 32 w 32"/>
                <a:gd name="T171" fmla="*/ 58 h 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" h="58">
                  <a:moveTo>
                    <a:pt x="1" y="39"/>
                  </a:moveTo>
                  <a:lnTo>
                    <a:pt x="2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6" y="49"/>
                  </a:lnTo>
                  <a:lnTo>
                    <a:pt x="7" y="48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5" y="54"/>
                  </a:lnTo>
                  <a:lnTo>
                    <a:pt x="4" y="55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3" y="58"/>
                  </a:lnTo>
                  <a:lnTo>
                    <a:pt x="5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9" y="53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8" y="49"/>
                  </a:lnTo>
                  <a:lnTo>
                    <a:pt x="9" y="48"/>
                  </a:lnTo>
                  <a:lnTo>
                    <a:pt x="10" y="48"/>
                  </a:lnTo>
                  <a:lnTo>
                    <a:pt x="10" y="47"/>
                  </a:lnTo>
                  <a:lnTo>
                    <a:pt x="11" y="47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6" y="41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7" y="39"/>
                  </a:lnTo>
                  <a:lnTo>
                    <a:pt x="18" y="38"/>
                  </a:lnTo>
                  <a:lnTo>
                    <a:pt x="17" y="38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8" y="34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1" y="32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23" y="30"/>
                  </a:lnTo>
                  <a:lnTo>
                    <a:pt x="22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20" y="28"/>
                  </a:lnTo>
                  <a:lnTo>
                    <a:pt x="19" y="27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20" y="23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8" y="6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3" y="35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0" name="Freeform 261"/>
            <p:cNvSpPr>
              <a:spLocks/>
            </p:cNvSpPr>
            <p:nvPr/>
          </p:nvSpPr>
          <p:spPr bwMode="auto">
            <a:xfrm>
              <a:off x="3967806" y="3002755"/>
              <a:ext cx="51758" cy="161160"/>
            </a:xfrm>
            <a:custGeom>
              <a:avLst/>
              <a:gdLst>
                <a:gd name="T0" fmla="*/ 0 w 20"/>
                <a:gd name="T1" fmla="*/ 2147483647 h 63"/>
                <a:gd name="T2" fmla="*/ 2147483647 w 20"/>
                <a:gd name="T3" fmla="*/ 2147483647 h 63"/>
                <a:gd name="T4" fmla="*/ 2147483647 w 20"/>
                <a:gd name="T5" fmla="*/ 2147483647 h 63"/>
                <a:gd name="T6" fmla="*/ 2147483647 w 20"/>
                <a:gd name="T7" fmla="*/ 2147483647 h 63"/>
                <a:gd name="T8" fmla="*/ 2147483647 w 20"/>
                <a:gd name="T9" fmla="*/ 2147483647 h 63"/>
                <a:gd name="T10" fmla="*/ 2147483647 w 20"/>
                <a:gd name="T11" fmla="*/ 2147483647 h 63"/>
                <a:gd name="T12" fmla="*/ 2147483647 w 20"/>
                <a:gd name="T13" fmla="*/ 2147483647 h 63"/>
                <a:gd name="T14" fmla="*/ 2147483647 w 20"/>
                <a:gd name="T15" fmla="*/ 2147483647 h 63"/>
                <a:gd name="T16" fmla="*/ 2147483647 w 20"/>
                <a:gd name="T17" fmla="*/ 2147483647 h 63"/>
                <a:gd name="T18" fmla="*/ 2147483647 w 20"/>
                <a:gd name="T19" fmla="*/ 2147483647 h 63"/>
                <a:gd name="T20" fmla="*/ 2147483647 w 20"/>
                <a:gd name="T21" fmla="*/ 2147483647 h 63"/>
                <a:gd name="T22" fmla="*/ 2147483647 w 20"/>
                <a:gd name="T23" fmla="*/ 2147483647 h 63"/>
                <a:gd name="T24" fmla="*/ 2147483647 w 20"/>
                <a:gd name="T25" fmla="*/ 2147483647 h 63"/>
                <a:gd name="T26" fmla="*/ 2147483647 w 20"/>
                <a:gd name="T27" fmla="*/ 2147483647 h 63"/>
                <a:gd name="T28" fmla="*/ 2147483647 w 20"/>
                <a:gd name="T29" fmla="*/ 2147483647 h 63"/>
                <a:gd name="T30" fmla="*/ 2147483647 w 20"/>
                <a:gd name="T31" fmla="*/ 2147483647 h 63"/>
                <a:gd name="T32" fmla="*/ 2147483647 w 20"/>
                <a:gd name="T33" fmla="*/ 2147483647 h 63"/>
                <a:gd name="T34" fmla="*/ 2147483647 w 20"/>
                <a:gd name="T35" fmla="*/ 2147483647 h 63"/>
                <a:gd name="T36" fmla="*/ 2147483647 w 20"/>
                <a:gd name="T37" fmla="*/ 2147483647 h 63"/>
                <a:gd name="T38" fmla="*/ 2147483647 w 20"/>
                <a:gd name="T39" fmla="*/ 2147483647 h 63"/>
                <a:gd name="T40" fmla="*/ 2147483647 w 20"/>
                <a:gd name="T41" fmla="*/ 2147483647 h 63"/>
                <a:gd name="T42" fmla="*/ 2147483647 w 20"/>
                <a:gd name="T43" fmla="*/ 2147483647 h 63"/>
                <a:gd name="T44" fmla="*/ 2147483647 w 20"/>
                <a:gd name="T45" fmla="*/ 2147483647 h 63"/>
                <a:gd name="T46" fmla="*/ 2147483647 w 20"/>
                <a:gd name="T47" fmla="*/ 2147483647 h 63"/>
                <a:gd name="T48" fmla="*/ 2147483647 w 20"/>
                <a:gd name="T49" fmla="*/ 2147483647 h 63"/>
                <a:gd name="T50" fmla="*/ 2147483647 w 20"/>
                <a:gd name="T51" fmla="*/ 2147483647 h 63"/>
                <a:gd name="T52" fmla="*/ 2147483647 w 20"/>
                <a:gd name="T53" fmla="*/ 2147483647 h 63"/>
                <a:gd name="T54" fmla="*/ 2147483647 w 20"/>
                <a:gd name="T55" fmla="*/ 2147483647 h 63"/>
                <a:gd name="T56" fmla="*/ 2147483647 w 20"/>
                <a:gd name="T57" fmla="*/ 2147483647 h 63"/>
                <a:gd name="T58" fmla="*/ 2147483647 w 20"/>
                <a:gd name="T59" fmla="*/ 2147483647 h 63"/>
                <a:gd name="T60" fmla="*/ 2147483647 w 20"/>
                <a:gd name="T61" fmla="*/ 2147483647 h 63"/>
                <a:gd name="T62" fmla="*/ 2147483647 w 20"/>
                <a:gd name="T63" fmla="*/ 2147483647 h 63"/>
                <a:gd name="T64" fmla="*/ 2147483647 w 20"/>
                <a:gd name="T65" fmla="*/ 2147483647 h 63"/>
                <a:gd name="T66" fmla="*/ 2147483647 w 20"/>
                <a:gd name="T67" fmla="*/ 2147483647 h 63"/>
                <a:gd name="T68" fmla="*/ 2147483647 w 20"/>
                <a:gd name="T69" fmla="*/ 2147483647 h 63"/>
                <a:gd name="T70" fmla="*/ 2147483647 w 20"/>
                <a:gd name="T71" fmla="*/ 0 h 63"/>
                <a:gd name="T72" fmla="*/ 2147483647 w 20"/>
                <a:gd name="T73" fmla="*/ 2147483647 h 63"/>
                <a:gd name="T74" fmla="*/ 2147483647 w 20"/>
                <a:gd name="T75" fmla="*/ 2147483647 h 63"/>
                <a:gd name="T76" fmla="*/ 2147483647 w 20"/>
                <a:gd name="T77" fmla="*/ 2147483647 h 63"/>
                <a:gd name="T78" fmla="*/ 2147483647 w 20"/>
                <a:gd name="T79" fmla="*/ 2147483647 h 63"/>
                <a:gd name="T80" fmla="*/ 2147483647 w 20"/>
                <a:gd name="T81" fmla="*/ 2147483647 h 63"/>
                <a:gd name="T82" fmla="*/ 2147483647 w 20"/>
                <a:gd name="T83" fmla="*/ 2147483647 h 63"/>
                <a:gd name="T84" fmla="*/ 2147483647 w 20"/>
                <a:gd name="T85" fmla="*/ 2147483647 h 63"/>
                <a:gd name="T86" fmla="*/ 2147483647 w 20"/>
                <a:gd name="T87" fmla="*/ 2147483647 h 63"/>
                <a:gd name="T88" fmla="*/ 2147483647 w 20"/>
                <a:gd name="T89" fmla="*/ 2147483647 h 63"/>
                <a:gd name="T90" fmla="*/ 2147483647 w 20"/>
                <a:gd name="T91" fmla="*/ 2147483647 h 63"/>
                <a:gd name="T92" fmla="*/ 2147483647 w 20"/>
                <a:gd name="T93" fmla="*/ 2147483647 h 63"/>
                <a:gd name="T94" fmla="*/ 2147483647 w 20"/>
                <a:gd name="T95" fmla="*/ 2147483647 h 63"/>
                <a:gd name="T96" fmla="*/ 2147483647 w 20"/>
                <a:gd name="T97" fmla="*/ 2147483647 h 63"/>
                <a:gd name="T98" fmla="*/ 2147483647 w 20"/>
                <a:gd name="T99" fmla="*/ 2147483647 h 63"/>
                <a:gd name="T100" fmla="*/ 2147483647 w 20"/>
                <a:gd name="T101" fmla="*/ 2147483647 h 63"/>
                <a:gd name="T102" fmla="*/ 2147483647 w 20"/>
                <a:gd name="T103" fmla="*/ 2147483647 h 63"/>
                <a:gd name="T104" fmla="*/ 2147483647 w 20"/>
                <a:gd name="T105" fmla="*/ 2147483647 h 63"/>
                <a:gd name="T106" fmla="*/ 0 w 20"/>
                <a:gd name="T107" fmla="*/ 2147483647 h 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"/>
                <a:gd name="T163" fmla="*/ 0 h 63"/>
                <a:gd name="T164" fmla="*/ 20 w 20"/>
                <a:gd name="T165" fmla="*/ 63 h 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" h="63">
                  <a:moveTo>
                    <a:pt x="0" y="49"/>
                  </a:moveTo>
                  <a:lnTo>
                    <a:pt x="1" y="52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2" y="60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4" y="62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45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38"/>
                  </a:lnTo>
                  <a:lnTo>
                    <a:pt x="11" y="34"/>
                  </a:lnTo>
                  <a:lnTo>
                    <a:pt x="11" y="31"/>
                  </a:lnTo>
                  <a:lnTo>
                    <a:pt x="14" y="29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3" y="22"/>
                  </a:lnTo>
                  <a:lnTo>
                    <a:pt x="15" y="20"/>
                  </a:lnTo>
                  <a:lnTo>
                    <a:pt x="14" y="19"/>
                  </a:lnTo>
                  <a:lnTo>
                    <a:pt x="16" y="18"/>
                  </a:lnTo>
                  <a:lnTo>
                    <a:pt x="17" y="14"/>
                  </a:lnTo>
                  <a:lnTo>
                    <a:pt x="18" y="11"/>
                  </a:lnTo>
                  <a:lnTo>
                    <a:pt x="19" y="7"/>
                  </a:lnTo>
                  <a:lnTo>
                    <a:pt x="17" y="6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2" y="18"/>
                  </a:lnTo>
                  <a:lnTo>
                    <a:pt x="11" y="21"/>
                  </a:lnTo>
                  <a:lnTo>
                    <a:pt x="10" y="24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4" y="34"/>
                  </a:lnTo>
                  <a:lnTo>
                    <a:pt x="3" y="37"/>
                  </a:lnTo>
                  <a:lnTo>
                    <a:pt x="3" y="39"/>
                  </a:lnTo>
                  <a:lnTo>
                    <a:pt x="1" y="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1" name="Freeform 262"/>
            <p:cNvSpPr>
              <a:spLocks/>
            </p:cNvSpPr>
            <p:nvPr/>
          </p:nvSpPr>
          <p:spPr bwMode="auto">
            <a:xfrm>
              <a:off x="3815120" y="3340422"/>
              <a:ext cx="835893" cy="757191"/>
            </a:xfrm>
            <a:custGeom>
              <a:avLst/>
              <a:gdLst>
                <a:gd name="T0" fmla="*/ 2147483647 w 323"/>
                <a:gd name="T1" fmla="*/ 2147483647 h 296"/>
                <a:gd name="T2" fmla="*/ 2147483647 w 323"/>
                <a:gd name="T3" fmla="*/ 2147483647 h 296"/>
                <a:gd name="T4" fmla="*/ 2147483647 w 323"/>
                <a:gd name="T5" fmla="*/ 2147483647 h 296"/>
                <a:gd name="T6" fmla="*/ 2147483647 w 323"/>
                <a:gd name="T7" fmla="*/ 2147483647 h 296"/>
                <a:gd name="T8" fmla="*/ 2147483647 w 323"/>
                <a:gd name="T9" fmla="*/ 2147483647 h 296"/>
                <a:gd name="T10" fmla="*/ 2147483647 w 323"/>
                <a:gd name="T11" fmla="*/ 2147483647 h 296"/>
                <a:gd name="T12" fmla="*/ 2147483647 w 323"/>
                <a:gd name="T13" fmla="*/ 2147483647 h 296"/>
                <a:gd name="T14" fmla="*/ 2147483647 w 323"/>
                <a:gd name="T15" fmla="*/ 2147483647 h 296"/>
                <a:gd name="T16" fmla="*/ 2147483647 w 323"/>
                <a:gd name="T17" fmla="*/ 2147483647 h 296"/>
                <a:gd name="T18" fmla="*/ 2147483647 w 323"/>
                <a:gd name="T19" fmla="*/ 2147483647 h 296"/>
                <a:gd name="T20" fmla="*/ 2147483647 w 323"/>
                <a:gd name="T21" fmla="*/ 2147483647 h 296"/>
                <a:gd name="T22" fmla="*/ 2147483647 w 323"/>
                <a:gd name="T23" fmla="*/ 2147483647 h 296"/>
                <a:gd name="T24" fmla="*/ 2147483647 w 323"/>
                <a:gd name="T25" fmla="*/ 2147483647 h 296"/>
                <a:gd name="T26" fmla="*/ 2147483647 w 323"/>
                <a:gd name="T27" fmla="*/ 2147483647 h 296"/>
                <a:gd name="T28" fmla="*/ 2147483647 w 323"/>
                <a:gd name="T29" fmla="*/ 2147483647 h 296"/>
                <a:gd name="T30" fmla="*/ 2147483647 w 323"/>
                <a:gd name="T31" fmla="*/ 2147483647 h 296"/>
                <a:gd name="T32" fmla="*/ 2147483647 w 323"/>
                <a:gd name="T33" fmla="*/ 2147483647 h 296"/>
                <a:gd name="T34" fmla="*/ 2147483647 w 323"/>
                <a:gd name="T35" fmla="*/ 2147483647 h 296"/>
                <a:gd name="T36" fmla="*/ 2147483647 w 323"/>
                <a:gd name="T37" fmla="*/ 2147483647 h 296"/>
                <a:gd name="T38" fmla="*/ 2147483647 w 323"/>
                <a:gd name="T39" fmla="*/ 2147483647 h 296"/>
                <a:gd name="T40" fmla="*/ 2147483647 w 323"/>
                <a:gd name="T41" fmla="*/ 2147483647 h 296"/>
                <a:gd name="T42" fmla="*/ 2147483647 w 323"/>
                <a:gd name="T43" fmla="*/ 2147483647 h 296"/>
                <a:gd name="T44" fmla="*/ 2147483647 w 323"/>
                <a:gd name="T45" fmla="*/ 2147483647 h 296"/>
                <a:gd name="T46" fmla="*/ 2147483647 w 323"/>
                <a:gd name="T47" fmla="*/ 2147483647 h 296"/>
                <a:gd name="T48" fmla="*/ 2147483647 w 323"/>
                <a:gd name="T49" fmla="*/ 2147483647 h 296"/>
                <a:gd name="T50" fmla="*/ 2147483647 w 323"/>
                <a:gd name="T51" fmla="*/ 2147483647 h 296"/>
                <a:gd name="T52" fmla="*/ 2147483647 w 323"/>
                <a:gd name="T53" fmla="*/ 2147483647 h 296"/>
                <a:gd name="T54" fmla="*/ 2147483647 w 323"/>
                <a:gd name="T55" fmla="*/ 2147483647 h 296"/>
                <a:gd name="T56" fmla="*/ 2147483647 w 323"/>
                <a:gd name="T57" fmla="*/ 2147483647 h 296"/>
                <a:gd name="T58" fmla="*/ 2147483647 w 323"/>
                <a:gd name="T59" fmla="*/ 2147483647 h 296"/>
                <a:gd name="T60" fmla="*/ 2147483647 w 323"/>
                <a:gd name="T61" fmla="*/ 2147483647 h 296"/>
                <a:gd name="T62" fmla="*/ 2147483647 w 323"/>
                <a:gd name="T63" fmla="*/ 2147483647 h 296"/>
                <a:gd name="T64" fmla="*/ 2147483647 w 323"/>
                <a:gd name="T65" fmla="*/ 2147483647 h 296"/>
                <a:gd name="T66" fmla="*/ 2147483647 w 323"/>
                <a:gd name="T67" fmla="*/ 2147483647 h 296"/>
                <a:gd name="T68" fmla="*/ 2147483647 w 323"/>
                <a:gd name="T69" fmla="*/ 2147483647 h 296"/>
                <a:gd name="T70" fmla="*/ 2147483647 w 323"/>
                <a:gd name="T71" fmla="*/ 2147483647 h 296"/>
                <a:gd name="T72" fmla="*/ 2147483647 w 323"/>
                <a:gd name="T73" fmla="*/ 2147483647 h 296"/>
                <a:gd name="T74" fmla="*/ 2147483647 w 323"/>
                <a:gd name="T75" fmla="*/ 2147483647 h 296"/>
                <a:gd name="T76" fmla="*/ 2147483647 w 323"/>
                <a:gd name="T77" fmla="*/ 2147483647 h 296"/>
                <a:gd name="T78" fmla="*/ 2147483647 w 323"/>
                <a:gd name="T79" fmla="*/ 2147483647 h 296"/>
                <a:gd name="T80" fmla="*/ 2147483647 w 323"/>
                <a:gd name="T81" fmla="*/ 2147483647 h 296"/>
                <a:gd name="T82" fmla="*/ 2147483647 w 323"/>
                <a:gd name="T83" fmla="*/ 2147483647 h 296"/>
                <a:gd name="T84" fmla="*/ 2147483647 w 323"/>
                <a:gd name="T85" fmla="*/ 2147483647 h 296"/>
                <a:gd name="T86" fmla="*/ 2147483647 w 323"/>
                <a:gd name="T87" fmla="*/ 2147483647 h 296"/>
                <a:gd name="T88" fmla="*/ 2147483647 w 323"/>
                <a:gd name="T89" fmla="*/ 2147483647 h 296"/>
                <a:gd name="T90" fmla="*/ 2147483647 w 323"/>
                <a:gd name="T91" fmla="*/ 2147483647 h 296"/>
                <a:gd name="T92" fmla="*/ 2147483647 w 323"/>
                <a:gd name="T93" fmla="*/ 2147483647 h 296"/>
                <a:gd name="T94" fmla="*/ 2147483647 w 323"/>
                <a:gd name="T95" fmla="*/ 2147483647 h 296"/>
                <a:gd name="T96" fmla="*/ 2147483647 w 323"/>
                <a:gd name="T97" fmla="*/ 2147483647 h 296"/>
                <a:gd name="T98" fmla="*/ 2147483647 w 323"/>
                <a:gd name="T99" fmla="*/ 2147483647 h 296"/>
                <a:gd name="T100" fmla="*/ 2147483647 w 323"/>
                <a:gd name="T101" fmla="*/ 2147483647 h 296"/>
                <a:gd name="T102" fmla="*/ 2147483647 w 323"/>
                <a:gd name="T103" fmla="*/ 2147483647 h 296"/>
                <a:gd name="T104" fmla="*/ 2147483647 w 323"/>
                <a:gd name="T105" fmla="*/ 2147483647 h 296"/>
                <a:gd name="T106" fmla="*/ 2147483647 w 323"/>
                <a:gd name="T107" fmla="*/ 2147483647 h 2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3"/>
                <a:gd name="T163" fmla="*/ 0 h 296"/>
                <a:gd name="T164" fmla="*/ 323 w 323"/>
                <a:gd name="T165" fmla="*/ 296 h 2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3" h="296">
                  <a:moveTo>
                    <a:pt x="12" y="121"/>
                  </a:moveTo>
                  <a:lnTo>
                    <a:pt x="12" y="121"/>
                  </a:lnTo>
                  <a:lnTo>
                    <a:pt x="15" y="123"/>
                  </a:lnTo>
                  <a:lnTo>
                    <a:pt x="16" y="124"/>
                  </a:lnTo>
                  <a:lnTo>
                    <a:pt x="18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8" y="129"/>
                  </a:lnTo>
                  <a:lnTo>
                    <a:pt x="16" y="130"/>
                  </a:lnTo>
                  <a:lnTo>
                    <a:pt x="15" y="136"/>
                  </a:lnTo>
                  <a:lnTo>
                    <a:pt x="16" y="139"/>
                  </a:lnTo>
                  <a:lnTo>
                    <a:pt x="16" y="141"/>
                  </a:lnTo>
                  <a:lnTo>
                    <a:pt x="16" y="142"/>
                  </a:lnTo>
                  <a:lnTo>
                    <a:pt x="18" y="142"/>
                  </a:lnTo>
                  <a:lnTo>
                    <a:pt x="19" y="142"/>
                  </a:lnTo>
                  <a:lnTo>
                    <a:pt x="20" y="142"/>
                  </a:lnTo>
                  <a:lnTo>
                    <a:pt x="20" y="143"/>
                  </a:lnTo>
                  <a:lnTo>
                    <a:pt x="21" y="144"/>
                  </a:lnTo>
                  <a:lnTo>
                    <a:pt x="20" y="145"/>
                  </a:lnTo>
                  <a:lnTo>
                    <a:pt x="20" y="146"/>
                  </a:lnTo>
                  <a:lnTo>
                    <a:pt x="21" y="147"/>
                  </a:lnTo>
                  <a:lnTo>
                    <a:pt x="20" y="150"/>
                  </a:lnTo>
                  <a:lnTo>
                    <a:pt x="20" y="151"/>
                  </a:lnTo>
                  <a:lnTo>
                    <a:pt x="21" y="151"/>
                  </a:lnTo>
                  <a:lnTo>
                    <a:pt x="22" y="151"/>
                  </a:lnTo>
                  <a:lnTo>
                    <a:pt x="22" y="154"/>
                  </a:lnTo>
                  <a:lnTo>
                    <a:pt x="21" y="157"/>
                  </a:lnTo>
                  <a:lnTo>
                    <a:pt x="21" y="158"/>
                  </a:lnTo>
                  <a:lnTo>
                    <a:pt x="21" y="159"/>
                  </a:lnTo>
                  <a:lnTo>
                    <a:pt x="21" y="160"/>
                  </a:lnTo>
                  <a:lnTo>
                    <a:pt x="17" y="165"/>
                  </a:lnTo>
                  <a:lnTo>
                    <a:pt x="17" y="166"/>
                  </a:lnTo>
                  <a:lnTo>
                    <a:pt x="19" y="166"/>
                  </a:lnTo>
                  <a:lnTo>
                    <a:pt x="20" y="171"/>
                  </a:lnTo>
                  <a:lnTo>
                    <a:pt x="21" y="172"/>
                  </a:lnTo>
                  <a:lnTo>
                    <a:pt x="23" y="175"/>
                  </a:lnTo>
                  <a:lnTo>
                    <a:pt x="23" y="177"/>
                  </a:lnTo>
                  <a:lnTo>
                    <a:pt x="22" y="178"/>
                  </a:lnTo>
                  <a:lnTo>
                    <a:pt x="22" y="180"/>
                  </a:lnTo>
                  <a:lnTo>
                    <a:pt x="22" y="181"/>
                  </a:lnTo>
                  <a:lnTo>
                    <a:pt x="24" y="181"/>
                  </a:lnTo>
                  <a:lnTo>
                    <a:pt x="26" y="183"/>
                  </a:lnTo>
                  <a:lnTo>
                    <a:pt x="29" y="185"/>
                  </a:lnTo>
                  <a:lnTo>
                    <a:pt x="30" y="189"/>
                  </a:lnTo>
                  <a:lnTo>
                    <a:pt x="30" y="190"/>
                  </a:lnTo>
                  <a:lnTo>
                    <a:pt x="30" y="191"/>
                  </a:lnTo>
                  <a:lnTo>
                    <a:pt x="32" y="194"/>
                  </a:lnTo>
                  <a:lnTo>
                    <a:pt x="33" y="194"/>
                  </a:lnTo>
                  <a:lnTo>
                    <a:pt x="33" y="196"/>
                  </a:lnTo>
                  <a:lnTo>
                    <a:pt x="31" y="200"/>
                  </a:lnTo>
                  <a:lnTo>
                    <a:pt x="31" y="202"/>
                  </a:lnTo>
                  <a:lnTo>
                    <a:pt x="31" y="205"/>
                  </a:lnTo>
                  <a:lnTo>
                    <a:pt x="30" y="207"/>
                  </a:lnTo>
                  <a:lnTo>
                    <a:pt x="30" y="209"/>
                  </a:lnTo>
                  <a:lnTo>
                    <a:pt x="30" y="211"/>
                  </a:lnTo>
                  <a:lnTo>
                    <a:pt x="27" y="215"/>
                  </a:lnTo>
                  <a:lnTo>
                    <a:pt x="27" y="217"/>
                  </a:lnTo>
                  <a:lnTo>
                    <a:pt x="32" y="217"/>
                  </a:lnTo>
                  <a:lnTo>
                    <a:pt x="33" y="211"/>
                  </a:lnTo>
                  <a:lnTo>
                    <a:pt x="31" y="210"/>
                  </a:lnTo>
                  <a:lnTo>
                    <a:pt x="33" y="208"/>
                  </a:lnTo>
                  <a:lnTo>
                    <a:pt x="39" y="210"/>
                  </a:lnTo>
                  <a:lnTo>
                    <a:pt x="43" y="217"/>
                  </a:lnTo>
                  <a:lnTo>
                    <a:pt x="44" y="221"/>
                  </a:lnTo>
                  <a:lnTo>
                    <a:pt x="46" y="219"/>
                  </a:lnTo>
                  <a:lnTo>
                    <a:pt x="54" y="223"/>
                  </a:lnTo>
                  <a:lnTo>
                    <a:pt x="58" y="221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4" y="229"/>
                  </a:lnTo>
                  <a:lnTo>
                    <a:pt x="68" y="226"/>
                  </a:lnTo>
                  <a:lnTo>
                    <a:pt x="70" y="227"/>
                  </a:lnTo>
                  <a:lnTo>
                    <a:pt x="72" y="225"/>
                  </a:lnTo>
                  <a:lnTo>
                    <a:pt x="75" y="226"/>
                  </a:lnTo>
                  <a:lnTo>
                    <a:pt x="78" y="229"/>
                  </a:lnTo>
                  <a:lnTo>
                    <a:pt x="78" y="233"/>
                  </a:lnTo>
                  <a:lnTo>
                    <a:pt x="72" y="238"/>
                  </a:lnTo>
                  <a:lnTo>
                    <a:pt x="74" y="241"/>
                  </a:lnTo>
                  <a:lnTo>
                    <a:pt x="76" y="241"/>
                  </a:lnTo>
                  <a:lnTo>
                    <a:pt x="83" y="248"/>
                  </a:lnTo>
                  <a:lnTo>
                    <a:pt x="84" y="253"/>
                  </a:lnTo>
                  <a:lnTo>
                    <a:pt x="88" y="255"/>
                  </a:lnTo>
                  <a:lnTo>
                    <a:pt x="91" y="251"/>
                  </a:lnTo>
                  <a:lnTo>
                    <a:pt x="93" y="249"/>
                  </a:lnTo>
                  <a:lnTo>
                    <a:pt x="99" y="247"/>
                  </a:lnTo>
                  <a:lnTo>
                    <a:pt x="93" y="238"/>
                  </a:lnTo>
                  <a:lnTo>
                    <a:pt x="94" y="236"/>
                  </a:lnTo>
                  <a:lnTo>
                    <a:pt x="103" y="239"/>
                  </a:lnTo>
                  <a:lnTo>
                    <a:pt x="112" y="245"/>
                  </a:lnTo>
                  <a:lnTo>
                    <a:pt x="118" y="244"/>
                  </a:lnTo>
                  <a:lnTo>
                    <a:pt x="120" y="241"/>
                  </a:lnTo>
                  <a:lnTo>
                    <a:pt x="122" y="247"/>
                  </a:lnTo>
                  <a:lnTo>
                    <a:pt x="116" y="250"/>
                  </a:lnTo>
                  <a:lnTo>
                    <a:pt x="119" y="253"/>
                  </a:lnTo>
                  <a:lnTo>
                    <a:pt x="122" y="253"/>
                  </a:lnTo>
                  <a:lnTo>
                    <a:pt x="124" y="257"/>
                  </a:lnTo>
                  <a:lnTo>
                    <a:pt x="128" y="259"/>
                  </a:lnTo>
                  <a:lnTo>
                    <a:pt x="132" y="257"/>
                  </a:lnTo>
                  <a:lnTo>
                    <a:pt x="132" y="254"/>
                  </a:lnTo>
                  <a:lnTo>
                    <a:pt x="141" y="262"/>
                  </a:lnTo>
                  <a:lnTo>
                    <a:pt x="142" y="260"/>
                  </a:lnTo>
                  <a:lnTo>
                    <a:pt x="149" y="261"/>
                  </a:lnTo>
                  <a:lnTo>
                    <a:pt x="149" y="266"/>
                  </a:lnTo>
                  <a:lnTo>
                    <a:pt x="152" y="271"/>
                  </a:lnTo>
                  <a:lnTo>
                    <a:pt x="158" y="273"/>
                  </a:lnTo>
                  <a:lnTo>
                    <a:pt x="160" y="281"/>
                  </a:lnTo>
                  <a:lnTo>
                    <a:pt x="164" y="282"/>
                  </a:lnTo>
                  <a:lnTo>
                    <a:pt x="164" y="287"/>
                  </a:lnTo>
                  <a:lnTo>
                    <a:pt x="170" y="287"/>
                  </a:lnTo>
                  <a:lnTo>
                    <a:pt x="173" y="279"/>
                  </a:lnTo>
                  <a:lnTo>
                    <a:pt x="176" y="279"/>
                  </a:lnTo>
                  <a:lnTo>
                    <a:pt x="179" y="275"/>
                  </a:lnTo>
                  <a:lnTo>
                    <a:pt x="181" y="277"/>
                  </a:lnTo>
                  <a:lnTo>
                    <a:pt x="184" y="282"/>
                  </a:lnTo>
                  <a:lnTo>
                    <a:pt x="186" y="282"/>
                  </a:lnTo>
                  <a:lnTo>
                    <a:pt x="186" y="285"/>
                  </a:lnTo>
                  <a:lnTo>
                    <a:pt x="191" y="284"/>
                  </a:lnTo>
                  <a:lnTo>
                    <a:pt x="193" y="291"/>
                  </a:lnTo>
                  <a:lnTo>
                    <a:pt x="193" y="295"/>
                  </a:lnTo>
                  <a:lnTo>
                    <a:pt x="197" y="293"/>
                  </a:lnTo>
                  <a:lnTo>
                    <a:pt x="202" y="296"/>
                  </a:lnTo>
                  <a:lnTo>
                    <a:pt x="203" y="288"/>
                  </a:lnTo>
                  <a:lnTo>
                    <a:pt x="208" y="286"/>
                  </a:lnTo>
                  <a:lnTo>
                    <a:pt x="208" y="283"/>
                  </a:lnTo>
                  <a:lnTo>
                    <a:pt x="211" y="284"/>
                  </a:lnTo>
                  <a:lnTo>
                    <a:pt x="212" y="282"/>
                  </a:lnTo>
                  <a:lnTo>
                    <a:pt x="216" y="284"/>
                  </a:lnTo>
                  <a:lnTo>
                    <a:pt x="220" y="281"/>
                  </a:lnTo>
                  <a:lnTo>
                    <a:pt x="228" y="287"/>
                  </a:lnTo>
                  <a:lnTo>
                    <a:pt x="233" y="282"/>
                  </a:lnTo>
                  <a:lnTo>
                    <a:pt x="233" y="279"/>
                  </a:lnTo>
                  <a:lnTo>
                    <a:pt x="237" y="280"/>
                  </a:lnTo>
                  <a:lnTo>
                    <a:pt x="239" y="277"/>
                  </a:lnTo>
                  <a:lnTo>
                    <a:pt x="243" y="278"/>
                  </a:lnTo>
                  <a:lnTo>
                    <a:pt x="250" y="277"/>
                  </a:lnTo>
                  <a:lnTo>
                    <a:pt x="255" y="280"/>
                  </a:lnTo>
                  <a:lnTo>
                    <a:pt x="257" y="278"/>
                  </a:lnTo>
                  <a:lnTo>
                    <a:pt x="261" y="281"/>
                  </a:lnTo>
                  <a:lnTo>
                    <a:pt x="265" y="287"/>
                  </a:lnTo>
                  <a:lnTo>
                    <a:pt x="283" y="292"/>
                  </a:lnTo>
                  <a:lnTo>
                    <a:pt x="294" y="294"/>
                  </a:lnTo>
                  <a:lnTo>
                    <a:pt x="293" y="290"/>
                  </a:lnTo>
                  <a:lnTo>
                    <a:pt x="287" y="287"/>
                  </a:lnTo>
                  <a:lnTo>
                    <a:pt x="288" y="280"/>
                  </a:lnTo>
                  <a:lnTo>
                    <a:pt x="283" y="268"/>
                  </a:lnTo>
                  <a:lnTo>
                    <a:pt x="284" y="265"/>
                  </a:lnTo>
                  <a:lnTo>
                    <a:pt x="296" y="242"/>
                  </a:lnTo>
                  <a:lnTo>
                    <a:pt x="306" y="226"/>
                  </a:lnTo>
                  <a:lnTo>
                    <a:pt x="311" y="218"/>
                  </a:lnTo>
                  <a:lnTo>
                    <a:pt x="320" y="215"/>
                  </a:lnTo>
                  <a:lnTo>
                    <a:pt x="320" y="210"/>
                  </a:lnTo>
                  <a:lnTo>
                    <a:pt x="323" y="208"/>
                  </a:lnTo>
                  <a:lnTo>
                    <a:pt x="321" y="203"/>
                  </a:lnTo>
                  <a:lnTo>
                    <a:pt x="315" y="194"/>
                  </a:lnTo>
                  <a:lnTo>
                    <a:pt x="315" y="193"/>
                  </a:lnTo>
                  <a:lnTo>
                    <a:pt x="321" y="191"/>
                  </a:lnTo>
                  <a:lnTo>
                    <a:pt x="313" y="184"/>
                  </a:lnTo>
                  <a:lnTo>
                    <a:pt x="310" y="177"/>
                  </a:lnTo>
                  <a:lnTo>
                    <a:pt x="301" y="169"/>
                  </a:lnTo>
                  <a:lnTo>
                    <a:pt x="302" y="164"/>
                  </a:lnTo>
                  <a:lnTo>
                    <a:pt x="299" y="158"/>
                  </a:lnTo>
                  <a:lnTo>
                    <a:pt x="296" y="151"/>
                  </a:lnTo>
                  <a:lnTo>
                    <a:pt x="296" y="146"/>
                  </a:lnTo>
                  <a:lnTo>
                    <a:pt x="297" y="143"/>
                  </a:lnTo>
                  <a:lnTo>
                    <a:pt x="296" y="129"/>
                  </a:lnTo>
                  <a:lnTo>
                    <a:pt x="291" y="124"/>
                  </a:lnTo>
                  <a:lnTo>
                    <a:pt x="281" y="123"/>
                  </a:lnTo>
                  <a:lnTo>
                    <a:pt x="280" y="120"/>
                  </a:lnTo>
                  <a:lnTo>
                    <a:pt x="285" y="107"/>
                  </a:lnTo>
                  <a:lnTo>
                    <a:pt x="290" y="102"/>
                  </a:lnTo>
                  <a:lnTo>
                    <a:pt x="296" y="100"/>
                  </a:lnTo>
                  <a:lnTo>
                    <a:pt x="300" y="94"/>
                  </a:lnTo>
                  <a:lnTo>
                    <a:pt x="300" y="90"/>
                  </a:lnTo>
                  <a:lnTo>
                    <a:pt x="298" y="78"/>
                  </a:lnTo>
                  <a:lnTo>
                    <a:pt x="296" y="75"/>
                  </a:lnTo>
                  <a:lnTo>
                    <a:pt x="296" y="70"/>
                  </a:lnTo>
                  <a:lnTo>
                    <a:pt x="293" y="66"/>
                  </a:lnTo>
                  <a:lnTo>
                    <a:pt x="282" y="44"/>
                  </a:lnTo>
                  <a:lnTo>
                    <a:pt x="278" y="30"/>
                  </a:lnTo>
                  <a:lnTo>
                    <a:pt x="276" y="21"/>
                  </a:lnTo>
                  <a:lnTo>
                    <a:pt x="272" y="16"/>
                  </a:lnTo>
                  <a:lnTo>
                    <a:pt x="263" y="13"/>
                  </a:lnTo>
                  <a:lnTo>
                    <a:pt x="260" y="10"/>
                  </a:lnTo>
                  <a:lnTo>
                    <a:pt x="256" y="9"/>
                  </a:lnTo>
                  <a:lnTo>
                    <a:pt x="254" y="11"/>
                  </a:lnTo>
                  <a:lnTo>
                    <a:pt x="219" y="18"/>
                  </a:lnTo>
                  <a:lnTo>
                    <a:pt x="182" y="18"/>
                  </a:lnTo>
                  <a:lnTo>
                    <a:pt x="166" y="17"/>
                  </a:lnTo>
                  <a:lnTo>
                    <a:pt x="157" y="25"/>
                  </a:lnTo>
                  <a:lnTo>
                    <a:pt x="155" y="30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50" y="24"/>
                  </a:lnTo>
                  <a:lnTo>
                    <a:pt x="155" y="23"/>
                  </a:lnTo>
                  <a:lnTo>
                    <a:pt x="162" y="17"/>
                  </a:lnTo>
                  <a:lnTo>
                    <a:pt x="155" y="21"/>
                  </a:lnTo>
                  <a:lnTo>
                    <a:pt x="142" y="24"/>
                  </a:lnTo>
                  <a:lnTo>
                    <a:pt x="135" y="23"/>
                  </a:lnTo>
                  <a:lnTo>
                    <a:pt x="131" y="21"/>
                  </a:lnTo>
                  <a:lnTo>
                    <a:pt x="128" y="10"/>
                  </a:lnTo>
                  <a:lnTo>
                    <a:pt x="124" y="5"/>
                  </a:lnTo>
                  <a:lnTo>
                    <a:pt x="125" y="2"/>
                  </a:lnTo>
                  <a:lnTo>
                    <a:pt x="128" y="4"/>
                  </a:lnTo>
                  <a:lnTo>
                    <a:pt x="122" y="0"/>
                  </a:lnTo>
                  <a:lnTo>
                    <a:pt x="103" y="4"/>
                  </a:lnTo>
                  <a:lnTo>
                    <a:pt x="91" y="8"/>
                  </a:lnTo>
                  <a:lnTo>
                    <a:pt x="81" y="16"/>
                  </a:lnTo>
                  <a:lnTo>
                    <a:pt x="69" y="20"/>
                  </a:lnTo>
                  <a:lnTo>
                    <a:pt x="60" y="33"/>
                  </a:lnTo>
                  <a:lnTo>
                    <a:pt x="61" y="32"/>
                  </a:lnTo>
                  <a:lnTo>
                    <a:pt x="60" y="35"/>
                  </a:lnTo>
                  <a:lnTo>
                    <a:pt x="57" y="35"/>
                  </a:lnTo>
                  <a:lnTo>
                    <a:pt x="59" y="33"/>
                  </a:lnTo>
                  <a:lnTo>
                    <a:pt x="37" y="41"/>
                  </a:lnTo>
                  <a:lnTo>
                    <a:pt x="18" y="48"/>
                  </a:lnTo>
                  <a:lnTo>
                    <a:pt x="9" y="54"/>
                  </a:lnTo>
                  <a:lnTo>
                    <a:pt x="3" y="54"/>
                  </a:lnTo>
                  <a:lnTo>
                    <a:pt x="3" y="56"/>
                  </a:lnTo>
                  <a:lnTo>
                    <a:pt x="3" y="57"/>
                  </a:lnTo>
                  <a:lnTo>
                    <a:pt x="2" y="57"/>
                  </a:lnTo>
                  <a:lnTo>
                    <a:pt x="0" y="62"/>
                  </a:lnTo>
                  <a:lnTo>
                    <a:pt x="7" y="60"/>
                  </a:lnTo>
                  <a:lnTo>
                    <a:pt x="9" y="59"/>
                  </a:lnTo>
                  <a:lnTo>
                    <a:pt x="8" y="56"/>
                  </a:lnTo>
                  <a:lnTo>
                    <a:pt x="15" y="58"/>
                  </a:lnTo>
                  <a:lnTo>
                    <a:pt x="15" y="63"/>
                  </a:lnTo>
                  <a:lnTo>
                    <a:pt x="13" y="66"/>
                  </a:lnTo>
                  <a:lnTo>
                    <a:pt x="15" y="69"/>
                  </a:lnTo>
                  <a:lnTo>
                    <a:pt x="15" y="72"/>
                  </a:lnTo>
                  <a:lnTo>
                    <a:pt x="5" y="66"/>
                  </a:lnTo>
                  <a:lnTo>
                    <a:pt x="5" y="69"/>
                  </a:lnTo>
                  <a:lnTo>
                    <a:pt x="6" y="70"/>
                  </a:lnTo>
                  <a:lnTo>
                    <a:pt x="6" y="71"/>
                  </a:lnTo>
                  <a:lnTo>
                    <a:pt x="6" y="73"/>
                  </a:lnTo>
                  <a:lnTo>
                    <a:pt x="6" y="75"/>
                  </a:lnTo>
                  <a:lnTo>
                    <a:pt x="6" y="76"/>
                  </a:lnTo>
                  <a:lnTo>
                    <a:pt x="7" y="77"/>
                  </a:lnTo>
                  <a:lnTo>
                    <a:pt x="7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9" y="84"/>
                  </a:lnTo>
                  <a:lnTo>
                    <a:pt x="10" y="86"/>
                  </a:lnTo>
                  <a:lnTo>
                    <a:pt x="10" y="89"/>
                  </a:lnTo>
                  <a:lnTo>
                    <a:pt x="11" y="89"/>
                  </a:lnTo>
                  <a:lnTo>
                    <a:pt x="10" y="92"/>
                  </a:lnTo>
                  <a:lnTo>
                    <a:pt x="9" y="92"/>
                  </a:lnTo>
                  <a:lnTo>
                    <a:pt x="8" y="93"/>
                  </a:lnTo>
                  <a:lnTo>
                    <a:pt x="9" y="95"/>
                  </a:lnTo>
                  <a:lnTo>
                    <a:pt x="8" y="101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6" y="102"/>
                  </a:lnTo>
                  <a:lnTo>
                    <a:pt x="4" y="104"/>
                  </a:lnTo>
                  <a:lnTo>
                    <a:pt x="3" y="105"/>
                  </a:lnTo>
                  <a:lnTo>
                    <a:pt x="3" y="106"/>
                  </a:lnTo>
                  <a:lnTo>
                    <a:pt x="2" y="107"/>
                  </a:lnTo>
                  <a:lnTo>
                    <a:pt x="2" y="109"/>
                  </a:lnTo>
                  <a:lnTo>
                    <a:pt x="2" y="110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4" y="113"/>
                  </a:lnTo>
                  <a:lnTo>
                    <a:pt x="4" y="114"/>
                  </a:lnTo>
                  <a:lnTo>
                    <a:pt x="7" y="115"/>
                  </a:lnTo>
                  <a:lnTo>
                    <a:pt x="8" y="116"/>
                  </a:lnTo>
                  <a:lnTo>
                    <a:pt x="10" y="119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2" name="Freeform 263"/>
            <p:cNvSpPr>
              <a:spLocks/>
            </p:cNvSpPr>
            <p:nvPr/>
          </p:nvSpPr>
          <p:spPr bwMode="auto">
            <a:xfrm>
              <a:off x="1475656" y="4859920"/>
              <a:ext cx="419240" cy="685565"/>
            </a:xfrm>
            <a:custGeom>
              <a:avLst/>
              <a:gdLst>
                <a:gd name="T0" fmla="*/ 2147483647 w 162"/>
                <a:gd name="T1" fmla="*/ 2147483647 h 268"/>
                <a:gd name="T2" fmla="*/ 2147483647 w 162"/>
                <a:gd name="T3" fmla="*/ 2147483647 h 268"/>
                <a:gd name="T4" fmla="*/ 2147483647 w 162"/>
                <a:gd name="T5" fmla="*/ 2147483647 h 268"/>
                <a:gd name="T6" fmla="*/ 2147483647 w 162"/>
                <a:gd name="T7" fmla="*/ 2147483647 h 268"/>
                <a:gd name="T8" fmla="*/ 2147483647 w 162"/>
                <a:gd name="T9" fmla="*/ 2147483647 h 268"/>
                <a:gd name="T10" fmla="*/ 2147483647 w 162"/>
                <a:gd name="T11" fmla="*/ 2147483647 h 268"/>
                <a:gd name="T12" fmla="*/ 2147483647 w 162"/>
                <a:gd name="T13" fmla="*/ 2147483647 h 268"/>
                <a:gd name="T14" fmla="*/ 2147483647 w 162"/>
                <a:gd name="T15" fmla="*/ 2147483647 h 268"/>
                <a:gd name="T16" fmla="*/ 2147483647 w 162"/>
                <a:gd name="T17" fmla="*/ 2147483647 h 268"/>
                <a:gd name="T18" fmla="*/ 2147483647 w 162"/>
                <a:gd name="T19" fmla="*/ 2147483647 h 268"/>
                <a:gd name="T20" fmla="*/ 2147483647 w 162"/>
                <a:gd name="T21" fmla="*/ 2147483647 h 268"/>
                <a:gd name="T22" fmla="*/ 2147483647 w 162"/>
                <a:gd name="T23" fmla="*/ 2147483647 h 268"/>
                <a:gd name="T24" fmla="*/ 2147483647 w 162"/>
                <a:gd name="T25" fmla="*/ 2147483647 h 268"/>
                <a:gd name="T26" fmla="*/ 2147483647 w 162"/>
                <a:gd name="T27" fmla="*/ 2147483647 h 268"/>
                <a:gd name="T28" fmla="*/ 2147483647 w 162"/>
                <a:gd name="T29" fmla="*/ 2147483647 h 268"/>
                <a:gd name="T30" fmla="*/ 2147483647 w 162"/>
                <a:gd name="T31" fmla="*/ 2147483647 h 268"/>
                <a:gd name="T32" fmla="*/ 2147483647 w 162"/>
                <a:gd name="T33" fmla="*/ 2147483647 h 268"/>
                <a:gd name="T34" fmla="*/ 2147483647 w 162"/>
                <a:gd name="T35" fmla="*/ 2147483647 h 268"/>
                <a:gd name="T36" fmla="*/ 2147483647 w 162"/>
                <a:gd name="T37" fmla="*/ 2147483647 h 268"/>
                <a:gd name="T38" fmla="*/ 2147483647 w 162"/>
                <a:gd name="T39" fmla="*/ 2147483647 h 268"/>
                <a:gd name="T40" fmla="*/ 2147483647 w 162"/>
                <a:gd name="T41" fmla="*/ 2147483647 h 268"/>
                <a:gd name="T42" fmla="*/ 2147483647 w 162"/>
                <a:gd name="T43" fmla="*/ 2147483647 h 268"/>
                <a:gd name="T44" fmla="*/ 2147483647 w 162"/>
                <a:gd name="T45" fmla="*/ 2147483647 h 268"/>
                <a:gd name="T46" fmla="*/ 2147483647 w 162"/>
                <a:gd name="T47" fmla="*/ 2147483647 h 268"/>
                <a:gd name="T48" fmla="*/ 2147483647 w 162"/>
                <a:gd name="T49" fmla="*/ 2147483647 h 268"/>
                <a:gd name="T50" fmla="*/ 2147483647 w 162"/>
                <a:gd name="T51" fmla="*/ 2147483647 h 268"/>
                <a:gd name="T52" fmla="*/ 2147483647 w 162"/>
                <a:gd name="T53" fmla="*/ 2147483647 h 268"/>
                <a:gd name="T54" fmla="*/ 2147483647 w 162"/>
                <a:gd name="T55" fmla="*/ 2147483647 h 268"/>
                <a:gd name="T56" fmla="*/ 2147483647 w 162"/>
                <a:gd name="T57" fmla="*/ 2147483647 h 268"/>
                <a:gd name="T58" fmla="*/ 2147483647 w 162"/>
                <a:gd name="T59" fmla="*/ 2147483647 h 268"/>
                <a:gd name="T60" fmla="*/ 2147483647 w 162"/>
                <a:gd name="T61" fmla="*/ 2147483647 h 268"/>
                <a:gd name="T62" fmla="*/ 2147483647 w 162"/>
                <a:gd name="T63" fmla="*/ 2147483647 h 268"/>
                <a:gd name="T64" fmla="*/ 2147483647 w 162"/>
                <a:gd name="T65" fmla="*/ 2147483647 h 268"/>
                <a:gd name="T66" fmla="*/ 2147483647 w 162"/>
                <a:gd name="T67" fmla="*/ 2147483647 h 268"/>
                <a:gd name="T68" fmla="*/ 2147483647 w 162"/>
                <a:gd name="T69" fmla="*/ 2147483647 h 268"/>
                <a:gd name="T70" fmla="*/ 2147483647 w 162"/>
                <a:gd name="T71" fmla="*/ 2147483647 h 268"/>
                <a:gd name="T72" fmla="*/ 2147483647 w 162"/>
                <a:gd name="T73" fmla="*/ 2147483647 h 268"/>
                <a:gd name="T74" fmla="*/ 2147483647 w 162"/>
                <a:gd name="T75" fmla="*/ 2147483647 h 268"/>
                <a:gd name="T76" fmla="*/ 2147483647 w 162"/>
                <a:gd name="T77" fmla="*/ 2147483647 h 268"/>
                <a:gd name="T78" fmla="*/ 2147483647 w 162"/>
                <a:gd name="T79" fmla="*/ 2147483647 h 268"/>
                <a:gd name="T80" fmla="*/ 2147483647 w 162"/>
                <a:gd name="T81" fmla="*/ 2147483647 h 268"/>
                <a:gd name="T82" fmla="*/ 2147483647 w 162"/>
                <a:gd name="T83" fmla="*/ 2147483647 h 268"/>
                <a:gd name="T84" fmla="*/ 2147483647 w 162"/>
                <a:gd name="T85" fmla="*/ 2147483647 h 268"/>
                <a:gd name="T86" fmla="*/ 2147483647 w 162"/>
                <a:gd name="T87" fmla="*/ 2147483647 h 268"/>
                <a:gd name="T88" fmla="*/ 2147483647 w 162"/>
                <a:gd name="T89" fmla="*/ 2147483647 h 268"/>
                <a:gd name="T90" fmla="*/ 2147483647 w 162"/>
                <a:gd name="T91" fmla="*/ 2147483647 h 268"/>
                <a:gd name="T92" fmla="*/ 2147483647 w 162"/>
                <a:gd name="T93" fmla="*/ 2147483647 h 268"/>
                <a:gd name="T94" fmla="*/ 2147483647 w 162"/>
                <a:gd name="T95" fmla="*/ 2147483647 h 268"/>
                <a:gd name="T96" fmla="*/ 2147483647 w 162"/>
                <a:gd name="T97" fmla="*/ 2147483647 h 268"/>
                <a:gd name="T98" fmla="*/ 2147483647 w 162"/>
                <a:gd name="T99" fmla="*/ 2147483647 h 268"/>
                <a:gd name="T100" fmla="*/ 2147483647 w 162"/>
                <a:gd name="T101" fmla="*/ 2147483647 h 268"/>
                <a:gd name="T102" fmla="*/ 2147483647 w 162"/>
                <a:gd name="T103" fmla="*/ 2147483647 h 268"/>
                <a:gd name="T104" fmla="*/ 2147483647 w 162"/>
                <a:gd name="T105" fmla="*/ 2147483647 h 268"/>
                <a:gd name="T106" fmla="*/ 2147483647 w 162"/>
                <a:gd name="T107" fmla="*/ 2147483647 h 268"/>
                <a:gd name="T108" fmla="*/ 2147483647 w 162"/>
                <a:gd name="T109" fmla="*/ 2147483647 h 268"/>
                <a:gd name="T110" fmla="*/ 2147483647 w 162"/>
                <a:gd name="T111" fmla="*/ 2147483647 h 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2"/>
                <a:gd name="T169" fmla="*/ 0 h 268"/>
                <a:gd name="T170" fmla="*/ 162 w 162"/>
                <a:gd name="T171" fmla="*/ 268 h 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2" h="268">
                  <a:moveTo>
                    <a:pt x="94" y="215"/>
                  </a:moveTo>
                  <a:lnTo>
                    <a:pt x="94" y="213"/>
                  </a:lnTo>
                  <a:lnTo>
                    <a:pt x="91" y="213"/>
                  </a:lnTo>
                  <a:lnTo>
                    <a:pt x="90" y="215"/>
                  </a:lnTo>
                  <a:lnTo>
                    <a:pt x="89" y="215"/>
                  </a:lnTo>
                  <a:lnTo>
                    <a:pt x="88" y="215"/>
                  </a:lnTo>
                  <a:lnTo>
                    <a:pt x="87" y="215"/>
                  </a:lnTo>
                  <a:lnTo>
                    <a:pt x="87" y="212"/>
                  </a:lnTo>
                  <a:lnTo>
                    <a:pt x="87" y="210"/>
                  </a:lnTo>
                  <a:lnTo>
                    <a:pt x="86" y="209"/>
                  </a:lnTo>
                  <a:lnTo>
                    <a:pt x="85" y="206"/>
                  </a:lnTo>
                  <a:lnTo>
                    <a:pt x="84" y="203"/>
                  </a:lnTo>
                  <a:lnTo>
                    <a:pt x="84" y="201"/>
                  </a:lnTo>
                  <a:lnTo>
                    <a:pt x="82" y="200"/>
                  </a:lnTo>
                  <a:lnTo>
                    <a:pt x="84" y="199"/>
                  </a:lnTo>
                  <a:lnTo>
                    <a:pt x="84" y="197"/>
                  </a:lnTo>
                  <a:lnTo>
                    <a:pt x="82" y="197"/>
                  </a:lnTo>
                  <a:lnTo>
                    <a:pt x="84" y="196"/>
                  </a:lnTo>
                  <a:lnTo>
                    <a:pt x="84" y="194"/>
                  </a:lnTo>
                  <a:lnTo>
                    <a:pt x="87" y="191"/>
                  </a:lnTo>
                  <a:lnTo>
                    <a:pt x="87" y="190"/>
                  </a:lnTo>
                  <a:lnTo>
                    <a:pt x="87" y="189"/>
                  </a:lnTo>
                  <a:lnTo>
                    <a:pt x="88" y="185"/>
                  </a:lnTo>
                  <a:lnTo>
                    <a:pt x="93" y="183"/>
                  </a:lnTo>
                  <a:lnTo>
                    <a:pt x="94" y="182"/>
                  </a:lnTo>
                  <a:lnTo>
                    <a:pt x="96" y="182"/>
                  </a:lnTo>
                  <a:lnTo>
                    <a:pt x="97" y="180"/>
                  </a:lnTo>
                  <a:lnTo>
                    <a:pt x="99" y="179"/>
                  </a:lnTo>
                  <a:lnTo>
                    <a:pt x="99" y="177"/>
                  </a:lnTo>
                  <a:lnTo>
                    <a:pt x="103" y="174"/>
                  </a:lnTo>
                  <a:lnTo>
                    <a:pt x="103" y="173"/>
                  </a:lnTo>
                  <a:lnTo>
                    <a:pt x="103" y="169"/>
                  </a:lnTo>
                  <a:lnTo>
                    <a:pt x="103" y="167"/>
                  </a:lnTo>
                  <a:lnTo>
                    <a:pt x="101" y="167"/>
                  </a:lnTo>
                  <a:lnTo>
                    <a:pt x="99" y="167"/>
                  </a:lnTo>
                  <a:lnTo>
                    <a:pt x="97" y="166"/>
                  </a:lnTo>
                  <a:lnTo>
                    <a:pt x="99" y="164"/>
                  </a:lnTo>
                  <a:lnTo>
                    <a:pt x="97" y="163"/>
                  </a:lnTo>
                  <a:lnTo>
                    <a:pt x="96" y="161"/>
                  </a:lnTo>
                  <a:lnTo>
                    <a:pt x="96" y="157"/>
                  </a:lnTo>
                  <a:lnTo>
                    <a:pt x="94" y="152"/>
                  </a:lnTo>
                  <a:lnTo>
                    <a:pt x="96" y="146"/>
                  </a:lnTo>
                  <a:lnTo>
                    <a:pt x="93" y="144"/>
                  </a:lnTo>
                  <a:lnTo>
                    <a:pt x="93" y="143"/>
                  </a:lnTo>
                  <a:lnTo>
                    <a:pt x="91" y="142"/>
                  </a:lnTo>
                  <a:lnTo>
                    <a:pt x="90" y="140"/>
                  </a:lnTo>
                  <a:lnTo>
                    <a:pt x="89" y="139"/>
                  </a:lnTo>
                  <a:lnTo>
                    <a:pt x="89" y="135"/>
                  </a:lnTo>
                  <a:lnTo>
                    <a:pt x="90" y="134"/>
                  </a:lnTo>
                  <a:lnTo>
                    <a:pt x="91" y="136"/>
                  </a:lnTo>
                  <a:lnTo>
                    <a:pt x="93" y="136"/>
                  </a:lnTo>
                  <a:lnTo>
                    <a:pt x="96" y="137"/>
                  </a:lnTo>
                  <a:lnTo>
                    <a:pt x="98" y="137"/>
                  </a:lnTo>
                  <a:lnTo>
                    <a:pt x="100" y="137"/>
                  </a:lnTo>
                  <a:lnTo>
                    <a:pt x="103" y="139"/>
                  </a:lnTo>
                  <a:lnTo>
                    <a:pt x="105" y="139"/>
                  </a:lnTo>
                  <a:lnTo>
                    <a:pt x="107" y="139"/>
                  </a:lnTo>
                  <a:lnTo>
                    <a:pt x="109" y="139"/>
                  </a:lnTo>
                  <a:lnTo>
                    <a:pt x="111" y="137"/>
                  </a:lnTo>
                  <a:lnTo>
                    <a:pt x="111" y="135"/>
                  </a:lnTo>
                  <a:lnTo>
                    <a:pt x="112" y="134"/>
                  </a:lnTo>
                  <a:lnTo>
                    <a:pt x="112" y="132"/>
                  </a:lnTo>
                  <a:lnTo>
                    <a:pt x="114" y="131"/>
                  </a:lnTo>
                  <a:lnTo>
                    <a:pt x="115" y="130"/>
                  </a:lnTo>
                  <a:lnTo>
                    <a:pt x="116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4"/>
                  </a:lnTo>
                  <a:lnTo>
                    <a:pt x="120" y="122"/>
                  </a:lnTo>
                  <a:lnTo>
                    <a:pt x="119" y="121"/>
                  </a:lnTo>
                  <a:lnTo>
                    <a:pt x="118" y="119"/>
                  </a:lnTo>
                  <a:lnTo>
                    <a:pt x="117" y="118"/>
                  </a:lnTo>
                  <a:lnTo>
                    <a:pt x="117" y="116"/>
                  </a:lnTo>
                  <a:lnTo>
                    <a:pt x="115" y="116"/>
                  </a:lnTo>
                  <a:lnTo>
                    <a:pt x="115" y="113"/>
                  </a:lnTo>
                  <a:lnTo>
                    <a:pt x="114" y="111"/>
                  </a:lnTo>
                  <a:lnTo>
                    <a:pt x="115" y="111"/>
                  </a:lnTo>
                  <a:lnTo>
                    <a:pt x="116" y="109"/>
                  </a:lnTo>
                  <a:lnTo>
                    <a:pt x="118" y="109"/>
                  </a:lnTo>
                  <a:lnTo>
                    <a:pt x="118" y="108"/>
                  </a:lnTo>
                  <a:lnTo>
                    <a:pt x="120" y="108"/>
                  </a:lnTo>
                  <a:lnTo>
                    <a:pt x="120" y="109"/>
                  </a:lnTo>
                  <a:lnTo>
                    <a:pt x="121" y="109"/>
                  </a:lnTo>
                  <a:lnTo>
                    <a:pt x="123" y="106"/>
                  </a:lnTo>
                  <a:lnTo>
                    <a:pt x="126" y="105"/>
                  </a:lnTo>
                  <a:lnTo>
                    <a:pt x="126" y="103"/>
                  </a:lnTo>
                  <a:lnTo>
                    <a:pt x="125" y="101"/>
                  </a:lnTo>
                  <a:lnTo>
                    <a:pt x="125" y="99"/>
                  </a:lnTo>
                  <a:lnTo>
                    <a:pt x="125" y="97"/>
                  </a:lnTo>
                  <a:lnTo>
                    <a:pt x="127" y="96"/>
                  </a:lnTo>
                  <a:lnTo>
                    <a:pt x="127" y="93"/>
                  </a:lnTo>
                  <a:lnTo>
                    <a:pt x="127" y="91"/>
                  </a:lnTo>
                  <a:lnTo>
                    <a:pt x="129" y="89"/>
                  </a:lnTo>
                  <a:lnTo>
                    <a:pt x="129" y="87"/>
                  </a:lnTo>
                  <a:lnTo>
                    <a:pt x="129" y="85"/>
                  </a:lnTo>
                  <a:lnTo>
                    <a:pt x="129" y="83"/>
                  </a:lnTo>
                  <a:lnTo>
                    <a:pt x="130" y="81"/>
                  </a:lnTo>
                  <a:lnTo>
                    <a:pt x="130" y="78"/>
                  </a:lnTo>
                  <a:lnTo>
                    <a:pt x="130" y="77"/>
                  </a:lnTo>
                  <a:lnTo>
                    <a:pt x="130" y="75"/>
                  </a:lnTo>
                  <a:lnTo>
                    <a:pt x="129" y="73"/>
                  </a:lnTo>
                  <a:lnTo>
                    <a:pt x="128" y="69"/>
                  </a:lnTo>
                  <a:lnTo>
                    <a:pt x="129" y="69"/>
                  </a:lnTo>
                  <a:lnTo>
                    <a:pt x="131" y="70"/>
                  </a:lnTo>
                  <a:lnTo>
                    <a:pt x="132" y="70"/>
                  </a:lnTo>
                  <a:lnTo>
                    <a:pt x="133" y="70"/>
                  </a:lnTo>
                  <a:lnTo>
                    <a:pt x="135" y="67"/>
                  </a:lnTo>
                  <a:lnTo>
                    <a:pt x="135" y="66"/>
                  </a:lnTo>
                  <a:lnTo>
                    <a:pt x="138" y="63"/>
                  </a:lnTo>
                  <a:lnTo>
                    <a:pt x="139" y="62"/>
                  </a:lnTo>
                  <a:lnTo>
                    <a:pt x="141" y="61"/>
                  </a:lnTo>
                  <a:lnTo>
                    <a:pt x="142" y="61"/>
                  </a:lnTo>
                  <a:lnTo>
                    <a:pt x="143" y="61"/>
                  </a:lnTo>
                  <a:lnTo>
                    <a:pt x="145" y="60"/>
                  </a:lnTo>
                  <a:lnTo>
                    <a:pt x="147" y="60"/>
                  </a:lnTo>
                  <a:lnTo>
                    <a:pt x="147" y="59"/>
                  </a:lnTo>
                  <a:lnTo>
                    <a:pt x="148" y="59"/>
                  </a:lnTo>
                  <a:lnTo>
                    <a:pt x="150" y="58"/>
                  </a:lnTo>
                  <a:lnTo>
                    <a:pt x="150" y="57"/>
                  </a:lnTo>
                  <a:lnTo>
                    <a:pt x="152" y="55"/>
                  </a:lnTo>
                  <a:lnTo>
                    <a:pt x="153" y="54"/>
                  </a:lnTo>
                  <a:lnTo>
                    <a:pt x="154" y="55"/>
                  </a:lnTo>
                  <a:lnTo>
                    <a:pt x="155" y="55"/>
                  </a:lnTo>
                  <a:lnTo>
                    <a:pt x="155" y="54"/>
                  </a:lnTo>
                  <a:lnTo>
                    <a:pt x="156" y="53"/>
                  </a:lnTo>
                  <a:lnTo>
                    <a:pt x="157" y="51"/>
                  </a:lnTo>
                  <a:lnTo>
                    <a:pt x="162" y="46"/>
                  </a:lnTo>
                  <a:lnTo>
                    <a:pt x="162" y="45"/>
                  </a:lnTo>
                  <a:lnTo>
                    <a:pt x="161" y="44"/>
                  </a:lnTo>
                  <a:lnTo>
                    <a:pt x="160" y="42"/>
                  </a:lnTo>
                  <a:lnTo>
                    <a:pt x="158" y="40"/>
                  </a:lnTo>
                  <a:lnTo>
                    <a:pt x="154" y="39"/>
                  </a:lnTo>
                  <a:lnTo>
                    <a:pt x="151" y="40"/>
                  </a:lnTo>
                  <a:lnTo>
                    <a:pt x="150" y="37"/>
                  </a:lnTo>
                  <a:lnTo>
                    <a:pt x="150" y="35"/>
                  </a:lnTo>
                  <a:lnTo>
                    <a:pt x="151" y="34"/>
                  </a:lnTo>
                  <a:lnTo>
                    <a:pt x="154" y="29"/>
                  </a:lnTo>
                  <a:lnTo>
                    <a:pt x="152" y="28"/>
                  </a:lnTo>
                  <a:lnTo>
                    <a:pt x="154" y="26"/>
                  </a:lnTo>
                  <a:lnTo>
                    <a:pt x="152" y="24"/>
                  </a:lnTo>
                  <a:lnTo>
                    <a:pt x="151" y="25"/>
                  </a:lnTo>
                  <a:lnTo>
                    <a:pt x="147" y="24"/>
                  </a:lnTo>
                  <a:lnTo>
                    <a:pt x="145" y="23"/>
                  </a:lnTo>
                  <a:lnTo>
                    <a:pt x="145" y="21"/>
                  </a:lnTo>
                  <a:lnTo>
                    <a:pt x="144" y="20"/>
                  </a:lnTo>
                  <a:lnTo>
                    <a:pt x="143" y="22"/>
                  </a:lnTo>
                  <a:lnTo>
                    <a:pt x="142" y="23"/>
                  </a:lnTo>
                  <a:lnTo>
                    <a:pt x="141" y="22"/>
                  </a:lnTo>
                  <a:lnTo>
                    <a:pt x="139" y="22"/>
                  </a:lnTo>
                  <a:lnTo>
                    <a:pt x="138" y="20"/>
                  </a:lnTo>
                  <a:lnTo>
                    <a:pt x="136" y="20"/>
                  </a:lnTo>
                  <a:lnTo>
                    <a:pt x="135" y="21"/>
                  </a:lnTo>
                  <a:lnTo>
                    <a:pt x="134" y="20"/>
                  </a:lnTo>
                  <a:lnTo>
                    <a:pt x="132" y="19"/>
                  </a:lnTo>
                  <a:lnTo>
                    <a:pt x="132" y="18"/>
                  </a:lnTo>
                  <a:lnTo>
                    <a:pt x="131" y="17"/>
                  </a:lnTo>
                  <a:lnTo>
                    <a:pt x="129" y="18"/>
                  </a:lnTo>
                  <a:lnTo>
                    <a:pt x="128" y="22"/>
                  </a:lnTo>
                  <a:lnTo>
                    <a:pt x="127" y="23"/>
                  </a:lnTo>
                  <a:lnTo>
                    <a:pt x="125" y="23"/>
                  </a:lnTo>
                  <a:lnTo>
                    <a:pt x="123" y="23"/>
                  </a:lnTo>
                  <a:lnTo>
                    <a:pt x="122" y="23"/>
                  </a:lnTo>
                  <a:lnTo>
                    <a:pt x="121" y="23"/>
                  </a:lnTo>
                  <a:lnTo>
                    <a:pt x="120" y="24"/>
                  </a:lnTo>
                  <a:lnTo>
                    <a:pt x="119" y="24"/>
                  </a:lnTo>
                  <a:lnTo>
                    <a:pt x="118" y="21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3" y="20"/>
                  </a:lnTo>
                  <a:lnTo>
                    <a:pt x="114" y="20"/>
                  </a:lnTo>
                  <a:lnTo>
                    <a:pt x="114" y="19"/>
                  </a:lnTo>
                  <a:lnTo>
                    <a:pt x="112" y="18"/>
                  </a:lnTo>
                  <a:lnTo>
                    <a:pt x="111" y="17"/>
                  </a:lnTo>
                  <a:lnTo>
                    <a:pt x="109" y="17"/>
                  </a:lnTo>
                  <a:lnTo>
                    <a:pt x="108" y="17"/>
                  </a:lnTo>
                  <a:lnTo>
                    <a:pt x="106" y="17"/>
                  </a:lnTo>
                  <a:lnTo>
                    <a:pt x="105" y="16"/>
                  </a:lnTo>
                  <a:lnTo>
                    <a:pt x="105" y="17"/>
                  </a:lnTo>
                  <a:lnTo>
                    <a:pt x="103" y="17"/>
                  </a:lnTo>
                  <a:lnTo>
                    <a:pt x="104" y="13"/>
                  </a:lnTo>
                  <a:lnTo>
                    <a:pt x="103" y="13"/>
                  </a:lnTo>
                  <a:lnTo>
                    <a:pt x="103" y="14"/>
                  </a:lnTo>
                  <a:lnTo>
                    <a:pt x="102" y="16"/>
                  </a:lnTo>
                  <a:lnTo>
                    <a:pt x="100" y="15"/>
                  </a:lnTo>
                  <a:lnTo>
                    <a:pt x="99" y="18"/>
                  </a:lnTo>
                  <a:lnTo>
                    <a:pt x="97" y="18"/>
                  </a:lnTo>
                  <a:lnTo>
                    <a:pt x="94" y="18"/>
                  </a:lnTo>
                  <a:lnTo>
                    <a:pt x="93" y="17"/>
                  </a:lnTo>
                  <a:lnTo>
                    <a:pt x="93" y="15"/>
                  </a:lnTo>
                  <a:lnTo>
                    <a:pt x="92" y="12"/>
                  </a:lnTo>
                  <a:lnTo>
                    <a:pt x="92" y="11"/>
                  </a:lnTo>
                  <a:lnTo>
                    <a:pt x="94" y="10"/>
                  </a:lnTo>
                  <a:lnTo>
                    <a:pt x="96" y="8"/>
                  </a:lnTo>
                  <a:lnTo>
                    <a:pt x="97" y="8"/>
                  </a:lnTo>
                  <a:lnTo>
                    <a:pt x="98" y="5"/>
                  </a:lnTo>
                  <a:lnTo>
                    <a:pt x="97" y="4"/>
                  </a:lnTo>
                  <a:lnTo>
                    <a:pt x="95" y="4"/>
                  </a:lnTo>
                  <a:lnTo>
                    <a:pt x="96" y="1"/>
                  </a:lnTo>
                  <a:lnTo>
                    <a:pt x="95" y="0"/>
                  </a:lnTo>
                  <a:lnTo>
                    <a:pt x="93" y="0"/>
                  </a:lnTo>
                  <a:lnTo>
                    <a:pt x="90" y="2"/>
                  </a:lnTo>
                  <a:lnTo>
                    <a:pt x="87" y="2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78" y="1"/>
                  </a:lnTo>
                  <a:lnTo>
                    <a:pt x="77" y="2"/>
                  </a:lnTo>
                  <a:lnTo>
                    <a:pt x="76" y="3"/>
                  </a:lnTo>
                  <a:lnTo>
                    <a:pt x="73" y="5"/>
                  </a:lnTo>
                  <a:lnTo>
                    <a:pt x="72" y="6"/>
                  </a:lnTo>
                  <a:lnTo>
                    <a:pt x="70" y="7"/>
                  </a:lnTo>
                  <a:lnTo>
                    <a:pt x="69" y="8"/>
                  </a:lnTo>
                  <a:lnTo>
                    <a:pt x="67" y="11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6" y="20"/>
                  </a:lnTo>
                  <a:lnTo>
                    <a:pt x="66" y="24"/>
                  </a:lnTo>
                  <a:lnTo>
                    <a:pt x="66" y="25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6" y="29"/>
                  </a:lnTo>
                  <a:lnTo>
                    <a:pt x="66" y="31"/>
                  </a:lnTo>
                  <a:lnTo>
                    <a:pt x="65" y="33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6" y="37"/>
                  </a:lnTo>
                  <a:lnTo>
                    <a:pt x="64" y="42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4" y="48"/>
                  </a:lnTo>
                  <a:lnTo>
                    <a:pt x="64" y="53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1" y="61"/>
                  </a:lnTo>
                  <a:lnTo>
                    <a:pt x="58" y="70"/>
                  </a:lnTo>
                  <a:lnTo>
                    <a:pt x="56" y="73"/>
                  </a:lnTo>
                  <a:lnTo>
                    <a:pt x="53" y="79"/>
                  </a:lnTo>
                  <a:lnTo>
                    <a:pt x="52" y="80"/>
                  </a:lnTo>
                  <a:lnTo>
                    <a:pt x="49" y="85"/>
                  </a:lnTo>
                  <a:lnTo>
                    <a:pt x="45" y="93"/>
                  </a:lnTo>
                  <a:lnTo>
                    <a:pt x="44" y="94"/>
                  </a:lnTo>
                  <a:lnTo>
                    <a:pt x="46" y="97"/>
                  </a:lnTo>
                  <a:lnTo>
                    <a:pt x="48" y="98"/>
                  </a:lnTo>
                  <a:lnTo>
                    <a:pt x="48" y="99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5" y="100"/>
                  </a:lnTo>
                  <a:lnTo>
                    <a:pt x="42" y="104"/>
                  </a:lnTo>
                  <a:lnTo>
                    <a:pt x="35" y="113"/>
                  </a:lnTo>
                  <a:lnTo>
                    <a:pt x="33" y="116"/>
                  </a:lnTo>
                  <a:lnTo>
                    <a:pt x="32" y="118"/>
                  </a:lnTo>
                  <a:lnTo>
                    <a:pt x="29" y="122"/>
                  </a:lnTo>
                  <a:lnTo>
                    <a:pt x="30" y="124"/>
                  </a:lnTo>
                  <a:lnTo>
                    <a:pt x="27" y="126"/>
                  </a:lnTo>
                  <a:lnTo>
                    <a:pt x="26" y="126"/>
                  </a:lnTo>
                  <a:lnTo>
                    <a:pt x="24" y="128"/>
                  </a:lnTo>
                  <a:lnTo>
                    <a:pt x="22" y="130"/>
                  </a:lnTo>
                  <a:lnTo>
                    <a:pt x="23" y="131"/>
                  </a:lnTo>
                  <a:lnTo>
                    <a:pt x="21" y="131"/>
                  </a:lnTo>
                  <a:lnTo>
                    <a:pt x="18" y="133"/>
                  </a:lnTo>
                  <a:lnTo>
                    <a:pt x="18" y="131"/>
                  </a:lnTo>
                  <a:lnTo>
                    <a:pt x="17" y="133"/>
                  </a:lnTo>
                  <a:lnTo>
                    <a:pt x="16" y="131"/>
                  </a:lnTo>
                  <a:lnTo>
                    <a:pt x="15" y="132"/>
                  </a:lnTo>
                  <a:lnTo>
                    <a:pt x="15" y="133"/>
                  </a:lnTo>
                  <a:lnTo>
                    <a:pt x="16" y="133"/>
                  </a:lnTo>
                  <a:lnTo>
                    <a:pt x="16" y="136"/>
                  </a:lnTo>
                  <a:lnTo>
                    <a:pt x="14" y="143"/>
                  </a:lnTo>
                  <a:lnTo>
                    <a:pt x="12" y="144"/>
                  </a:lnTo>
                  <a:lnTo>
                    <a:pt x="11" y="146"/>
                  </a:lnTo>
                  <a:lnTo>
                    <a:pt x="9" y="153"/>
                  </a:lnTo>
                  <a:lnTo>
                    <a:pt x="8" y="155"/>
                  </a:lnTo>
                  <a:lnTo>
                    <a:pt x="4" y="160"/>
                  </a:lnTo>
                  <a:lnTo>
                    <a:pt x="4" y="161"/>
                  </a:lnTo>
                  <a:lnTo>
                    <a:pt x="5" y="163"/>
                  </a:lnTo>
                  <a:lnTo>
                    <a:pt x="4" y="164"/>
                  </a:lnTo>
                  <a:lnTo>
                    <a:pt x="4" y="166"/>
                  </a:lnTo>
                  <a:lnTo>
                    <a:pt x="6" y="166"/>
                  </a:lnTo>
                  <a:lnTo>
                    <a:pt x="7" y="166"/>
                  </a:lnTo>
                  <a:lnTo>
                    <a:pt x="9" y="168"/>
                  </a:lnTo>
                  <a:lnTo>
                    <a:pt x="10" y="167"/>
                  </a:lnTo>
                  <a:lnTo>
                    <a:pt x="15" y="169"/>
                  </a:lnTo>
                  <a:lnTo>
                    <a:pt x="17" y="169"/>
                  </a:lnTo>
                  <a:lnTo>
                    <a:pt x="18" y="169"/>
                  </a:lnTo>
                  <a:lnTo>
                    <a:pt x="20" y="162"/>
                  </a:lnTo>
                  <a:lnTo>
                    <a:pt x="22" y="161"/>
                  </a:lnTo>
                  <a:lnTo>
                    <a:pt x="24" y="158"/>
                  </a:lnTo>
                  <a:lnTo>
                    <a:pt x="23" y="163"/>
                  </a:lnTo>
                  <a:lnTo>
                    <a:pt x="24" y="164"/>
                  </a:lnTo>
                  <a:lnTo>
                    <a:pt x="25" y="166"/>
                  </a:lnTo>
                  <a:lnTo>
                    <a:pt x="25" y="167"/>
                  </a:lnTo>
                  <a:lnTo>
                    <a:pt x="24" y="167"/>
                  </a:lnTo>
                  <a:lnTo>
                    <a:pt x="22" y="167"/>
                  </a:lnTo>
                  <a:lnTo>
                    <a:pt x="21" y="168"/>
                  </a:lnTo>
                  <a:lnTo>
                    <a:pt x="21" y="169"/>
                  </a:lnTo>
                  <a:lnTo>
                    <a:pt x="20" y="169"/>
                  </a:lnTo>
                  <a:lnTo>
                    <a:pt x="20" y="170"/>
                  </a:lnTo>
                  <a:lnTo>
                    <a:pt x="21" y="171"/>
                  </a:lnTo>
                  <a:lnTo>
                    <a:pt x="20" y="172"/>
                  </a:lnTo>
                  <a:lnTo>
                    <a:pt x="19" y="171"/>
                  </a:lnTo>
                  <a:lnTo>
                    <a:pt x="17" y="172"/>
                  </a:lnTo>
                  <a:lnTo>
                    <a:pt x="16" y="171"/>
                  </a:lnTo>
                  <a:lnTo>
                    <a:pt x="16" y="170"/>
                  </a:lnTo>
                  <a:lnTo>
                    <a:pt x="14" y="170"/>
                  </a:lnTo>
                  <a:lnTo>
                    <a:pt x="11" y="169"/>
                  </a:lnTo>
                  <a:lnTo>
                    <a:pt x="12" y="172"/>
                  </a:lnTo>
                  <a:lnTo>
                    <a:pt x="12" y="176"/>
                  </a:lnTo>
                  <a:lnTo>
                    <a:pt x="11" y="179"/>
                  </a:lnTo>
                  <a:lnTo>
                    <a:pt x="9" y="182"/>
                  </a:lnTo>
                  <a:lnTo>
                    <a:pt x="10" y="183"/>
                  </a:lnTo>
                  <a:lnTo>
                    <a:pt x="11" y="182"/>
                  </a:lnTo>
                  <a:lnTo>
                    <a:pt x="15" y="184"/>
                  </a:lnTo>
                  <a:lnTo>
                    <a:pt x="16" y="184"/>
                  </a:lnTo>
                  <a:lnTo>
                    <a:pt x="21" y="182"/>
                  </a:lnTo>
                  <a:lnTo>
                    <a:pt x="22" y="181"/>
                  </a:lnTo>
                  <a:lnTo>
                    <a:pt x="23" y="181"/>
                  </a:lnTo>
                  <a:lnTo>
                    <a:pt x="24" y="182"/>
                  </a:lnTo>
                  <a:lnTo>
                    <a:pt x="26" y="184"/>
                  </a:lnTo>
                  <a:lnTo>
                    <a:pt x="27" y="184"/>
                  </a:lnTo>
                  <a:lnTo>
                    <a:pt x="28" y="182"/>
                  </a:lnTo>
                  <a:lnTo>
                    <a:pt x="27" y="182"/>
                  </a:lnTo>
                  <a:lnTo>
                    <a:pt x="28" y="181"/>
                  </a:lnTo>
                  <a:lnTo>
                    <a:pt x="29" y="180"/>
                  </a:lnTo>
                  <a:lnTo>
                    <a:pt x="29" y="182"/>
                  </a:lnTo>
                  <a:lnTo>
                    <a:pt x="29" y="183"/>
                  </a:lnTo>
                  <a:lnTo>
                    <a:pt x="29" y="187"/>
                  </a:lnTo>
                  <a:lnTo>
                    <a:pt x="31" y="188"/>
                  </a:lnTo>
                  <a:lnTo>
                    <a:pt x="30" y="188"/>
                  </a:lnTo>
                  <a:lnTo>
                    <a:pt x="27" y="186"/>
                  </a:lnTo>
                  <a:lnTo>
                    <a:pt x="24" y="185"/>
                  </a:lnTo>
                  <a:lnTo>
                    <a:pt x="24" y="184"/>
                  </a:lnTo>
                  <a:lnTo>
                    <a:pt x="23" y="182"/>
                  </a:lnTo>
                  <a:lnTo>
                    <a:pt x="22" y="182"/>
                  </a:lnTo>
                  <a:lnTo>
                    <a:pt x="22" y="183"/>
                  </a:lnTo>
                  <a:lnTo>
                    <a:pt x="23" y="184"/>
                  </a:lnTo>
                  <a:lnTo>
                    <a:pt x="24" y="186"/>
                  </a:lnTo>
                  <a:lnTo>
                    <a:pt x="25" y="190"/>
                  </a:lnTo>
                  <a:lnTo>
                    <a:pt x="25" y="194"/>
                  </a:lnTo>
                  <a:lnTo>
                    <a:pt x="22" y="201"/>
                  </a:lnTo>
                  <a:lnTo>
                    <a:pt x="17" y="208"/>
                  </a:lnTo>
                  <a:lnTo>
                    <a:pt x="16" y="208"/>
                  </a:lnTo>
                  <a:lnTo>
                    <a:pt x="15" y="209"/>
                  </a:lnTo>
                  <a:lnTo>
                    <a:pt x="15" y="210"/>
                  </a:lnTo>
                  <a:lnTo>
                    <a:pt x="16" y="210"/>
                  </a:lnTo>
                  <a:lnTo>
                    <a:pt x="17" y="210"/>
                  </a:lnTo>
                  <a:lnTo>
                    <a:pt x="18" y="211"/>
                  </a:lnTo>
                  <a:lnTo>
                    <a:pt x="18" y="215"/>
                  </a:lnTo>
                  <a:lnTo>
                    <a:pt x="18" y="216"/>
                  </a:lnTo>
                  <a:lnTo>
                    <a:pt x="18" y="218"/>
                  </a:lnTo>
                  <a:lnTo>
                    <a:pt x="17" y="219"/>
                  </a:lnTo>
                  <a:lnTo>
                    <a:pt x="16" y="222"/>
                  </a:lnTo>
                  <a:lnTo>
                    <a:pt x="17" y="224"/>
                  </a:lnTo>
                  <a:lnTo>
                    <a:pt x="16" y="224"/>
                  </a:lnTo>
                  <a:lnTo>
                    <a:pt x="14" y="228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12" y="238"/>
                  </a:lnTo>
                  <a:lnTo>
                    <a:pt x="9" y="242"/>
                  </a:lnTo>
                  <a:lnTo>
                    <a:pt x="8" y="242"/>
                  </a:lnTo>
                  <a:lnTo>
                    <a:pt x="8" y="243"/>
                  </a:lnTo>
                  <a:lnTo>
                    <a:pt x="8" y="245"/>
                  </a:lnTo>
                  <a:lnTo>
                    <a:pt x="6" y="247"/>
                  </a:lnTo>
                  <a:lnTo>
                    <a:pt x="5" y="248"/>
                  </a:lnTo>
                  <a:lnTo>
                    <a:pt x="5" y="249"/>
                  </a:lnTo>
                  <a:lnTo>
                    <a:pt x="0" y="255"/>
                  </a:lnTo>
                  <a:lnTo>
                    <a:pt x="1" y="255"/>
                  </a:lnTo>
                  <a:lnTo>
                    <a:pt x="2" y="256"/>
                  </a:lnTo>
                  <a:lnTo>
                    <a:pt x="1" y="257"/>
                  </a:lnTo>
                  <a:lnTo>
                    <a:pt x="2" y="257"/>
                  </a:lnTo>
                  <a:lnTo>
                    <a:pt x="3" y="257"/>
                  </a:lnTo>
                  <a:lnTo>
                    <a:pt x="5" y="255"/>
                  </a:lnTo>
                  <a:lnTo>
                    <a:pt x="6" y="255"/>
                  </a:lnTo>
                  <a:lnTo>
                    <a:pt x="8" y="255"/>
                  </a:lnTo>
                  <a:lnTo>
                    <a:pt x="9" y="255"/>
                  </a:lnTo>
                  <a:lnTo>
                    <a:pt x="11" y="255"/>
                  </a:lnTo>
                  <a:lnTo>
                    <a:pt x="14" y="256"/>
                  </a:lnTo>
                  <a:lnTo>
                    <a:pt x="14" y="255"/>
                  </a:lnTo>
                  <a:lnTo>
                    <a:pt x="14" y="254"/>
                  </a:lnTo>
                  <a:lnTo>
                    <a:pt x="15" y="254"/>
                  </a:lnTo>
                  <a:lnTo>
                    <a:pt x="17" y="255"/>
                  </a:lnTo>
                  <a:lnTo>
                    <a:pt x="23" y="258"/>
                  </a:lnTo>
                  <a:lnTo>
                    <a:pt x="26" y="259"/>
                  </a:lnTo>
                  <a:lnTo>
                    <a:pt x="27" y="260"/>
                  </a:lnTo>
                  <a:lnTo>
                    <a:pt x="28" y="261"/>
                  </a:lnTo>
                  <a:lnTo>
                    <a:pt x="32" y="261"/>
                  </a:lnTo>
                  <a:lnTo>
                    <a:pt x="35" y="263"/>
                  </a:lnTo>
                  <a:lnTo>
                    <a:pt x="38" y="267"/>
                  </a:lnTo>
                  <a:lnTo>
                    <a:pt x="41" y="268"/>
                  </a:lnTo>
                  <a:lnTo>
                    <a:pt x="46" y="268"/>
                  </a:lnTo>
                  <a:lnTo>
                    <a:pt x="50" y="267"/>
                  </a:lnTo>
                  <a:lnTo>
                    <a:pt x="60" y="263"/>
                  </a:lnTo>
                  <a:lnTo>
                    <a:pt x="64" y="263"/>
                  </a:lnTo>
                  <a:lnTo>
                    <a:pt x="64" y="264"/>
                  </a:lnTo>
                  <a:lnTo>
                    <a:pt x="65" y="263"/>
                  </a:lnTo>
                  <a:lnTo>
                    <a:pt x="64" y="262"/>
                  </a:lnTo>
                  <a:lnTo>
                    <a:pt x="64" y="260"/>
                  </a:lnTo>
                  <a:lnTo>
                    <a:pt x="64" y="259"/>
                  </a:lnTo>
                  <a:lnTo>
                    <a:pt x="64" y="258"/>
                  </a:lnTo>
                  <a:lnTo>
                    <a:pt x="64" y="255"/>
                  </a:lnTo>
                  <a:lnTo>
                    <a:pt x="64" y="254"/>
                  </a:lnTo>
                  <a:lnTo>
                    <a:pt x="65" y="252"/>
                  </a:lnTo>
                  <a:lnTo>
                    <a:pt x="65" y="251"/>
                  </a:lnTo>
                  <a:lnTo>
                    <a:pt x="64" y="250"/>
                  </a:lnTo>
                  <a:lnTo>
                    <a:pt x="65" y="250"/>
                  </a:lnTo>
                  <a:lnTo>
                    <a:pt x="65" y="246"/>
                  </a:lnTo>
                  <a:lnTo>
                    <a:pt x="64" y="245"/>
                  </a:lnTo>
                  <a:lnTo>
                    <a:pt x="64" y="243"/>
                  </a:lnTo>
                  <a:lnTo>
                    <a:pt x="64" y="242"/>
                  </a:lnTo>
                  <a:lnTo>
                    <a:pt x="65" y="242"/>
                  </a:lnTo>
                  <a:lnTo>
                    <a:pt x="66" y="240"/>
                  </a:lnTo>
                  <a:lnTo>
                    <a:pt x="68" y="237"/>
                  </a:lnTo>
                  <a:lnTo>
                    <a:pt x="69" y="236"/>
                  </a:lnTo>
                  <a:lnTo>
                    <a:pt x="70" y="233"/>
                  </a:lnTo>
                  <a:lnTo>
                    <a:pt x="73" y="231"/>
                  </a:lnTo>
                  <a:lnTo>
                    <a:pt x="76" y="229"/>
                  </a:lnTo>
                  <a:lnTo>
                    <a:pt x="77" y="228"/>
                  </a:lnTo>
                  <a:lnTo>
                    <a:pt x="79" y="226"/>
                  </a:lnTo>
                  <a:lnTo>
                    <a:pt x="79" y="224"/>
                  </a:lnTo>
                  <a:lnTo>
                    <a:pt x="79" y="223"/>
                  </a:lnTo>
                  <a:lnTo>
                    <a:pt x="81" y="223"/>
                  </a:lnTo>
                  <a:lnTo>
                    <a:pt x="83" y="224"/>
                  </a:lnTo>
                  <a:lnTo>
                    <a:pt x="85" y="222"/>
                  </a:lnTo>
                  <a:lnTo>
                    <a:pt x="86" y="222"/>
                  </a:lnTo>
                  <a:lnTo>
                    <a:pt x="87" y="223"/>
                  </a:lnTo>
                  <a:lnTo>
                    <a:pt x="89" y="223"/>
                  </a:lnTo>
                  <a:lnTo>
                    <a:pt x="91" y="219"/>
                  </a:lnTo>
                  <a:lnTo>
                    <a:pt x="92" y="218"/>
                  </a:lnTo>
                  <a:lnTo>
                    <a:pt x="93" y="216"/>
                  </a:lnTo>
                  <a:lnTo>
                    <a:pt x="94" y="215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3" name="Freeform 264"/>
            <p:cNvSpPr>
              <a:spLocks/>
            </p:cNvSpPr>
            <p:nvPr/>
          </p:nvSpPr>
          <p:spPr bwMode="auto">
            <a:xfrm>
              <a:off x="3126738" y="3974825"/>
              <a:ext cx="64698" cy="102323"/>
            </a:xfrm>
            <a:custGeom>
              <a:avLst/>
              <a:gdLst>
                <a:gd name="T0" fmla="*/ 2147483647 w 25"/>
                <a:gd name="T1" fmla="*/ 2147483647 h 40"/>
                <a:gd name="T2" fmla="*/ 2147483647 w 25"/>
                <a:gd name="T3" fmla="*/ 2147483647 h 40"/>
                <a:gd name="T4" fmla="*/ 2147483647 w 25"/>
                <a:gd name="T5" fmla="*/ 2147483647 h 40"/>
                <a:gd name="T6" fmla="*/ 2147483647 w 25"/>
                <a:gd name="T7" fmla="*/ 2147483647 h 40"/>
                <a:gd name="T8" fmla="*/ 2147483647 w 25"/>
                <a:gd name="T9" fmla="*/ 2147483647 h 40"/>
                <a:gd name="T10" fmla="*/ 2147483647 w 25"/>
                <a:gd name="T11" fmla="*/ 2147483647 h 40"/>
                <a:gd name="T12" fmla="*/ 2147483647 w 25"/>
                <a:gd name="T13" fmla="*/ 2147483647 h 40"/>
                <a:gd name="T14" fmla="*/ 2147483647 w 25"/>
                <a:gd name="T15" fmla="*/ 2147483647 h 40"/>
                <a:gd name="T16" fmla="*/ 2147483647 w 25"/>
                <a:gd name="T17" fmla="*/ 2147483647 h 40"/>
                <a:gd name="T18" fmla="*/ 2147483647 w 25"/>
                <a:gd name="T19" fmla="*/ 2147483647 h 40"/>
                <a:gd name="T20" fmla="*/ 2147483647 w 25"/>
                <a:gd name="T21" fmla="*/ 2147483647 h 40"/>
                <a:gd name="T22" fmla="*/ 2147483647 w 25"/>
                <a:gd name="T23" fmla="*/ 2147483647 h 40"/>
                <a:gd name="T24" fmla="*/ 2147483647 w 25"/>
                <a:gd name="T25" fmla="*/ 2147483647 h 40"/>
                <a:gd name="T26" fmla="*/ 2147483647 w 25"/>
                <a:gd name="T27" fmla="*/ 2147483647 h 40"/>
                <a:gd name="T28" fmla="*/ 2147483647 w 25"/>
                <a:gd name="T29" fmla="*/ 2147483647 h 40"/>
                <a:gd name="T30" fmla="*/ 2147483647 w 25"/>
                <a:gd name="T31" fmla="*/ 2147483647 h 40"/>
                <a:gd name="T32" fmla="*/ 2147483647 w 25"/>
                <a:gd name="T33" fmla="*/ 2147483647 h 40"/>
                <a:gd name="T34" fmla="*/ 2147483647 w 25"/>
                <a:gd name="T35" fmla="*/ 2147483647 h 40"/>
                <a:gd name="T36" fmla="*/ 2147483647 w 25"/>
                <a:gd name="T37" fmla="*/ 2147483647 h 40"/>
                <a:gd name="T38" fmla="*/ 2147483647 w 25"/>
                <a:gd name="T39" fmla="*/ 2147483647 h 40"/>
                <a:gd name="T40" fmla="*/ 2147483647 w 25"/>
                <a:gd name="T41" fmla="*/ 2147483647 h 40"/>
                <a:gd name="T42" fmla="*/ 2147483647 w 25"/>
                <a:gd name="T43" fmla="*/ 2147483647 h 40"/>
                <a:gd name="T44" fmla="*/ 2147483647 w 25"/>
                <a:gd name="T45" fmla="*/ 2147483647 h 40"/>
                <a:gd name="T46" fmla="*/ 2147483647 w 25"/>
                <a:gd name="T47" fmla="*/ 2147483647 h 40"/>
                <a:gd name="T48" fmla="*/ 2147483647 w 25"/>
                <a:gd name="T49" fmla="*/ 2147483647 h 40"/>
                <a:gd name="T50" fmla="*/ 2147483647 w 25"/>
                <a:gd name="T51" fmla="*/ 2147483647 h 40"/>
                <a:gd name="T52" fmla="*/ 2147483647 w 25"/>
                <a:gd name="T53" fmla="*/ 2147483647 h 40"/>
                <a:gd name="T54" fmla="*/ 2147483647 w 25"/>
                <a:gd name="T55" fmla="*/ 2147483647 h 40"/>
                <a:gd name="T56" fmla="*/ 2147483647 w 25"/>
                <a:gd name="T57" fmla="*/ 2147483647 h 40"/>
                <a:gd name="T58" fmla="*/ 2147483647 w 25"/>
                <a:gd name="T59" fmla="*/ 2147483647 h 40"/>
                <a:gd name="T60" fmla="*/ 2147483647 w 25"/>
                <a:gd name="T61" fmla="*/ 2147483647 h 40"/>
                <a:gd name="T62" fmla="*/ 2147483647 w 25"/>
                <a:gd name="T63" fmla="*/ 2147483647 h 40"/>
                <a:gd name="T64" fmla="*/ 2147483647 w 25"/>
                <a:gd name="T65" fmla="*/ 2147483647 h 40"/>
                <a:gd name="T66" fmla="*/ 2147483647 w 25"/>
                <a:gd name="T67" fmla="*/ 2147483647 h 40"/>
                <a:gd name="T68" fmla="*/ 2147483647 w 25"/>
                <a:gd name="T69" fmla="*/ 2147483647 h 40"/>
                <a:gd name="T70" fmla="*/ 2147483647 w 25"/>
                <a:gd name="T71" fmla="*/ 2147483647 h 40"/>
                <a:gd name="T72" fmla="*/ 2147483647 w 25"/>
                <a:gd name="T73" fmla="*/ 2147483647 h 40"/>
                <a:gd name="T74" fmla="*/ 2147483647 w 25"/>
                <a:gd name="T75" fmla="*/ 2147483647 h 40"/>
                <a:gd name="T76" fmla="*/ 0 w 25"/>
                <a:gd name="T77" fmla="*/ 2147483647 h 40"/>
                <a:gd name="T78" fmla="*/ 2147483647 w 25"/>
                <a:gd name="T79" fmla="*/ 2147483647 h 40"/>
                <a:gd name="T80" fmla="*/ 2147483647 w 25"/>
                <a:gd name="T81" fmla="*/ 2147483647 h 40"/>
                <a:gd name="T82" fmla="*/ 2147483647 w 25"/>
                <a:gd name="T83" fmla="*/ 2147483647 h 4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"/>
                <a:gd name="T127" fmla="*/ 0 h 40"/>
                <a:gd name="T128" fmla="*/ 25 w 25"/>
                <a:gd name="T129" fmla="*/ 40 h 4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" h="40">
                  <a:moveTo>
                    <a:pt x="1" y="16"/>
                  </a:moveTo>
                  <a:lnTo>
                    <a:pt x="2" y="15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5"/>
                  </a:lnTo>
                  <a:lnTo>
                    <a:pt x="18" y="17"/>
                  </a:lnTo>
                  <a:lnTo>
                    <a:pt x="19" y="19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5" y="25"/>
                  </a:lnTo>
                  <a:lnTo>
                    <a:pt x="22" y="29"/>
                  </a:lnTo>
                  <a:lnTo>
                    <a:pt x="21" y="31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19" y="36"/>
                  </a:lnTo>
                  <a:lnTo>
                    <a:pt x="19" y="39"/>
                  </a:lnTo>
                  <a:lnTo>
                    <a:pt x="18" y="40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5" y="37"/>
                  </a:lnTo>
                  <a:lnTo>
                    <a:pt x="3" y="36"/>
                  </a:lnTo>
                  <a:lnTo>
                    <a:pt x="2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4" name="Freeform 265"/>
            <p:cNvSpPr>
              <a:spLocks/>
            </p:cNvSpPr>
            <p:nvPr/>
          </p:nvSpPr>
          <p:spPr bwMode="auto">
            <a:xfrm>
              <a:off x="1874193" y="3120427"/>
              <a:ext cx="395950" cy="480919"/>
            </a:xfrm>
            <a:custGeom>
              <a:avLst/>
              <a:gdLst>
                <a:gd name="T0" fmla="*/ 2147483647 w 153"/>
                <a:gd name="T1" fmla="*/ 2147483647 h 188"/>
                <a:gd name="T2" fmla="*/ 2147483647 w 153"/>
                <a:gd name="T3" fmla="*/ 2147483647 h 188"/>
                <a:gd name="T4" fmla="*/ 2147483647 w 153"/>
                <a:gd name="T5" fmla="*/ 2147483647 h 188"/>
                <a:gd name="T6" fmla="*/ 2147483647 w 153"/>
                <a:gd name="T7" fmla="*/ 2147483647 h 188"/>
                <a:gd name="T8" fmla="*/ 2147483647 w 153"/>
                <a:gd name="T9" fmla="*/ 2147483647 h 188"/>
                <a:gd name="T10" fmla="*/ 2147483647 w 153"/>
                <a:gd name="T11" fmla="*/ 2147483647 h 188"/>
                <a:gd name="T12" fmla="*/ 2147483647 w 153"/>
                <a:gd name="T13" fmla="*/ 2147483647 h 188"/>
                <a:gd name="T14" fmla="*/ 2147483647 w 153"/>
                <a:gd name="T15" fmla="*/ 2147483647 h 188"/>
                <a:gd name="T16" fmla="*/ 2147483647 w 153"/>
                <a:gd name="T17" fmla="*/ 2147483647 h 188"/>
                <a:gd name="T18" fmla="*/ 2147483647 w 153"/>
                <a:gd name="T19" fmla="*/ 2147483647 h 188"/>
                <a:gd name="T20" fmla="*/ 2147483647 w 153"/>
                <a:gd name="T21" fmla="*/ 2147483647 h 188"/>
                <a:gd name="T22" fmla="*/ 2147483647 w 153"/>
                <a:gd name="T23" fmla="*/ 2147483647 h 188"/>
                <a:gd name="T24" fmla="*/ 2147483647 w 153"/>
                <a:gd name="T25" fmla="*/ 2147483647 h 188"/>
                <a:gd name="T26" fmla="*/ 2147483647 w 153"/>
                <a:gd name="T27" fmla="*/ 2147483647 h 188"/>
                <a:gd name="T28" fmla="*/ 2147483647 w 153"/>
                <a:gd name="T29" fmla="*/ 2147483647 h 188"/>
                <a:gd name="T30" fmla="*/ 2147483647 w 153"/>
                <a:gd name="T31" fmla="*/ 2147483647 h 188"/>
                <a:gd name="T32" fmla="*/ 2147483647 w 153"/>
                <a:gd name="T33" fmla="*/ 2147483647 h 188"/>
                <a:gd name="T34" fmla="*/ 2147483647 w 153"/>
                <a:gd name="T35" fmla="*/ 2147483647 h 188"/>
                <a:gd name="T36" fmla="*/ 2147483647 w 153"/>
                <a:gd name="T37" fmla="*/ 2147483647 h 188"/>
                <a:gd name="T38" fmla="*/ 2147483647 w 153"/>
                <a:gd name="T39" fmla="*/ 2147483647 h 188"/>
                <a:gd name="T40" fmla="*/ 2147483647 w 153"/>
                <a:gd name="T41" fmla="*/ 2147483647 h 188"/>
                <a:gd name="T42" fmla="*/ 2147483647 w 153"/>
                <a:gd name="T43" fmla="*/ 2147483647 h 188"/>
                <a:gd name="T44" fmla="*/ 2147483647 w 153"/>
                <a:gd name="T45" fmla="*/ 2147483647 h 188"/>
                <a:gd name="T46" fmla="*/ 2147483647 w 153"/>
                <a:gd name="T47" fmla="*/ 2147483647 h 188"/>
                <a:gd name="T48" fmla="*/ 2147483647 w 153"/>
                <a:gd name="T49" fmla="*/ 2147483647 h 188"/>
                <a:gd name="T50" fmla="*/ 2147483647 w 153"/>
                <a:gd name="T51" fmla="*/ 2147483647 h 188"/>
                <a:gd name="T52" fmla="*/ 2147483647 w 153"/>
                <a:gd name="T53" fmla="*/ 2147483647 h 188"/>
                <a:gd name="T54" fmla="*/ 2147483647 w 153"/>
                <a:gd name="T55" fmla="*/ 2147483647 h 188"/>
                <a:gd name="T56" fmla="*/ 2147483647 w 153"/>
                <a:gd name="T57" fmla="*/ 2147483647 h 188"/>
                <a:gd name="T58" fmla="*/ 2147483647 w 153"/>
                <a:gd name="T59" fmla="*/ 2147483647 h 188"/>
                <a:gd name="T60" fmla="*/ 2147483647 w 153"/>
                <a:gd name="T61" fmla="*/ 2147483647 h 188"/>
                <a:gd name="T62" fmla="*/ 2147483647 w 153"/>
                <a:gd name="T63" fmla="*/ 2147483647 h 188"/>
                <a:gd name="T64" fmla="*/ 2147483647 w 153"/>
                <a:gd name="T65" fmla="*/ 2147483647 h 188"/>
                <a:gd name="T66" fmla="*/ 2147483647 w 153"/>
                <a:gd name="T67" fmla="*/ 2147483647 h 188"/>
                <a:gd name="T68" fmla="*/ 2147483647 w 153"/>
                <a:gd name="T69" fmla="*/ 2147483647 h 188"/>
                <a:gd name="T70" fmla="*/ 2147483647 w 153"/>
                <a:gd name="T71" fmla="*/ 2147483647 h 188"/>
                <a:gd name="T72" fmla="*/ 2147483647 w 153"/>
                <a:gd name="T73" fmla="*/ 2147483647 h 188"/>
                <a:gd name="T74" fmla="*/ 2147483647 w 153"/>
                <a:gd name="T75" fmla="*/ 2147483647 h 188"/>
                <a:gd name="T76" fmla="*/ 2147483647 w 153"/>
                <a:gd name="T77" fmla="*/ 2147483647 h 188"/>
                <a:gd name="T78" fmla="*/ 2147483647 w 153"/>
                <a:gd name="T79" fmla="*/ 2147483647 h 188"/>
                <a:gd name="T80" fmla="*/ 2147483647 w 153"/>
                <a:gd name="T81" fmla="*/ 2147483647 h 188"/>
                <a:gd name="T82" fmla="*/ 2147483647 w 153"/>
                <a:gd name="T83" fmla="*/ 2147483647 h 188"/>
                <a:gd name="T84" fmla="*/ 2147483647 w 153"/>
                <a:gd name="T85" fmla="*/ 2147483647 h 188"/>
                <a:gd name="T86" fmla="*/ 2147483647 w 153"/>
                <a:gd name="T87" fmla="*/ 2147483647 h 188"/>
                <a:gd name="T88" fmla="*/ 2147483647 w 153"/>
                <a:gd name="T89" fmla="*/ 2147483647 h 188"/>
                <a:gd name="T90" fmla="*/ 2147483647 w 153"/>
                <a:gd name="T91" fmla="*/ 2147483647 h 188"/>
                <a:gd name="T92" fmla="*/ 2147483647 w 153"/>
                <a:gd name="T93" fmla="*/ 2147483647 h 188"/>
                <a:gd name="T94" fmla="*/ 2147483647 w 153"/>
                <a:gd name="T95" fmla="*/ 2147483647 h 188"/>
                <a:gd name="T96" fmla="*/ 2147483647 w 153"/>
                <a:gd name="T97" fmla="*/ 2147483647 h 188"/>
                <a:gd name="T98" fmla="*/ 2147483647 w 153"/>
                <a:gd name="T99" fmla="*/ 2147483647 h 188"/>
                <a:gd name="T100" fmla="*/ 2147483647 w 153"/>
                <a:gd name="T101" fmla="*/ 2147483647 h 188"/>
                <a:gd name="T102" fmla="*/ 2147483647 w 153"/>
                <a:gd name="T103" fmla="*/ 2147483647 h 188"/>
                <a:gd name="T104" fmla="*/ 2147483647 w 153"/>
                <a:gd name="T105" fmla="*/ 2147483647 h 188"/>
                <a:gd name="T106" fmla="*/ 2147483647 w 153"/>
                <a:gd name="T107" fmla="*/ 2147483647 h 188"/>
                <a:gd name="T108" fmla="*/ 2147483647 w 153"/>
                <a:gd name="T109" fmla="*/ 2147483647 h 188"/>
                <a:gd name="T110" fmla="*/ 2147483647 w 153"/>
                <a:gd name="T111" fmla="*/ 2147483647 h 188"/>
                <a:gd name="T112" fmla="*/ 2147483647 w 153"/>
                <a:gd name="T113" fmla="*/ 2147483647 h 188"/>
                <a:gd name="T114" fmla="*/ 0 w 153"/>
                <a:gd name="T115" fmla="*/ 2147483647 h 188"/>
                <a:gd name="T116" fmla="*/ 2147483647 w 153"/>
                <a:gd name="T117" fmla="*/ 2147483647 h 188"/>
                <a:gd name="T118" fmla="*/ 2147483647 w 153"/>
                <a:gd name="T119" fmla="*/ 2147483647 h 1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3"/>
                <a:gd name="T181" fmla="*/ 0 h 188"/>
                <a:gd name="T182" fmla="*/ 153 w 153"/>
                <a:gd name="T183" fmla="*/ 188 h 1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3" h="188">
                  <a:moveTo>
                    <a:pt x="1" y="146"/>
                  </a:moveTo>
                  <a:lnTo>
                    <a:pt x="4" y="140"/>
                  </a:lnTo>
                  <a:lnTo>
                    <a:pt x="4" y="142"/>
                  </a:lnTo>
                  <a:lnTo>
                    <a:pt x="6" y="139"/>
                  </a:lnTo>
                  <a:lnTo>
                    <a:pt x="12" y="138"/>
                  </a:lnTo>
                  <a:lnTo>
                    <a:pt x="11" y="140"/>
                  </a:lnTo>
                  <a:lnTo>
                    <a:pt x="14" y="140"/>
                  </a:lnTo>
                  <a:lnTo>
                    <a:pt x="16" y="138"/>
                  </a:lnTo>
                  <a:lnTo>
                    <a:pt x="18" y="142"/>
                  </a:lnTo>
                  <a:lnTo>
                    <a:pt x="24" y="143"/>
                  </a:lnTo>
                  <a:lnTo>
                    <a:pt x="21" y="141"/>
                  </a:lnTo>
                  <a:lnTo>
                    <a:pt x="23" y="135"/>
                  </a:lnTo>
                  <a:lnTo>
                    <a:pt x="20" y="134"/>
                  </a:lnTo>
                  <a:lnTo>
                    <a:pt x="29" y="132"/>
                  </a:lnTo>
                  <a:lnTo>
                    <a:pt x="30" y="128"/>
                  </a:lnTo>
                  <a:lnTo>
                    <a:pt x="33" y="127"/>
                  </a:lnTo>
                  <a:lnTo>
                    <a:pt x="41" y="131"/>
                  </a:lnTo>
                  <a:lnTo>
                    <a:pt x="49" y="130"/>
                  </a:lnTo>
                  <a:lnTo>
                    <a:pt x="53" y="128"/>
                  </a:lnTo>
                  <a:lnTo>
                    <a:pt x="60" y="129"/>
                  </a:lnTo>
                  <a:lnTo>
                    <a:pt x="53" y="127"/>
                  </a:lnTo>
                  <a:lnTo>
                    <a:pt x="55" y="125"/>
                  </a:lnTo>
                  <a:lnTo>
                    <a:pt x="54" y="123"/>
                  </a:lnTo>
                  <a:lnTo>
                    <a:pt x="51" y="123"/>
                  </a:lnTo>
                  <a:lnTo>
                    <a:pt x="51" y="124"/>
                  </a:lnTo>
                  <a:lnTo>
                    <a:pt x="46" y="128"/>
                  </a:lnTo>
                  <a:lnTo>
                    <a:pt x="44" y="128"/>
                  </a:lnTo>
                  <a:lnTo>
                    <a:pt x="43" y="129"/>
                  </a:lnTo>
                  <a:lnTo>
                    <a:pt x="41" y="128"/>
                  </a:lnTo>
                  <a:lnTo>
                    <a:pt x="44" y="127"/>
                  </a:lnTo>
                  <a:lnTo>
                    <a:pt x="39" y="128"/>
                  </a:lnTo>
                  <a:lnTo>
                    <a:pt x="36" y="125"/>
                  </a:lnTo>
                  <a:lnTo>
                    <a:pt x="36" y="123"/>
                  </a:lnTo>
                  <a:lnTo>
                    <a:pt x="34" y="123"/>
                  </a:lnTo>
                  <a:lnTo>
                    <a:pt x="36" y="125"/>
                  </a:lnTo>
                  <a:lnTo>
                    <a:pt x="31" y="125"/>
                  </a:lnTo>
                  <a:lnTo>
                    <a:pt x="30" y="127"/>
                  </a:lnTo>
                  <a:lnTo>
                    <a:pt x="23" y="126"/>
                  </a:lnTo>
                  <a:lnTo>
                    <a:pt x="33" y="122"/>
                  </a:lnTo>
                  <a:lnTo>
                    <a:pt x="34" y="119"/>
                  </a:lnTo>
                  <a:lnTo>
                    <a:pt x="37" y="120"/>
                  </a:lnTo>
                  <a:lnTo>
                    <a:pt x="40" y="118"/>
                  </a:lnTo>
                  <a:lnTo>
                    <a:pt x="39" y="116"/>
                  </a:lnTo>
                  <a:lnTo>
                    <a:pt x="42" y="115"/>
                  </a:lnTo>
                  <a:lnTo>
                    <a:pt x="42" y="113"/>
                  </a:lnTo>
                  <a:lnTo>
                    <a:pt x="45" y="112"/>
                  </a:lnTo>
                  <a:lnTo>
                    <a:pt x="45" y="110"/>
                  </a:lnTo>
                  <a:lnTo>
                    <a:pt x="42" y="110"/>
                  </a:lnTo>
                  <a:lnTo>
                    <a:pt x="51" y="100"/>
                  </a:lnTo>
                  <a:lnTo>
                    <a:pt x="55" y="103"/>
                  </a:lnTo>
                  <a:lnTo>
                    <a:pt x="55" y="102"/>
                  </a:lnTo>
                  <a:lnTo>
                    <a:pt x="60" y="102"/>
                  </a:lnTo>
                  <a:lnTo>
                    <a:pt x="61" y="104"/>
                  </a:lnTo>
                  <a:lnTo>
                    <a:pt x="60" y="102"/>
                  </a:lnTo>
                  <a:lnTo>
                    <a:pt x="63" y="100"/>
                  </a:lnTo>
                  <a:lnTo>
                    <a:pt x="59" y="100"/>
                  </a:lnTo>
                  <a:lnTo>
                    <a:pt x="61" y="97"/>
                  </a:lnTo>
                  <a:lnTo>
                    <a:pt x="45" y="95"/>
                  </a:lnTo>
                  <a:lnTo>
                    <a:pt x="44" y="92"/>
                  </a:lnTo>
                  <a:lnTo>
                    <a:pt x="42" y="94"/>
                  </a:lnTo>
                  <a:lnTo>
                    <a:pt x="43" y="91"/>
                  </a:lnTo>
                  <a:lnTo>
                    <a:pt x="43" y="89"/>
                  </a:lnTo>
                  <a:lnTo>
                    <a:pt x="45" y="89"/>
                  </a:lnTo>
                  <a:lnTo>
                    <a:pt x="44" y="85"/>
                  </a:lnTo>
                  <a:lnTo>
                    <a:pt x="39" y="89"/>
                  </a:lnTo>
                  <a:lnTo>
                    <a:pt x="34" y="87"/>
                  </a:lnTo>
                  <a:lnTo>
                    <a:pt x="36" y="85"/>
                  </a:lnTo>
                  <a:lnTo>
                    <a:pt x="39" y="84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27" y="81"/>
                  </a:lnTo>
                  <a:lnTo>
                    <a:pt x="30" y="78"/>
                  </a:lnTo>
                  <a:lnTo>
                    <a:pt x="30" y="80"/>
                  </a:lnTo>
                  <a:lnTo>
                    <a:pt x="32" y="79"/>
                  </a:lnTo>
                  <a:lnTo>
                    <a:pt x="29" y="73"/>
                  </a:lnTo>
                  <a:lnTo>
                    <a:pt x="34" y="73"/>
                  </a:lnTo>
                  <a:lnTo>
                    <a:pt x="34" y="72"/>
                  </a:lnTo>
                  <a:lnTo>
                    <a:pt x="40" y="73"/>
                  </a:lnTo>
                  <a:lnTo>
                    <a:pt x="39" y="70"/>
                  </a:lnTo>
                  <a:lnTo>
                    <a:pt x="40" y="65"/>
                  </a:lnTo>
                  <a:lnTo>
                    <a:pt x="51" y="66"/>
                  </a:lnTo>
                  <a:lnTo>
                    <a:pt x="49" y="64"/>
                  </a:lnTo>
                  <a:lnTo>
                    <a:pt x="51" y="63"/>
                  </a:lnTo>
                  <a:lnTo>
                    <a:pt x="52" y="61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6"/>
                  </a:lnTo>
                  <a:lnTo>
                    <a:pt x="46" y="53"/>
                  </a:lnTo>
                  <a:lnTo>
                    <a:pt x="44" y="52"/>
                  </a:lnTo>
                  <a:lnTo>
                    <a:pt x="46" y="48"/>
                  </a:lnTo>
                  <a:lnTo>
                    <a:pt x="43" y="49"/>
                  </a:lnTo>
                  <a:lnTo>
                    <a:pt x="43" y="47"/>
                  </a:lnTo>
                  <a:lnTo>
                    <a:pt x="45" y="46"/>
                  </a:lnTo>
                  <a:lnTo>
                    <a:pt x="44" y="45"/>
                  </a:lnTo>
                  <a:lnTo>
                    <a:pt x="46" y="43"/>
                  </a:lnTo>
                  <a:lnTo>
                    <a:pt x="44" y="40"/>
                  </a:lnTo>
                  <a:lnTo>
                    <a:pt x="41" y="43"/>
                  </a:lnTo>
                  <a:lnTo>
                    <a:pt x="40" y="46"/>
                  </a:lnTo>
                  <a:lnTo>
                    <a:pt x="39" y="46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5" y="37"/>
                  </a:lnTo>
                  <a:lnTo>
                    <a:pt x="48" y="39"/>
                  </a:lnTo>
                  <a:lnTo>
                    <a:pt x="45" y="41"/>
                  </a:lnTo>
                  <a:lnTo>
                    <a:pt x="48" y="42"/>
                  </a:lnTo>
                  <a:lnTo>
                    <a:pt x="49" y="39"/>
                  </a:lnTo>
                  <a:lnTo>
                    <a:pt x="51" y="39"/>
                  </a:lnTo>
                  <a:lnTo>
                    <a:pt x="49" y="37"/>
                  </a:lnTo>
                  <a:lnTo>
                    <a:pt x="52" y="36"/>
                  </a:lnTo>
                  <a:lnTo>
                    <a:pt x="63" y="42"/>
                  </a:lnTo>
                  <a:lnTo>
                    <a:pt x="64" y="40"/>
                  </a:lnTo>
                  <a:lnTo>
                    <a:pt x="66" y="41"/>
                  </a:lnTo>
                  <a:lnTo>
                    <a:pt x="66" y="43"/>
                  </a:lnTo>
                  <a:lnTo>
                    <a:pt x="67" y="43"/>
                  </a:lnTo>
                  <a:lnTo>
                    <a:pt x="66" y="47"/>
                  </a:lnTo>
                  <a:lnTo>
                    <a:pt x="69" y="50"/>
                  </a:lnTo>
                  <a:lnTo>
                    <a:pt x="69" y="48"/>
                  </a:lnTo>
                  <a:lnTo>
                    <a:pt x="72" y="44"/>
                  </a:lnTo>
                  <a:lnTo>
                    <a:pt x="78" y="48"/>
                  </a:lnTo>
                  <a:lnTo>
                    <a:pt x="83" y="48"/>
                  </a:lnTo>
                  <a:lnTo>
                    <a:pt x="84" y="52"/>
                  </a:lnTo>
                  <a:lnTo>
                    <a:pt x="85" y="51"/>
                  </a:lnTo>
                  <a:lnTo>
                    <a:pt x="84" y="49"/>
                  </a:lnTo>
                  <a:lnTo>
                    <a:pt x="85" y="48"/>
                  </a:lnTo>
                  <a:lnTo>
                    <a:pt x="88" y="49"/>
                  </a:lnTo>
                  <a:lnTo>
                    <a:pt x="86" y="45"/>
                  </a:lnTo>
                  <a:lnTo>
                    <a:pt x="84" y="44"/>
                  </a:lnTo>
                  <a:lnTo>
                    <a:pt x="91" y="39"/>
                  </a:lnTo>
                  <a:lnTo>
                    <a:pt x="97" y="41"/>
                  </a:lnTo>
                  <a:lnTo>
                    <a:pt x="97" y="39"/>
                  </a:lnTo>
                  <a:lnTo>
                    <a:pt x="99" y="39"/>
                  </a:lnTo>
                  <a:lnTo>
                    <a:pt x="97" y="37"/>
                  </a:lnTo>
                  <a:lnTo>
                    <a:pt x="101" y="35"/>
                  </a:lnTo>
                  <a:lnTo>
                    <a:pt x="101" y="32"/>
                  </a:lnTo>
                  <a:lnTo>
                    <a:pt x="97" y="33"/>
                  </a:lnTo>
                  <a:lnTo>
                    <a:pt x="99" y="31"/>
                  </a:lnTo>
                  <a:lnTo>
                    <a:pt x="94" y="33"/>
                  </a:lnTo>
                  <a:lnTo>
                    <a:pt x="95" y="31"/>
                  </a:lnTo>
                  <a:lnTo>
                    <a:pt x="92" y="32"/>
                  </a:lnTo>
                  <a:lnTo>
                    <a:pt x="93" y="30"/>
                  </a:lnTo>
                  <a:lnTo>
                    <a:pt x="89" y="31"/>
                  </a:lnTo>
                  <a:lnTo>
                    <a:pt x="84" y="27"/>
                  </a:lnTo>
                  <a:lnTo>
                    <a:pt x="85" y="24"/>
                  </a:lnTo>
                  <a:lnTo>
                    <a:pt x="86" y="25"/>
                  </a:lnTo>
                  <a:lnTo>
                    <a:pt x="87" y="23"/>
                  </a:lnTo>
                  <a:lnTo>
                    <a:pt x="95" y="22"/>
                  </a:lnTo>
                  <a:lnTo>
                    <a:pt x="94" y="20"/>
                  </a:lnTo>
                  <a:lnTo>
                    <a:pt x="98" y="21"/>
                  </a:lnTo>
                  <a:lnTo>
                    <a:pt x="98" y="19"/>
                  </a:lnTo>
                  <a:lnTo>
                    <a:pt x="100" y="19"/>
                  </a:lnTo>
                  <a:lnTo>
                    <a:pt x="100" y="18"/>
                  </a:lnTo>
                  <a:lnTo>
                    <a:pt x="97" y="17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0"/>
                  </a:lnTo>
                  <a:lnTo>
                    <a:pt x="102" y="11"/>
                  </a:lnTo>
                  <a:lnTo>
                    <a:pt x="105" y="5"/>
                  </a:lnTo>
                  <a:lnTo>
                    <a:pt x="112" y="6"/>
                  </a:lnTo>
                  <a:lnTo>
                    <a:pt x="113" y="4"/>
                  </a:lnTo>
                  <a:lnTo>
                    <a:pt x="115" y="5"/>
                  </a:lnTo>
                  <a:lnTo>
                    <a:pt x="117" y="9"/>
                  </a:lnTo>
                  <a:lnTo>
                    <a:pt x="117" y="5"/>
                  </a:lnTo>
                  <a:lnTo>
                    <a:pt x="120" y="3"/>
                  </a:lnTo>
                  <a:lnTo>
                    <a:pt x="120" y="7"/>
                  </a:lnTo>
                  <a:lnTo>
                    <a:pt x="121" y="12"/>
                  </a:lnTo>
                  <a:lnTo>
                    <a:pt x="122" y="5"/>
                  </a:lnTo>
                  <a:lnTo>
                    <a:pt x="120" y="6"/>
                  </a:lnTo>
                  <a:lnTo>
                    <a:pt x="121" y="3"/>
                  </a:lnTo>
                  <a:lnTo>
                    <a:pt x="125" y="3"/>
                  </a:lnTo>
                  <a:lnTo>
                    <a:pt x="124" y="8"/>
                  </a:lnTo>
                  <a:lnTo>
                    <a:pt x="126" y="12"/>
                  </a:lnTo>
                  <a:lnTo>
                    <a:pt x="121" y="15"/>
                  </a:lnTo>
                  <a:lnTo>
                    <a:pt x="121" y="19"/>
                  </a:lnTo>
                  <a:lnTo>
                    <a:pt x="128" y="12"/>
                  </a:lnTo>
                  <a:lnTo>
                    <a:pt x="126" y="8"/>
                  </a:lnTo>
                  <a:lnTo>
                    <a:pt x="128" y="3"/>
                  </a:lnTo>
                  <a:lnTo>
                    <a:pt x="130" y="5"/>
                  </a:lnTo>
                  <a:lnTo>
                    <a:pt x="133" y="3"/>
                  </a:lnTo>
                  <a:lnTo>
                    <a:pt x="133" y="0"/>
                  </a:lnTo>
                  <a:lnTo>
                    <a:pt x="139" y="3"/>
                  </a:lnTo>
                  <a:lnTo>
                    <a:pt x="138" y="6"/>
                  </a:lnTo>
                  <a:lnTo>
                    <a:pt x="144" y="10"/>
                  </a:lnTo>
                  <a:lnTo>
                    <a:pt x="135" y="14"/>
                  </a:lnTo>
                  <a:lnTo>
                    <a:pt x="133" y="17"/>
                  </a:lnTo>
                  <a:lnTo>
                    <a:pt x="125" y="22"/>
                  </a:lnTo>
                  <a:lnTo>
                    <a:pt x="122" y="29"/>
                  </a:lnTo>
                  <a:lnTo>
                    <a:pt x="121" y="28"/>
                  </a:lnTo>
                  <a:lnTo>
                    <a:pt x="121" y="31"/>
                  </a:lnTo>
                  <a:lnTo>
                    <a:pt x="118" y="30"/>
                  </a:lnTo>
                  <a:lnTo>
                    <a:pt x="115" y="32"/>
                  </a:lnTo>
                  <a:lnTo>
                    <a:pt x="112" y="30"/>
                  </a:lnTo>
                  <a:lnTo>
                    <a:pt x="111" y="34"/>
                  </a:lnTo>
                  <a:lnTo>
                    <a:pt x="115" y="36"/>
                  </a:lnTo>
                  <a:lnTo>
                    <a:pt x="110" y="39"/>
                  </a:lnTo>
                  <a:lnTo>
                    <a:pt x="105" y="39"/>
                  </a:lnTo>
                  <a:lnTo>
                    <a:pt x="103" y="41"/>
                  </a:lnTo>
                  <a:lnTo>
                    <a:pt x="99" y="41"/>
                  </a:lnTo>
                  <a:lnTo>
                    <a:pt x="100" y="43"/>
                  </a:lnTo>
                  <a:lnTo>
                    <a:pt x="105" y="52"/>
                  </a:lnTo>
                  <a:lnTo>
                    <a:pt x="106" y="57"/>
                  </a:lnTo>
                  <a:lnTo>
                    <a:pt x="109" y="58"/>
                  </a:lnTo>
                  <a:lnTo>
                    <a:pt x="111" y="61"/>
                  </a:lnTo>
                  <a:lnTo>
                    <a:pt x="115" y="63"/>
                  </a:lnTo>
                  <a:lnTo>
                    <a:pt x="117" y="63"/>
                  </a:lnTo>
                  <a:lnTo>
                    <a:pt x="120" y="66"/>
                  </a:lnTo>
                  <a:lnTo>
                    <a:pt x="120" y="64"/>
                  </a:lnTo>
                  <a:lnTo>
                    <a:pt x="121" y="63"/>
                  </a:lnTo>
                  <a:lnTo>
                    <a:pt x="121" y="65"/>
                  </a:lnTo>
                  <a:lnTo>
                    <a:pt x="122" y="61"/>
                  </a:lnTo>
                  <a:lnTo>
                    <a:pt x="125" y="61"/>
                  </a:lnTo>
                  <a:lnTo>
                    <a:pt x="126" y="58"/>
                  </a:lnTo>
                  <a:lnTo>
                    <a:pt x="125" y="57"/>
                  </a:lnTo>
                  <a:lnTo>
                    <a:pt x="131" y="51"/>
                  </a:lnTo>
                  <a:lnTo>
                    <a:pt x="133" y="52"/>
                  </a:lnTo>
                  <a:lnTo>
                    <a:pt x="137" y="65"/>
                  </a:lnTo>
                  <a:lnTo>
                    <a:pt x="139" y="66"/>
                  </a:lnTo>
                  <a:lnTo>
                    <a:pt x="139" y="73"/>
                  </a:lnTo>
                  <a:lnTo>
                    <a:pt x="146" y="73"/>
                  </a:lnTo>
                  <a:lnTo>
                    <a:pt x="146" y="72"/>
                  </a:lnTo>
                  <a:lnTo>
                    <a:pt x="148" y="72"/>
                  </a:lnTo>
                  <a:lnTo>
                    <a:pt x="152" y="77"/>
                  </a:lnTo>
                  <a:lnTo>
                    <a:pt x="153" y="79"/>
                  </a:lnTo>
                  <a:lnTo>
                    <a:pt x="151" y="80"/>
                  </a:lnTo>
                  <a:lnTo>
                    <a:pt x="147" y="77"/>
                  </a:lnTo>
                  <a:lnTo>
                    <a:pt x="145" y="79"/>
                  </a:lnTo>
                  <a:lnTo>
                    <a:pt x="144" y="83"/>
                  </a:lnTo>
                  <a:lnTo>
                    <a:pt x="147" y="85"/>
                  </a:lnTo>
                  <a:lnTo>
                    <a:pt x="146" y="88"/>
                  </a:lnTo>
                  <a:lnTo>
                    <a:pt x="147" y="89"/>
                  </a:lnTo>
                  <a:lnTo>
                    <a:pt x="146" y="90"/>
                  </a:lnTo>
                  <a:lnTo>
                    <a:pt x="146" y="93"/>
                  </a:lnTo>
                  <a:lnTo>
                    <a:pt x="145" y="95"/>
                  </a:lnTo>
                  <a:lnTo>
                    <a:pt x="146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7"/>
                  </a:lnTo>
                  <a:lnTo>
                    <a:pt x="146" y="110"/>
                  </a:lnTo>
                  <a:lnTo>
                    <a:pt x="148" y="111"/>
                  </a:lnTo>
                  <a:lnTo>
                    <a:pt x="147" y="112"/>
                  </a:lnTo>
                  <a:lnTo>
                    <a:pt x="145" y="110"/>
                  </a:lnTo>
                  <a:lnTo>
                    <a:pt x="142" y="111"/>
                  </a:lnTo>
                  <a:lnTo>
                    <a:pt x="143" y="112"/>
                  </a:lnTo>
                  <a:lnTo>
                    <a:pt x="142" y="112"/>
                  </a:lnTo>
                  <a:lnTo>
                    <a:pt x="142" y="114"/>
                  </a:lnTo>
                  <a:lnTo>
                    <a:pt x="145" y="116"/>
                  </a:lnTo>
                  <a:lnTo>
                    <a:pt x="144" y="117"/>
                  </a:lnTo>
                  <a:lnTo>
                    <a:pt x="144" y="120"/>
                  </a:lnTo>
                  <a:lnTo>
                    <a:pt x="145" y="124"/>
                  </a:lnTo>
                  <a:lnTo>
                    <a:pt x="143" y="132"/>
                  </a:lnTo>
                  <a:lnTo>
                    <a:pt x="144" y="133"/>
                  </a:lnTo>
                  <a:lnTo>
                    <a:pt x="141" y="138"/>
                  </a:lnTo>
                  <a:lnTo>
                    <a:pt x="137" y="141"/>
                  </a:lnTo>
                  <a:lnTo>
                    <a:pt x="136" y="147"/>
                  </a:lnTo>
                  <a:lnTo>
                    <a:pt x="134" y="148"/>
                  </a:lnTo>
                  <a:lnTo>
                    <a:pt x="134" y="152"/>
                  </a:lnTo>
                  <a:lnTo>
                    <a:pt x="127" y="161"/>
                  </a:lnTo>
                  <a:lnTo>
                    <a:pt x="126" y="163"/>
                  </a:lnTo>
                  <a:lnTo>
                    <a:pt x="125" y="161"/>
                  </a:lnTo>
                  <a:lnTo>
                    <a:pt x="124" y="163"/>
                  </a:lnTo>
                  <a:lnTo>
                    <a:pt x="124" y="166"/>
                  </a:lnTo>
                  <a:lnTo>
                    <a:pt x="125" y="164"/>
                  </a:lnTo>
                  <a:lnTo>
                    <a:pt x="125" y="166"/>
                  </a:lnTo>
                  <a:lnTo>
                    <a:pt x="127" y="169"/>
                  </a:lnTo>
                  <a:lnTo>
                    <a:pt x="124" y="172"/>
                  </a:lnTo>
                  <a:lnTo>
                    <a:pt x="121" y="169"/>
                  </a:lnTo>
                  <a:lnTo>
                    <a:pt x="117" y="170"/>
                  </a:lnTo>
                  <a:lnTo>
                    <a:pt x="116" y="169"/>
                  </a:lnTo>
                  <a:lnTo>
                    <a:pt x="111" y="167"/>
                  </a:lnTo>
                  <a:lnTo>
                    <a:pt x="113" y="166"/>
                  </a:lnTo>
                  <a:lnTo>
                    <a:pt x="111" y="166"/>
                  </a:lnTo>
                  <a:lnTo>
                    <a:pt x="110" y="169"/>
                  </a:lnTo>
                  <a:lnTo>
                    <a:pt x="107" y="170"/>
                  </a:lnTo>
                  <a:lnTo>
                    <a:pt x="107" y="165"/>
                  </a:lnTo>
                  <a:lnTo>
                    <a:pt x="105" y="169"/>
                  </a:lnTo>
                  <a:lnTo>
                    <a:pt x="102" y="169"/>
                  </a:lnTo>
                  <a:lnTo>
                    <a:pt x="102" y="168"/>
                  </a:lnTo>
                  <a:lnTo>
                    <a:pt x="100" y="167"/>
                  </a:lnTo>
                  <a:lnTo>
                    <a:pt x="99" y="169"/>
                  </a:lnTo>
                  <a:lnTo>
                    <a:pt x="94" y="167"/>
                  </a:lnTo>
                  <a:lnTo>
                    <a:pt x="87" y="169"/>
                  </a:lnTo>
                  <a:lnTo>
                    <a:pt x="87" y="167"/>
                  </a:lnTo>
                  <a:lnTo>
                    <a:pt x="86" y="170"/>
                  </a:lnTo>
                  <a:lnTo>
                    <a:pt x="87" y="170"/>
                  </a:lnTo>
                  <a:lnTo>
                    <a:pt x="85" y="173"/>
                  </a:lnTo>
                  <a:lnTo>
                    <a:pt x="81" y="174"/>
                  </a:lnTo>
                  <a:lnTo>
                    <a:pt x="79" y="173"/>
                  </a:lnTo>
                  <a:lnTo>
                    <a:pt x="78" y="175"/>
                  </a:lnTo>
                  <a:lnTo>
                    <a:pt x="76" y="174"/>
                  </a:lnTo>
                  <a:lnTo>
                    <a:pt x="76" y="177"/>
                  </a:lnTo>
                  <a:lnTo>
                    <a:pt x="70" y="178"/>
                  </a:lnTo>
                  <a:lnTo>
                    <a:pt x="69" y="179"/>
                  </a:lnTo>
                  <a:lnTo>
                    <a:pt x="65" y="179"/>
                  </a:lnTo>
                  <a:lnTo>
                    <a:pt x="63" y="178"/>
                  </a:lnTo>
                  <a:lnTo>
                    <a:pt x="66" y="176"/>
                  </a:lnTo>
                  <a:lnTo>
                    <a:pt x="66" y="174"/>
                  </a:lnTo>
                  <a:lnTo>
                    <a:pt x="61" y="172"/>
                  </a:lnTo>
                  <a:lnTo>
                    <a:pt x="60" y="181"/>
                  </a:lnTo>
                  <a:lnTo>
                    <a:pt x="53" y="182"/>
                  </a:lnTo>
                  <a:lnTo>
                    <a:pt x="52" y="186"/>
                  </a:lnTo>
                  <a:lnTo>
                    <a:pt x="51" y="184"/>
                  </a:lnTo>
                  <a:lnTo>
                    <a:pt x="48" y="184"/>
                  </a:lnTo>
                  <a:lnTo>
                    <a:pt x="46" y="187"/>
                  </a:lnTo>
                  <a:lnTo>
                    <a:pt x="42" y="184"/>
                  </a:lnTo>
                  <a:lnTo>
                    <a:pt x="38" y="187"/>
                  </a:lnTo>
                  <a:lnTo>
                    <a:pt x="39" y="185"/>
                  </a:lnTo>
                  <a:lnTo>
                    <a:pt x="37" y="184"/>
                  </a:lnTo>
                  <a:lnTo>
                    <a:pt x="37" y="185"/>
                  </a:lnTo>
                  <a:lnTo>
                    <a:pt x="30" y="186"/>
                  </a:lnTo>
                  <a:lnTo>
                    <a:pt x="29" y="187"/>
                  </a:lnTo>
                  <a:lnTo>
                    <a:pt x="27" y="185"/>
                  </a:lnTo>
                  <a:lnTo>
                    <a:pt x="27" y="188"/>
                  </a:lnTo>
                  <a:lnTo>
                    <a:pt x="24" y="186"/>
                  </a:lnTo>
                  <a:lnTo>
                    <a:pt x="26" y="184"/>
                  </a:lnTo>
                  <a:lnTo>
                    <a:pt x="24" y="185"/>
                  </a:lnTo>
                  <a:lnTo>
                    <a:pt x="25" y="182"/>
                  </a:lnTo>
                  <a:lnTo>
                    <a:pt x="24" y="181"/>
                  </a:lnTo>
                  <a:lnTo>
                    <a:pt x="23" y="183"/>
                  </a:lnTo>
                  <a:lnTo>
                    <a:pt x="18" y="184"/>
                  </a:lnTo>
                  <a:lnTo>
                    <a:pt x="17" y="182"/>
                  </a:lnTo>
                  <a:lnTo>
                    <a:pt x="15" y="184"/>
                  </a:lnTo>
                  <a:lnTo>
                    <a:pt x="12" y="185"/>
                  </a:lnTo>
                  <a:lnTo>
                    <a:pt x="12" y="183"/>
                  </a:lnTo>
                  <a:lnTo>
                    <a:pt x="12" y="184"/>
                  </a:lnTo>
                  <a:lnTo>
                    <a:pt x="11" y="182"/>
                  </a:lnTo>
                  <a:lnTo>
                    <a:pt x="17" y="181"/>
                  </a:lnTo>
                  <a:lnTo>
                    <a:pt x="22" y="178"/>
                  </a:lnTo>
                  <a:lnTo>
                    <a:pt x="11" y="179"/>
                  </a:lnTo>
                  <a:lnTo>
                    <a:pt x="18" y="176"/>
                  </a:lnTo>
                  <a:lnTo>
                    <a:pt x="25" y="175"/>
                  </a:lnTo>
                  <a:lnTo>
                    <a:pt x="25" y="173"/>
                  </a:lnTo>
                  <a:lnTo>
                    <a:pt x="23" y="171"/>
                  </a:lnTo>
                  <a:lnTo>
                    <a:pt x="20" y="173"/>
                  </a:lnTo>
                  <a:lnTo>
                    <a:pt x="17" y="173"/>
                  </a:lnTo>
                  <a:lnTo>
                    <a:pt x="16" y="173"/>
                  </a:lnTo>
                  <a:lnTo>
                    <a:pt x="11" y="173"/>
                  </a:lnTo>
                  <a:lnTo>
                    <a:pt x="10" y="175"/>
                  </a:lnTo>
                  <a:lnTo>
                    <a:pt x="3" y="175"/>
                  </a:lnTo>
                  <a:lnTo>
                    <a:pt x="3" y="173"/>
                  </a:lnTo>
                  <a:lnTo>
                    <a:pt x="6" y="173"/>
                  </a:lnTo>
                  <a:lnTo>
                    <a:pt x="19" y="165"/>
                  </a:lnTo>
                  <a:lnTo>
                    <a:pt x="24" y="164"/>
                  </a:lnTo>
                  <a:lnTo>
                    <a:pt x="6" y="167"/>
                  </a:lnTo>
                  <a:lnTo>
                    <a:pt x="4" y="164"/>
                  </a:lnTo>
                  <a:lnTo>
                    <a:pt x="6" y="160"/>
                  </a:lnTo>
                  <a:lnTo>
                    <a:pt x="0" y="163"/>
                  </a:lnTo>
                  <a:lnTo>
                    <a:pt x="0" y="157"/>
                  </a:lnTo>
                  <a:lnTo>
                    <a:pt x="3" y="157"/>
                  </a:lnTo>
                  <a:lnTo>
                    <a:pt x="5" y="153"/>
                  </a:lnTo>
                  <a:lnTo>
                    <a:pt x="16" y="151"/>
                  </a:lnTo>
                  <a:lnTo>
                    <a:pt x="18" y="148"/>
                  </a:lnTo>
                  <a:lnTo>
                    <a:pt x="20" y="149"/>
                  </a:lnTo>
                  <a:lnTo>
                    <a:pt x="21" y="148"/>
                  </a:lnTo>
                  <a:lnTo>
                    <a:pt x="16" y="147"/>
                  </a:lnTo>
                  <a:lnTo>
                    <a:pt x="16" y="149"/>
                  </a:lnTo>
                  <a:lnTo>
                    <a:pt x="15" y="147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7" y="145"/>
                  </a:lnTo>
                  <a:lnTo>
                    <a:pt x="7" y="146"/>
                  </a:lnTo>
                  <a:lnTo>
                    <a:pt x="4" y="145"/>
                  </a:lnTo>
                  <a:lnTo>
                    <a:pt x="1" y="146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5" name="Freeform 266"/>
            <p:cNvSpPr>
              <a:spLocks/>
            </p:cNvSpPr>
            <p:nvPr/>
          </p:nvSpPr>
          <p:spPr bwMode="auto">
            <a:xfrm>
              <a:off x="1962182" y="3250890"/>
              <a:ext cx="23292" cy="17907"/>
            </a:xfrm>
            <a:custGeom>
              <a:avLst/>
              <a:gdLst>
                <a:gd name="T0" fmla="*/ 0 w 9"/>
                <a:gd name="T1" fmla="*/ 0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0 h 7"/>
                <a:gd name="T14" fmla="*/ 0 w 9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0" y="0"/>
                  </a:moveTo>
                  <a:lnTo>
                    <a:pt x="5" y="1"/>
                  </a:lnTo>
                  <a:lnTo>
                    <a:pt x="4" y="4"/>
                  </a:lnTo>
                  <a:lnTo>
                    <a:pt x="6" y="7"/>
                  </a:lnTo>
                  <a:lnTo>
                    <a:pt x="8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6" name="Freeform 267"/>
            <p:cNvSpPr>
              <a:spLocks/>
            </p:cNvSpPr>
            <p:nvPr/>
          </p:nvSpPr>
          <p:spPr bwMode="auto">
            <a:xfrm>
              <a:off x="2032054" y="3562975"/>
              <a:ext cx="10352" cy="5116"/>
            </a:xfrm>
            <a:custGeom>
              <a:avLst/>
              <a:gdLst>
                <a:gd name="T0" fmla="*/ 0 w 4"/>
                <a:gd name="T1" fmla="*/ 2147483647 h 2"/>
                <a:gd name="T2" fmla="*/ 2147483647 w 4"/>
                <a:gd name="T3" fmla="*/ 0 h 2"/>
                <a:gd name="T4" fmla="*/ 2147483647 w 4"/>
                <a:gd name="T5" fmla="*/ 2147483647 h 2"/>
                <a:gd name="T6" fmla="*/ 0 w 4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2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7" name="Freeform 268"/>
            <p:cNvSpPr>
              <a:spLocks/>
            </p:cNvSpPr>
            <p:nvPr/>
          </p:nvSpPr>
          <p:spPr bwMode="auto">
            <a:xfrm>
              <a:off x="1975120" y="3353213"/>
              <a:ext cx="2589" cy="767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147483647 h 3"/>
                <a:gd name="T4" fmla="*/ 2147483647 w 1"/>
                <a:gd name="T5" fmla="*/ 2147483647 h 3"/>
                <a:gd name="T6" fmla="*/ 2147483647 w 1"/>
                <a:gd name="T7" fmla="*/ 2147483647 h 3"/>
                <a:gd name="T8" fmla="*/ 0 w 1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8" name="Freeform 269"/>
            <p:cNvSpPr>
              <a:spLocks/>
            </p:cNvSpPr>
            <p:nvPr/>
          </p:nvSpPr>
          <p:spPr bwMode="auto">
            <a:xfrm>
              <a:off x="1962182" y="3368561"/>
              <a:ext cx="12940" cy="7675"/>
            </a:xfrm>
            <a:custGeom>
              <a:avLst/>
              <a:gdLst>
                <a:gd name="T0" fmla="*/ 0 w 5"/>
                <a:gd name="T1" fmla="*/ 0 h 3"/>
                <a:gd name="T2" fmla="*/ 2147483647 w 5"/>
                <a:gd name="T3" fmla="*/ 2147483647 h 3"/>
                <a:gd name="T4" fmla="*/ 2147483647 w 5"/>
                <a:gd name="T5" fmla="*/ 2147483647 h 3"/>
                <a:gd name="T6" fmla="*/ 2147483647 w 5"/>
                <a:gd name="T7" fmla="*/ 2147483647 h 3"/>
                <a:gd name="T8" fmla="*/ 0 w 5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0" y="0"/>
                  </a:moveTo>
                  <a:lnTo>
                    <a:pt x="5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59" name="Freeform 270"/>
            <p:cNvSpPr>
              <a:spLocks/>
            </p:cNvSpPr>
            <p:nvPr/>
          </p:nvSpPr>
          <p:spPr bwMode="auto">
            <a:xfrm>
              <a:off x="1969945" y="3276471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0 h 2"/>
                <a:gd name="T4" fmla="*/ 2147483647 w 2"/>
                <a:gd name="T5" fmla="*/ 2147483647 h 2"/>
                <a:gd name="T6" fmla="*/ 0 w 2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1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0" name="Freeform 271"/>
            <p:cNvSpPr>
              <a:spLocks/>
            </p:cNvSpPr>
            <p:nvPr/>
          </p:nvSpPr>
          <p:spPr bwMode="auto">
            <a:xfrm>
              <a:off x="1902659" y="3562975"/>
              <a:ext cx="7765" cy="5116"/>
            </a:xfrm>
            <a:custGeom>
              <a:avLst/>
              <a:gdLst>
                <a:gd name="T0" fmla="*/ 0 w 3"/>
                <a:gd name="T1" fmla="*/ 0 h 2"/>
                <a:gd name="T2" fmla="*/ 2147483647 w 3"/>
                <a:gd name="T3" fmla="*/ 2147483647 h 2"/>
                <a:gd name="T4" fmla="*/ 0 w 3"/>
                <a:gd name="T5" fmla="*/ 2147483647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1" name="Freeform 272"/>
            <p:cNvSpPr>
              <a:spLocks/>
            </p:cNvSpPr>
            <p:nvPr/>
          </p:nvSpPr>
          <p:spPr bwMode="auto">
            <a:xfrm>
              <a:off x="2117456" y="3148567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0 h 2"/>
                <a:gd name="T4" fmla="*/ 2147483647 w 2"/>
                <a:gd name="T5" fmla="*/ 2147483647 h 2"/>
                <a:gd name="T6" fmla="*/ 0 w 2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1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2" name="Freeform 273"/>
            <p:cNvSpPr>
              <a:spLocks/>
            </p:cNvSpPr>
            <p:nvPr/>
          </p:nvSpPr>
          <p:spPr bwMode="auto">
            <a:xfrm>
              <a:off x="1876780" y="3516930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0 h 2"/>
                <a:gd name="T4" fmla="*/ 2147483647 w 2"/>
                <a:gd name="T5" fmla="*/ 0 h 2"/>
                <a:gd name="T6" fmla="*/ 0 w 2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3" name="Freeform 274"/>
            <p:cNvSpPr>
              <a:spLocks/>
            </p:cNvSpPr>
            <p:nvPr/>
          </p:nvSpPr>
          <p:spPr bwMode="auto">
            <a:xfrm>
              <a:off x="1866429" y="3488790"/>
              <a:ext cx="7765" cy="5116"/>
            </a:xfrm>
            <a:custGeom>
              <a:avLst/>
              <a:gdLst>
                <a:gd name="T0" fmla="*/ 0 w 3"/>
                <a:gd name="T1" fmla="*/ 2147483647 h 2"/>
                <a:gd name="T2" fmla="*/ 2147483647 w 3"/>
                <a:gd name="T3" fmla="*/ 2147483647 h 2"/>
                <a:gd name="T4" fmla="*/ 2147483647 w 3"/>
                <a:gd name="T5" fmla="*/ 0 h 2"/>
                <a:gd name="T6" fmla="*/ 0 w 3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4" name="Freeform 275"/>
            <p:cNvSpPr>
              <a:spLocks/>
            </p:cNvSpPr>
            <p:nvPr/>
          </p:nvSpPr>
          <p:spPr bwMode="auto">
            <a:xfrm>
              <a:off x="1975120" y="3378794"/>
              <a:ext cx="5176" cy="2559"/>
            </a:xfrm>
            <a:custGeom>
              <a:avLst/>
              <a:gdLst>
                <a:gd name="T0" fmla="*/ 0 w 2"/>
                <a:gd name="T1" fmla="*/ 2147483647 h 1"/>
                <a:gd name="T2" fmla="*/ 2147483647 w 2"/>
                <a:gd name="T3" fmla="*/ 2147483647 h 1"/>
                <a:gd name="T4" fmla="*/ 2147483647 w 2"/>
                <a:gd name="T5" fmla="*/ 0 h 1"/>
                <a:gd name="T6" fmla="*/ 0 w 2"/>
                <a:gd name="T7" fmla="*/ 2147483647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5" name="Freeform 276"/>
            <p:cNvSpPr>
              <a:spLocks/>
            </p:cNvSpPr>
            <p:nvPr/>
          </p:nvSpPr>
          <p:spPr bwMode="auto">
            <a:xfrm>
              <a:off x="1874193" y="3562975"/>
              <a:ext cx="7765" cy="2559"/>
            </a:xfrm>
            <a:custGeom>
              <a:avLst/>
              <a:gdLst>
                <a:gd name="T0" fmla="*/ 0 w 3"/>
                <a:gd name="T1" fmla="*/ 2147483647 h 1"/>
                <a:gd name="T2" fmla="*/ 2147483647 w 3"/>
                <a:gd name="T3" fmla="*/ 0 h 1"/>
                <a:gd name="T4" fmla="*/ 2147483647 w 3"/>
                <a:gd name="T5" fmla="*/ 0 h 1"/>
                <a:gd name="T6" fmla="*/ 0 w 3"/>
                <a:gd name="T7" fmla="*/ 2147483647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6" name="Freeform 277"/>
            <p:cNvSpPr>
              <a:spLocks/>
            </p:cNvSpPr>
            <p:nvPr/>
          </p:nvSpPr>
          <p:spPr bwMode="auto">
            <a:xfrm>
              <a:off x="1977709" y="3350654"/>
              <a:ext cx="5176" cy="0"/>
            </a:xfrm>
            <a:custGeom>
              <a:avLst/>
              <a:gdLst>
                <a:gd name="T0" fmla="*/ 0 w 2"/>
                <a:gd name="T1" fmla="*/ 2147483647 w 2"/>
                <a:gd name="T2" fmla="*/ 0 w 2"/>
                <a:gd name="T3" fmla="*/ 0 w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2"/>
                <a:gd name="T9" fmla="*/ 2 w 2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7" name="Freeform 278"/>
            <p:cNvSpPr>
              <a:spLocks/>
            </p:cNvSpPr>
            <p:nvPr/>
          </p:nvSpPr>
          <p:spPr bwMode="auto">
            <a:xfrm>
              <a:off x="1923362" y="3598788"/>
              <a:ext cx="5176" cy="2559"/>
            </a:xfrm>
            <a:custGeom>
              <a:avLst/>
              <a:gdLst>
                <a:gd name="T0" fmla="*/ 0 w 2"/>
                <a:gd name="T1" fmla="*/ 0 h 1"/>
                <a:gd name="T2" fmla="*/ 2147483647 w 2"/>
                <a:gd name="T3" fmla="*/ 2147483647 h 1"/>
                <a:gd name="T4" fmla="*/ 2147483647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8" name="Freeform 279"/>
            <p:cNvSpPr>
              <a:spLocks/>
            </p:cNvSpPr>
            <p:nvPr/>
          </p:nvSpPr>
          <p:spPr bwMode="auto">
            <a:xfrm>
              <a:off x="1959593" y="3289260"/>
              <a:ext cx="2589" cy="0"/>
            </a:xfrm>
            <a:custGeom>
              <a:avLst/>
              <a:gdLst>
                <a:gd name="T0" fmla="*/ 0 w 1"/>
                <a:gd name="T1" fmla="*/ 2147483647 w 1"/>
                <a:gd name="T2" fmla="*/ 0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"/>
                <a:gd name="T9" fmla="*/ 1 w 1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69" name="Freeform 280"/>
            <p:cNvSpPr>
              <a:spLocks/>
            </p:cNvSpPr>
            <p:nvPr/>
          </p:nvSpPr>
          <p:spPr bwMode="auto">
            <a:xfrm>
              <a:off x="1980296" y="3383910"/>
              <a:ext cx="2589" cy="2559"/>
            </a:xfrm>
            <a:custGeom>
              <a:avLst/>
              <a:gdLst>
                <a:gd name="T0" fmla="*/ 0 w 1"/>
                <a:gd name="T1" fmla="*/ 2147483647 h 1"/>
                <a:gd name="T2" fmla="*/ 2147483647 w 1"/>
                <a:gd name="T3" fmla="*/ 2147483647 h 1"/>
                <a:gd name="T4" fmla="*/ 2147483647 w 1"/>
                <a:gd name="T5" fmla="*/ 0 h 1"/>
                <a:gd name="T6" fmla="*/ 0 w 1"/>
                <a:gd name="T7" fmla="*/ 2147483647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0" name="Freeform 281"/>
            <p:cNvSpPr>
              <a:spLocks/>
            </p:cNvSpPr>
            <p:nvPr/>
          </p:nvSpPr>
          <p:spPr bwMode="auto">
            <a:xfrm>
              <a:off x="1946654" y="3296935"/>
              <a:ext cx="5176" cy="2559"/>
            </a:xfrm>
            <a:custGeom>
              <a:avLst/>
              <a:gdLst>
                <a:gd name="T0" fmla="*/ 0 w 2"/>
                <a:gd name="T1" fmla="*/ 0 h 1"/>
                <a:gd name="T2" fmla="*/ 2147483647 w 2"/>
                <a:gd name="T3" fmla="*/ 2147483647 h 1"/>
                <a:gd name="T4" fmla="*/ 2147483647 w 2"/>
                <a:gd name="T5" fmla="*/ 2147483647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1" name="Freeform 282"/>
            <p:cNvSpPr>
              <a:spLocks/>
            </p:cNvSpPr>
            <p:nvPr/>
          </p:nvSpPr>
          <p:spPr bwMode="auto">
            <a:xfrm>
              <a:off x="2153687" y="3117870"/>
              <a:ext cx="0" cy="2559"/>
            </a:xfrm>
            <a:custGeom>
              <a:avLst/>
              <a:gdLst>
                <a:gd name="T0" fmla="*/ 2147483647 h 1"/>
                <a:gd name="T1" fmla="*/ 0 h 1"/>
                <a:gd name="T2" fmla="*/ 2147483647 h 1"/>
                <a:gd name="T3" fmla="*/ 2147483647 h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1"/>
                <a:gd name="T9" fmla="*/ 1 h 1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2" name="Freeform 283"/>
            <p:cNvSpPr>
              <a:spLocks/>
            </p:cNvSpPr>
            <p:nvPr/>
          </p:nvSpPr>
          <p:spPr bwMode="auto">
            <a:xfrm>
              <a:off x="2114867" y="3204844"/>
              <a:ext cx="2589" cy="2559"/>
            </a:xfrm>
            <a:custGeom>
              <a:avLst/>
              <a:gdLst>
                <a:gd name="T0" fmla="*/ 0 w 1"/>
                <a:gd name="T1" fmla="*/ 2147483647 h 1"/>
                <a:gd name="T2" fmla="*/ 2147483647 w 1"/>
                <a:gd name="T3" fmla="*/ 0 h 1"/>
                <a:gd name="T4" fmla="*/ 0 w 1"/>
                <a:gd name="T5" fmla="*/ 2147483647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5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3" name="Freeform 284"/>
            <p:cNvSpPr>
              <a:spLocks/>
            </p:cNvSpPr>
            <p:nvPr/>
          </p:nvSpPr>
          <p:spPr bwMode="auto">
            <a:xfrm>
              <a:off x="2642799" y="4959686"/>
              <a:ext cx="28468" cy="30697"/>
            </a:xfrm>
            <a:custGeom>
              <a:avLst/>
              <a:gdLst>
                <a:gd name="T0" fmla="*/ 2147483647 w 11"/>
                <a:gd name="T1" fmla="*/ 2147483647 h 12"/>
                <a:gd name="T2" fmla="*/ 0 w 11"/>
                <a:gd name="T3" fmla="*/ 2147483647 h 12"/>
                <a:gd name="T4" fmla="*/ 2147483647 w 11"/>
                <a:gd name="T5" fmla="*/ 2147483647 h 12"/>
                <a:gd name="T6" fmla="*/ 0 w 11"/>
                <a:gd name="T7" fmla="*/ 2147483647 h 12"/>
                <a:gd name="T8" fmla="*/ 0 w 11"/>
                <a:gd name="T9" fmla="*/ 2147483647 h 12"/>
                <a:gd name="T10" fmla="*/ 2147483647 w 11"/>
                <a:gd name="T11" fmla="*/ 2147483647 h 12"/>
                <a:gd name="T12" fmla="*/ 2147483647 w 11"/>
                <a:gd name="T13" fmla="*/ 2147483647 h 12"/>
                <a:gd name="T14" fmla="*/ 0 w 11"/>
                <a:gd name="T15" fmla="*/ 2147483647 h 12"/>
                <a:gd name="T16" fmla="*/ 0 w 11"/>
                <a:gd name="T17" fmla="*/ 2147483647 h 12"/>
                <a:gd name="T18" fmla="*/ 0 w 11"/>
                <a:gd name="T19" fmla="*/ 2147483647 h 12"/>
                <a:gd name="T20" fmla="*/ 2147483647 w 11"/>
                <a:gd name="T21" fmla="*/ 2147483647 h 12"/>
                <a:gd name="T22" fmla="*/ 2147483647 w 11"/>
                <a:gd name="T23" fmla="*/ 2147483647 h 12"/>
                <a:gd name="T24" fmla="*/ 2147483647 w 11"/>
                <a:gd name="T25" fmla="*/ 2147483647 h 12"/>
                <a:gd name="T26" fmla="*/ 2147483647 w 11"/>
                <a:gd name="T27" fmla="*/ 2147483647 h 12"/>
                <a:gd name="T28" fmla="*/ 2147483647 w 11"/>
                <a:gd name="T29" fmla="*/ 2147483647 h 12"/>
                <a:gd name="T30" fmla="*/ 2147483647 w 11"/>
                <a:gd name="T31" fmla="*/ 2147483647 h 12"/>
                <a:gd name="T32" fmla="*/ 2147483647 w 11"/>
                <a:gd name="T33" fmla="*/ 2147483647 h 12"/>
                <a:gd name="T34" fmla="*/ 2147483647 w 11"/>
                <a:gd name="T35" fmla="*/ 2147483647 h 12"/>
                <a:gd name="T36" fmla="*/ 2147483647 w 11"/>
                <a:gd name="T37" fmla="*/ 2147483647 h 12"/>
                <a:gd name="T38" fmla="*/ 2147483647 w 11"/>
                <a:gd name="T39" fmla="*/ 2147483647 h 12"/>
                <a:gd name="T40" fmla="*/ 2147483647 w 11"/>
                <a:gd name="T41" fmla="*/ 0 h 12"/>
                <a:gd name="T42" fmla="*/ 2147483647 w 11"/>
                <a:gd name="T43" fmla="*/ 0 h 12"/>
                <a:gd name="T44" fmla="*/ 2147483647 w 11"/>
                <a:gd name="T45" fmla="*/ 0 h 12"/>
                <a:gd name="T46" fmla="*/ 2147483647 w 11"/>
                <a:gd name="T47" fmla="*/ 2147483647 h 12"/>
                <a:gd name="T48" fmla="*/ 2147483647 w 11"/>
                <a:gd name="T49" fmla="*/ 2147483647 h 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"/>
                <a:gd name="T76" fmla="*/ 0 h 12"/>
                <a:gd name="T77" fmla="*/ 11 w 11"/>
                <a:gd name="T78" fmla="*/ 12 h 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" h="12">
                  <a:moveTo>
                    <a:pt x="2" y="2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2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4" name="Freeform 285"/>
            <p:cNvSpPr>
              <a:spLocks/>
            </p:cNvSpPr>
            <p:nvPr/>
          </p:nvSpPr>
          <p:spPr bwMode="auto">
            <a:xfrm>
              <a:off x="3222490" y="4859920"/>
              <a:ext cx="5176" cy="5116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0 h 2"/>
                <a:gd name="T4" fmla="*/ 2147483647 w 2"/>
                <a:gd name="T5" fmla="*/ 2147483647 h 2"/>
                <a:gd name="T6" fmla="*/ 0 w 2"/>
                <a:gd name="T7" fmla="*/ 2147483647 h 2"/>
                <a:gd name="T8" fmla="*/ 0 w 2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0" y="2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0" y="2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5" name="Freeform 286"/>
            <p:cNvSpPr>
              <a:spLocks/>
            </p:cNvSpPr>
            <p:nvPr/>
          </p:nvSpPr>
          <p:spPr bwMode="auto">
            <a:xfrm>
              <a:off x="2883475" y="3788086"/>
              <a:ext cx="305373" cy="278831"/>
            </a:xfrm>
            <a:custGeom>
              <a:avLst/>
              <a:gdLst>
                <a:gd name="T0" fmla="*/ 2147483647 w 118"/>
                <a:gd name="T1" fmla="*/ 2147483647 h 109"/>
                <a:gd name="T2" fmla="*/ 2147483647 w 118"/>
                <a:gd name="T3" fmla="*/ 2147483647 h 109"/>
                <a:gd name="T4" fmla="*/ 2147483647 w 118"/>
                <a:gd name="T5" fmla="*/ 2147483647 h 109"/>
                <a:gd name="T6" fmla="*/ 2147483647 w 118"/>
                <a:gd name="T7" fmla="*/ 2147483647 h 109"/>
                <a:gd name="T8" fmla="*/ 2147483647 w 118"/>
                <a:gd name="T9" fmla="*/ 2147483647 h 109"/>
                <a:gd name="T10" fmla="*/ 2147483647 w 118"/>
                <a:gd name="T11" fmla="*/ 2147483647 h 109"/>
                <a:gd name="T12" fmla="*/ 2147483647 w 118"/>
                <a:gd name="T13" fmla="*/ 2147483647 h 109"/>
                <a:gd name="T14" fmla="*/ 2147483647 w 118"/>
                <a:gd name="T15" fmla="*/ 2147483647 h 109"/>
                <a:gd name="T16" fmla="*/ 2147483647 w 118"/>
                <a:gd name="T17" fmla="*/ 2147483647 h 109"/>
                <a:gd name="T18" fmla="*/ 2147483647 w 118"/>
                <a:gd name="T19" fmla="*/ 2147483647 h 109"/>
                <a:gd name="T20" fmla="*/ 2147483647 w 118"/>
                <a:gd name="T21" fmla="*/ 2147483647 h 109"/>
                <a:gd name="T22" fmla="*/ 2147483647 w 118"/>
                <a:gd name="T23" fmla="*/ 2147483647 h 109"/>
                <a:gd name="T24" fmla="*/ 2147483647 w 118"/>
                <a:gd name="T25" fmla="*/ 2147483647 h 109"/>
                <a:gd name="T26" fmla="*/ 2147483647 w 118"/>
                <a:gd name="T27" fmla="*/ 2147483647 h 109"/>
                <a:gd name="T28" fmla="*/ 2147483647 w 118"/>
                <a:gd name="T29" fmla="*/ 2147483647 h 109"/>
                <a:gd name="T30" fmla="*/ 2147483647 w 118"/>
                <a:gd name="T31" fmla="*/ 2147483647 h 109"/>
                <a:gd name="T32" fmla="*/ 2147483647 w 118"/>
                <a:gd name="T33" fmla="*/ 2147483647 h 109"/>
                <a:gd name="T34" fmla="*/ 2147483647 w 118"/>
                <a:gd name="T35" fmla="*/ 2147483647 h 109"/>
                <a:gd name="T36" fmla="*/ 2147483647 w 118"/>
                <a:gd name="T37" fmla="*/ 2147483647 h 109"/>
                <a:gd name="T38" fmla="*/ 2147483647 w 118"/>
                <a:gd name="T39" fmla="*/ 2147483647 h 109"/>
                <a:gd name="T40" fmla="*/ 2147483647 w 118"/>
                <a:gd name="T41" fmla="*/ 2147483647 h 109"/>
                <a:gd name="T42" fmla="*/ 2147483647 w 118"/>
                <a:gd name="T43" fmla="*/ 2147483647 h 109"/>
                <a:gd name="T44" fmla="*/ 2147483647 w 118"/>
                <a:gd name="T45" fmla="*/ 2147483647 h 109"/>
                <a:gd name="T46" fmla="*/ 2147483647 w 118"/>
                <a:gd name="T47" fmla="*/ 2147483647 h 109"/>
                <a:gd name="T48" fmla="*/ 2147483647 w 118"/>
                <a:gd name="T49" fmla="*/ 2147483647 h 109"/>
                <a:gd name="T50" fmla="*/ 2147483647 w 118"/>
                <a:gd name="T51" fmla="*/ 2147483647 h 109"/>
                <a:gd name="T52" fmla="*/ 2147483647 w 118"/>
                <a:gd name="T53" fmla="*/ 2147483647 h 109"/>
                <a:gd name="T54" fmla="*/ 2147483647 w 118"/>
                <a:gd name="T55" fmla="*/ 2147483647 h 109"/>
                <a:gd name="T56" fmla="*/ 2147483647 w 118"/>
                <a:gd name="T57" fmla="*/ 2147483647 h 109"/>
                <a:gd name="T58" fmla="*/ 2147483647 w 118"/>
                <a:gd name="T59" fmla="*/ 2147483647 h 109"/>
                <a:gd name="T60" fmla="*/ 2147483647 w 118"/>
                <a:gd name="T61" fmla="*/ 2147483647 h 109"/>
                <a:gd name="T62" fmla="*/ 2147483647 w 118"/>
                <a:gd name="T63" fmla="*/ 2147483647 h 109"/>
                <a:gd name="T64" fmla="*/ 2147483647 w 118"/>
                <a:gd name="T65" fmla="*/ 2147483647 h 109"/>
                <a:gd name="T66" fmla="*/ 2147483647 w 118"/>
                <a:gd name="T67" fmla="*/ 2147483647 h 109"/>
                <a:gd name="T68" fmla="*/ 2147483647 w 118"/>
                <a:gd name="T69" fmla="*/ 2147483647 h 109"/>
                <a:gd name="T70" fmla="*/ 2147483647 w 118"/>
                <a:gd name="T71" fmla="*/ 2147483647 h 109"/>
                <a:gd name="T72" fmla="*/ 2147483647 w 118"/>
                <a:gd name="T73" fmla="*/ 2147483647 h 109"/>
                <a:gd name="T74" fmla="*/ 2147483647 w 118"/>
                <a:gd name="T75" fmla="*/ 2147483647 h 109"/>
                <a:gd name="T76" fmla="*/ 2147483647 w 118"/>
                <a:gd name="T77" fmla="*/ 2147483647 h 109"/>
                <a:gd name="T78" fmla="*/ 2147483647 w 118"/>
                <a:gd name="T79" fmla="*/ 2147483647 h 109"/>
                <a:gd name="T80" fmla="*/ 2147483647 w 118"/>
                <a:gd name="T81" fmla="*/ 2147483647 h 109"/>
                <a:gd name="T82" fmla="*/ 2147483647 w 118"/>
                <a:gd name="T83" fmla="*/ 2147483647 h 109"/>
                <a:gd name="T84" fmla="*/ 2147483647 w 118"/>
                <a:gd name="T85" fmla="*/ 2147483647 h 109"/>
                <a:gd name="T86" fmla="*/ 2147483647 w 118"/>
                <a:gd name="T87" fmla="*/ 2147483647 h 109"/>
                <a:gd name="T88" fmla="*/ 2147483647 w 118"/>
                <a:gd name="T89" fmla="*/ 2147483647 h 109"/>
                <a:gd name="T90" fmla="*/ 2147483647 w 118"/>
                <a:gd name="T91" fmla="*/ 2147483647 h 109"/>
                <a:gd name="T92" fmla="*/ 2147483647 w 118"/>
                <a:gd name="T93" fmla="*/ 0 h 109"/>
                <a:gd name="T94" fmla="*/ 2147483647 w 118"/>
                <a:gd name="T95" fmla="*/ 2147483647 h 109"/>
                <a:gd name="T96" fmla="*/ 2147483647 w 118"/>
                <a:gd name="T97" fmla="*/ 2147483647 h 109"/>
                <a:gd name="T98" fmla="*/ 2147483647 w 118"/>
                <a:gd name="T99" fmla="*/ 2147483647 h 109"/>
                <a:gd name="T100" fmla="*/ 2147483647 w 118"/>
                <a:gd name="T101" fmla="*/ 2147483647 h 109"/>
                <a:gd name="T102" fmla="*/ 2147483647 w 118"/>
                <a:gd name="T103" fmla="*/ 2147483647 h 109"/>
                <a:gd name="T104" fmla="*/ 2147483647 w 118"/>
                <a:gd name="T105" fmla="*/ 2147483647 h 109"/>
                <a:gd name="T106" fmla="*/ 2147483647 w 118"/>
                <a:gd name="T107" fmla="*/ 2147483647 h 109"/>
                <a:gd name="T108" fmla="*/ 0 w 118"/>
                <a:gd name="T109" fmla="*/ 2147483647 h 109"/>
                <a:gd name="T110" fmla="*/ 0 w 118"/>
                <a:gd name="T111" fmla="*/ 2147483647 h 109"/>
                <a:gd name="T112" fmla="*/ 2147483647 w 118"/>
                <a:gd name="T113" fmla="*/ 2147483647 h 109"/>
                <a:gd name="T114" fmla="*/ 2147483647 w 118"/>
                <a:gd name="T115" fmla="*/ 2147483647 h 1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"/>
                <a:gd name="T175" fmla="*/ 0 h 109"/>
                <a:gd name="T176" fmla="*/ 118 w 118"/>
                <a:gd name="T177" fmla="*/ 109 h 1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" h="109">
                  <a:moveTo>
                    <a:pt x="12" y="33"/>
                  </a:moveTo>
                  <a:lnTo>
                    <a:pt x="15" y="33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19" y="39"/>
                  </a:lnTo>
                  <a:lnTo>
                    <a:pt x="19" y="43"/>
                  </a:lnTo>
                  <a:lnTo>
                    <a:pt x="19" y="46"/>
                  </a:lnTo>
                  <a:lnTo>
                    <a:pt x="21" y="48"/>
                  </a:lnTo>
                  <a:lnTo>
                    <a:pt x="22" y="49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7" y="48"/>
                  </a:lnTo>
                  <a:lnTo>
                    <a:pt x="26" y="49"/>
                  </a:lnTo>
                  <a:lnTo>
                    <a:pt x="28" y="49"/>
                  </a:lnTo>
                  <a:lnTo>
                    <a:pt x="30" y="49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31" y="56"/>
                  </a:lnTo>
                  <a:lnTo>
                    <a:pt x="30" y="57"/>
                  </a:lnTo>
                  <a:lnTo>
                    <a:pt x="31" y="59"/>
                  </a:lnTo>
                  <a:lnTo>
                    <a:pt x="32" y="60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60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2" y="58"/>
                  </a:lnTo>
                  <a:lnTo>
                    <a:pt x="42" y="60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4" y="61"/>
                  </a:lnTo>
                  <a:lnTo>
                    <a:pt x="45" y="63"/>
                  </a:lnTo>
                  <a:lnTo>
                    <a:pt x="46" y="64"/>
                  </a:lnTo>
                  <a:lnTo>
                    <a:pt x="46" y="63"/>
                  </a:lnTo>
                  <a:lnTo>
                    <a:pt x="48" y="64"/>
                  </a:lnTo>
                  <a:lnTo>
                    <a:pt x="48" y="65"/>
                  </a:lnTo>
                  <a:lnTo>
                    <a:pt x="45" y="67"/>
                  </a:lnTo>
                  <a:lnTo>
                    <a:pt x="46" y="67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6" y="71"/>
                  </a:lnTo>
                  <a:lnTo>
                    <a:pt x="46" y="73"/>
                  </a:lnTo>
                  <a:lnTo>
                    <a:pt x="47" y="75"/>
                  </a:lnTo>
                  <a:lnTo>
                    <a:pt x="46" y="75"/>
                  </a:lnTo>
                  <a:lnTo>
                    <a:pt x="45" y="76"/>
                  </a:lnTo>
                  <a:lnTo>
                    <a:pt x="44" y="77"/>
                  </a:lnTo>
                  <a:lnTo>
                    <a:pt x="45" y="78"/>
                  </a:lnTo>
                  <a:lnTo>
                    <a:pt x="44" y="78"/>
                  </a:lnTo>
                  <a:lnTo>
                    <a:pt x="44" y="79"/>
                  </a:lnTo>
                  <a:lnTo>
                    <a:pt x="45" y="79"/>
                  </a:lnTo>
                  <a:lnTo>
                    <a:pt x="46" y="80"/>
                  </a:lnTo>
                  <a:lnTo>
                    <a:pt x="47" y="80"/>
                  </a:lnTo>
                  <a:lnTo>
                    <a:pt x="49" y="79"/>
                  </a:lnTo>
                  <a:lnTo>
                    <a:pt x="50" y="81"/>
                  </a:lnTo>
                  <a:lnTo>
                    <a:pt x="54" y="82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1" y="79"/>
                  </a:lnTo>
                  <a:lnTo>
                    <a:pt x="61" y="78"/>
                  </a:lnTo>
                  <a:lnTo>
                    <a:pt x="62" y="77"/>
                  </a:lnTo>
                  <a:lnTo>
                    <a:pt x="63" y="75"/>
                  </a:lnTo>
                  <a:lnTo>
                    <a:pt x="63" y="74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7" y="73"/>
                  </a:lnTo>
                  <a:lnTo>
                    <a:pt x="68" y="74"/>
                  </a:lnTo>
                  <a:lnTo>
                    <a:pt x="67" y="75"/>
                  </a:lnTo>
                  <a:lnTo>
                    <a:pt x="67" y="74"/>
                  </a:lnTo>
                  <a:lnTo>
                    <a:pt x="67" y="75"/>
                  </a:lnTo>
                  <a:lnTo>
                    <a:pt x="67" y="76"/>
                  </a:lnTo>
                  <a:lnTo>
                    <a:pt x="66" y="76"/>
                  </a:lnTo>
                  <a:lnTo>
                    <a:pt x="67" y="78"/>
                  </a:lnTo>
                  <a:lnTo>
                    <a:pt x="66" y="78"/>
                  </a:lnTo>
                  <a:lnTo>
                    <a:pt x="65" y="81"/>
                  </a:lnTo>
                  <a:lnTo>
                    <a:pt x="64" y="81"/>
                  </a:lnTo>
                  <a:lnTo>
                    <a:pt x="64" y="82"/>
                  </a:lnTo>
                  <a:lnTo>
                    <a:pt x="66" y="82"/>
                  </a:lnTo>
                  <a:lnTo>
                    <a:pt x="67" y="83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66" y="87"/>
                  </a:lnTo>
                  <a:lnTo>
                    <a:pt x="67" y="90"/>
                  </a:lnTo>
                  <a:lnTo>
                    <a:pt x="66" y="91"/>
                  </a:lnTo>
                  <a:lnTo>
                    <a:pt x="68" y="91"/>
                  </a:lnTo>
                  <a:lnTo>
                    <a:pt x="69" y="91"/>
                  </a:lnTo>
                  <a:lnTo>
                    <a:pt x="70" y="91"/>
                  </a:lnTo>
                  <a:lnTo>
                    <a:pt x="70" y="92"/>
                  </a:lnTo>
                  <a:lnTo>
                    <a:pt x="72" y="93"/>
                  </a:lnTo>
                  <a:lnTo>
                    <a:pt x="73" y="93"/>
                  </a:lnTo>
                  <a:lnTo>
                    <a:pt x="74" y="95"/>
                  </a:lnTo>
                  <a:lnTo>
                    <a:pt x="74" y="96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8" y="98"/>
                  </a:lnTo>
                  <a:lnTo>
                    <a:pt x="79" y="98"/>
                  </a:lnTo>
                  <a:lnTo>
                    <a:pt x="81" y="100"/>
                  </a:lnTo>
                  <a:lnTo>
                    <a:pt x="79" y="102"/>
                  </a:lnTo>
                  <a:lnTo>
                    <a:pt x="80" y="102"/>
                  </a:lnTo>
                  <a:lnTo>
                    <a:pt x="81" y="102"/>
                  </a:lnTo>
                  <a:lnTo>
                    <a:pt x="82" y="102"/>
                  </a:lnTo>
                  <a:lnTo>
                    <a:pt x="84" y="103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7"/>
                  </a:lnTo>
                  <a:lnTo>
                    <a:pt x="84" y="108"/>
                  </a:lnTo>
                  <a:lnTo>
                    <a:pt x="84" y="109"/>
                  </a:lnTo>
                  <a:lnTo>
                    <a:pt x="85" y="109"/>
                  </a:lnTo>
                  <a:lnTo>
                    <a:pt x="88" y="108"/>
                  </a:lnTo>
                  <a:lnTo>
                    <a:pt x="88" y="109"/>
                  </a:lnTo>
                  <a:lnTo>
                    <a:pt x="89" y="109"/>
                  </a:lnTo>
                  <a:lnTo>
                    <a:pt x="89" y="107"/>
                  </a:lnTo>
                  <a:lnTo>
                    <a:pt x="91" y="107"/>
                  </a:lnTo>
                  <a:lnTo>
                    <a:pt x="92" y="107"/>
                  </a:lnTo>
                  <a:lnTo>
                    <a:pt x="93" y="107"/>
                  </a:lnTo>
                  <a:lnTo>
                    <a:pt x="94" y="107"/>
                  </a:lnTo>
                  <a:lnTo>
                    <a:pt x="96" y="107"/>
                  </a:lnTo>
                  <a:lnTo>
                    <a:pt x="97" y="107"/>
                  </a:lnTo>
                  <a:lnTo>
                    <a:pt x="97" y="106"/>
                  </a:lnTo>
                  <a:lnTo>
                    <a:pt x="98" y="105"/>
                  </a:lnTo>
                  <a:lnTo>
                    <a:pt x="98" y="104"/>
                  </a:lnTo>
                  <a:lnTo>
                    <a:pt x="98" y="103"/>
                  </a:lnTo>
                  <a:lnTo>
                    <a:pt x="98" y="104"/>
                  </a:lnTo>
                  <a:lnTo>
                    <a:pt x="99" y="104"/>
                  </a:lnTo>
                  <a:lnTo>
                    <a:pt x="99" y="102"/>
                  </a:lnTo>
                  <a:lnTo>
                    <a:pt x="98" y="102"/>
                  </a:lnTo>
                  <a:lnTo>
                    <a:pt x="98" y="101"/>
                  </a:lnTo>
                  <a:lnTo>
                    <a:pt x="98" y="100"/>
                  </a:lnTo>
                  <a:lnTo>
                    <a:pt x="98" y="99"/>
                  </a:lnTo>
                  <a:lnTo>
                    <a:pt x="97" y="99"/>
                  </a:lnTo>
                  <a:lnTo>
                    <a:pt x="97" y="97"/>
                  </a:lnTo>
                  <a:lnTo>
                    <a:pt x="96" y="95"/>
                  </a:lnTo>
                  <a:lnTo>
                    <a:pt x="95" y="95"/>
                  </a:lnTo>
                  <a:lnTo>
                    <a:pt x="94" y="93"/>
                  </a:lnTo>
                  <a:lnTo>
                    <a:pt x="95" y="92"/>
                  </a:lnTo>
                  <a:lnTo>
                    <a:pt x="95" y="91"/>
                  </a:lnTo>
                  <a:lnTo>
                    <a:pt x="96" y="91"/>
                  </a:lnTo>
                  <a:lnTo>
                    <a:pt x="96" y="90"/>
                  </a:lnTo>
                  <a:lnTo>
                    <a:pt x="95" y="89"/>
                  </a:lnTo>
                  <a:lnTo>
                    <a:pt x="96" y="88"/>
                  </a:lnTo>
                  <a:lnTo>
                    <a:pt x="96" y="85"/>
                  </a:lnTo>
                  <a:lnTo>
                    <a:pt x="97" y="85"/>
                  </a:lnTo>
                  <a:lnTo>
                    <a:pt x="98" y="84"/>
                  </a:lnTo>
                  <a:lnTo>
                    <a:pt x="98" y="83"/>
                  </a:lnTo>
                  <a:lnTo>
                    <a:pt x="98" y="82"/>
                  </a:lnTo>
                  <a:lnTo>
                    <a:pt x="99" y="82"/>
                  </a:lnTo>
                  <a:lnTo>
                    <a:pt x="99" y="81"/>
                  </a:lnTo>
                  <a:lnTo>
                    <a:pt x="100" y="80"/>
                  </a:lnTo>
                  <a:lnTo>
                    <a:pt x="99" y="80"/>
                  </a:lnTo>
                  <a:lnTo>
                    <a:pt x="99" y="79"/>
                  </a:lnTo>
                  <a:lnTo>
                    <a:pt x="100" y="79"/>
                  </a:lnTo>
                  <a:lnTo>
                    <a:pt x="101" y="77"/>
                  </a:lnTo>
                  <a:lnTo>
                    <a:pt x="101" y="76"/>
                  </a:lnTo>
                  <a:lnTo>
                    <a:pt x="103" y="76"/>
                  </a:lnTo>
                  <a:lnTo>
                    <a:pt x="103" y="74"/>
                  </a:lnTo>
                  <a:lnTo>
                    <a:pt x="104" y="74"/>
                  </a:lnTo>
                  <a:lnTo>
                    <a:pt x="105" y="73"/>
                  </a:lnTo>
                  <a:lnTo>
                    <a:pt x="105" y="74"/>
                  </a:lnTo>
                  <a:lnTo>
                    <a:pt x="106" y="75"/>
                  </a:lnTo>
                  <a:lnTo>
                    <a:pt x="107" y="75"/>
                  </a:lnTo>
                  <a:lnTo>
                    <a:pt x="107" y="74"/>
                  </a:lnTo>
                  <a:lnTo>
                    <a:pt x="108" y="75"/>
                  </a:lnTo>
                  <a:lnTo>
                    <a:pt x="108" y="76"/>
                  </a:lnTo>
                  <a:lnTo>
                    <a:pt x="109" y="76"/>
                  </a:lnTo>
                  <a:lnTo>
                    <a:pt x="109" y="75"/>
                  </a:lnTo>
                  <a:lnTo>
                    <a:pt x="108" y="75"/>
                  </a:lnTo>
                  <a:lnTo>
                    <a:pt x="109" y="75"/>
                  </a:lnTo>
                  <a:lnTo>
                    <a:pt x="109" y="74"/>
                  </a:lnTo>
                  <a:lnTo>
                    <a:pt x="110" y="74"/>
                  </a:lnTo>
                  <a:lnTo>
                    <a:pt x="110" y="73"/>
                  </a:lnTo>
                  <a:lnTo>
                    <a:pt x="110" y="72"/>
                  </a:lnTo>
                  <a:lnTo>
                    <a:pt x="110" y="71"/>
                  </a:lnTo>
                  <a:lnTo>
                    <a:pt x="110" y="70"/>
                  </a:lnTo>
                  <a:lnTo>
                    <a:pt x="110" y="71"/>
                  </a:lnTo>
                  <a:lnTo>
                    <a:pt x="111" y="70"/>
                  </a:lnTo>
                  <a:lnTo>
                    <a:pt x="113" y="69"/>
                  </a:lnTo>
                  <a:lnTo>
                    <a:pt x="114" y="69"/>
                  </a:lnTo>
                  <a:lnTo>
                    <a:pt x="114" y="68"/>
                  </a:lnTo>
                  <a:lnTo>
                    <a:pt x="115" y="67"/>
                  </a:lnTo>
                  <a:lnTo>
                    <a:pt x="115" y="66"/>
                  </a:lnTo>
                  <a:lnTo>
                    <a:pt x="116" y="67"/>
                  </a:lnTo>
                  <a:lnTo>
                    <a:pt x="117" y="67"/>
                  </a:lnTo>
                  <a:lnTo>
                    <a:pt x="118" y="66"/>
                  </a:lnTo>
                  <a:lnTo>
                    <a:pt x="116" y="64"/>
                  </a:lnTo>
                  <a:lnTo>
                    <a:pt x="116" y="63"/>
                  </a:lnTo>
                  <a:lnTo>
                    <a:pt x="117" y="62"/>
                  </a:lnTo>
                  <a:lnTo>
                    <a:pt x="117" y="61"/>
                  </a:lnTo>
                  <a:lnTo>
                    <a:pt x="117" y="60"/>
                  </a:lnTo>
                  <a:lnTo>
                    <a:pt x="116" y="59"/>
                  </a:lnTo>
                  <a:lnTo>
                    <a:pt x="116" y="58"/>
                  </a:lnTo>
                  <a:lnTo>
                    <a:pt x="115" y="57"/>
                  </a:lnTo>
                  <a:lnTo>
                    <a:pt x="114" y="57"/>
                  </a:lnTo>
                  <a:lnTo>
                    <a:pt x="113" y="57"/>
                  </a:lnTo>
                  <a:lnTo>
                    <a:pt x="112" y="55"/>
                  </a:lnTo>
                  <a:lnTo>
                    <a:pt x="111" y="54"/>
                  </a:lnTo>
                  <a:lnTo>
                    <a:pt x="112" y="53"/>
                  </a:lnTo>
                  <a:lnTo>
                    <a:pt x="113" y="52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2" y="49"/>
                  </a:lnTo>
                  <a:lnTo>
                    <a:pt x="112" y="48"/>
                  </a:lnTo>
                  <a:lnTo>
                    <a:pt x="111" y="47"/>
                  </a:lnTo>
                  <a:lnTo>
                    <a:pt x="110" y="45"/>
                  </a:lnTo>
                  <a:lnTo>
                    <a:pt x="109" y="45"/>
                  </a:lnTo>
                  <a:lnTo>
                    <a:pt x="108" y="44"/>
                  </a:lnTo>
                  <a:lnTo>
                    <a:pt x="107" y="45"/>
                  </a:lnTo>
                  <a:lnTo>
                    <a:pt x="107" y="43"/>
                  </a:lnTo>
                  <a:lnTo>
                    <a:pt x="107" y="42"/>
                  </a:lnTo>
                  <a:lnTo>
                    <a:pt x="106" y="42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3" y="42"/>
                  </a:lnTo>
                  <a:lnTo>
                    <a:pt x="102" y="42"/>
                  </a:lnTo>
                  <a:lnTo>
                    <a:pt x="101" y="42"/>
                  </a:lnTo>
                  <a:lnTo>
                    <a:pt x="100" y="41"/>
                  </a:lnTo>
                  <a:lnTo>
                    <a:pt x="100" y="40"/>
                  </a:lnTo>
                  <a:lnTo>
                    <a:pt x="98" y="42"/>
                  </a:lnTo>
                  <a:lnTo>
                    <a:pt x="97" y="42"/>
                  </a:lnTo>
                  <a:lnTo>
                    <a:pt x="97" y="41"/>
                  </a:lnTo>
                  <a:lnTo>
                    <a:pt x="97" y="40"/>
                  </a:lnTo>
                  <a:lnTo>
                    <a:pt x="97" y="39"/>
                  </a:lnTo>
                  <a:lnTo>
                    <a:pt x="96" y="38"/>
                  </a:lnTo>
                  <a:lnTo>
                    <a:pt x="96" y="37"/>
                  </a:lnTo>
                  <a:lnTo>
                    <a:pt x="96" y="35"/>
                  </a:lnTo>
                  <a:lnTo>
                    <a:pt x="97" y="34"/>
                  </a:lnTo>
                  <a:lnTo>
                    <a:pt x="98" y="34"/>
                  </a:lnTo>
                  <a:lnTo>
                    <a:pt x="98" y="33"/>
                  </a:lnTo>
                  <a:lnTo>
                    <a:pt x="99" y="33"/>
                  </a:lnTo>
                  <a:lnTo>
                    <a:pt x="100" y="31"/>
                  </a:lnTo>
                  <a:lnTo>
                    <a:pt x="98" y="31"/>
                  </a:lnTo>
                  <a:lnTo>
                    <a:pt x="100" y="30"/>
                  </a:lnTo>
                  <a:lnTo>
                    <a:pt x="100" y="28"/>
                  </a:lnTo>
                  <a:lnTo>
                    <a:pt x="101" y="28"/>
                  </a:lnTo>
                  <a:lnTo>
                    <a:pt x="100" y="27"/>
                  </a:lnTo>
                  <a:lnTo>
                    <a:pt x="101" y="25"/>
                  </a:lnTo>
                  <a:lnTo>
                    <a:pt x="102" y="24"/>
                  </a:lnTo>
                  <a:lnTo>
                    <a:pt x="103" y="24"/>
                  </a:lnTo>
                  <a:lnTo>
                    <a:pt x="103" y="23"/>
                  </a:lnTo>
                  <a:lnTo>
                    <a:pt x="102" y="23"/>
                  </a:lnTo>
                  <a:lnTo>
                    <a:pt x="103" y="22"/>
                  </a:lnTo>
                  <a:lnTo>
                    <a:pt x="104" y="21"/>
                  </a:lnTo>
                  <a:lnTo>
                    <a:pt x="103" y="20"/>
                  </a:lnTo>
                  <a:lnTo>
                    <a:pt x="101" y="21"/>
                  </a:lnTo>
                  <a:lnTo>
                    <a:pt x="101" y="19"/>
                  </a:lnTo>
                  <a:lnTo>
                    <a:pt x="98" y="19"/>
                  </a:lnTo>
                  <a:lnTo>
                    <a:pt x="96" y="17"/>
                  </a:lnTo>
                  <a:lnTo>
                    <a:pt x="94" y="17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3" y="13"/>
                  </a:lnTo>
                  <a:lnTo>
                    <a:pt x="90" y="15"/>
                  </a:lnTo>
                  <a:lnTo>
                    <a:pt x="88" y="14"/>
                  </a:lnTo>
                  <a:lnTo>
                    <a:pt x="86" y="15"/>
                  </a:lnTo>
                  <a:lnTo>
                    <a:pt x="85" y="14"/>
                  </a:lnTo>
                  <a:lnTo>
                    <a:pt x="84" y="14"/>
                  </a:lnTo>
                  <a:lnTo>
                    <a:pt x="85" y="12"/>
                  </a:lnTo>
                  <a:lnTo>
                    <a:pt x="84" y="11"/>
                  </a:lnTo>
                  <a:lnTo>
                    <a:pt x="82" y="11"/>
                  </a:lnTo>
                  <a:lnTo>
                    <a:pt x="81" y="11"/>
                  </a:lnTo>
                  <a:lnTo>
                    <a:pt x="81" y="9"/>
                  </a:lnTo>
                  <a:lnTo>
                    <a:pt x="81" y="8"/>
                  </a:lnTo>
                  <a:lnTo>
                    <a:pt x="80" y="8"/>
                  </a:lnTo>
                  <a:lnTo>
                    <a:pt x="79" y="7"/>
                  </a:lnTo>
                  <a:lnTo>
                    <a:pt x="81" y="4"/>
                  </a:lnTo>
                  <a:lnTo>
                    <a:pt x="80" y="3"/>
                  </a:lnTo>
                  <a:lnTo>
                    <a:pt x="79" y="2"/>
                  </a:lnTo>
                  <a:lnTo>
                    <a:pt x="78" y="3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2" y="5"/>
                  </a:lnTo>
                  <a:lnTo>
                    <a:pt x="72" y="3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7" y="3"/>
                  </a:lnTo>
                  <a:lnTo>
                    <a:pt x="66" y="4"/>
                  </a:lnTo>
                  <a:lnTo>
                    <a:pt x="64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7" y="6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8"/>
                  </a:lnTo>
                  <a:lnTo>
                    <a:pt x="54" y="9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5" y="10"/>
                  </a:lnTo>
                  <a:lnTo>
                    <a:pt x="54" y="9"/>
                  </a:lnTo>
                  <a:lnTo>
                    <a:pt x="53" y="7"/>
                  </a:lnTo>
                  <a:lnTo>
                    <a:pt x="52" y="6"/>
                  </a:lnTo>
                  <a:lnTo>
                    <a:pt x="51" y="9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7" y="11"/>
                  </a:lnTo>
                  <a:lnTo>
                    <a:pt x="38" y="9"/>
                  </a:lnTo>
                  <a:lnTo>
                    <a:pt x="36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7" y="5"/>
                  </a:lnTo>
                  <a:lnTo>
                    <a:pt x="16" y="6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6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7" y="35"/>
                  </a:lnTo>
                  <a:lnTo>
                    <a:pt x="7" y="36"/>
                  </a:lnTo>
                  <a:lnTo>
                    <a:pt x="8" y="37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10" y="34"/>
                  </a:lnTo>
                  <a:lnTo>
                    <a:pt x="12" y="33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6" name="Freeform 287"/>
            <p:cNvSpPr>
              <a:spLocks/>
            </p:cNvSpPr>
            <p:nvPr/>
          </p:nvSpPr>
          <p:spPr bwMode="auto">
            <a:xfrm>
              <a:off x="3077567" y="3795760"/>
              <a:ext cx="2589" cy="2559"/>
            </a:xfrm>
            <a:custGeom>
              <a:avLst/>
              <a:gdLst>
                <a:gd name="T0" fmla="*/ 0 w 1"/>
                <a:gd name="T1" fmla="*/ 2147483647 h 1"/>
                <a:gd name="T2" fmla="*/ 0 w 1"/>
                <a:gd name="T3" fmla="*/ 0 h 1"/>
                <a:gd name="T4" fmla="*/ 2147483647 w 1"/>
                <a:gd name="T5" fmla="*/ 2147483647 h 1"/>
                <a:gd name="T6" fmla="*/ 0 w 1"/>
                <a:gd name="T7" fmla="*/ 2147483647 h 1"/>
                <a:gd name="T8" fmla="*/ 0 w 1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7" name="Freeform 288"/>
            <p:cNvSpPr>
              <a:spLocks/>
            </p:cNvSpPr>
            <p:nvPr/>
          </p:nvSpPr>
          <p:spPr bwMode="auto">
            <a:xfrm>
              <a:off x="3074980" y="3798319"/>
              <a:ext cx="0" cy="2559"/>
            </a:xfrm>
            <a:custGeom>
              <a:avLst/>
              <a:gdLst>
                <a:gd name="T0" fmla="*/ 0 h 1"/>
                <a:gd name="T1" fmla="*/ 2147483647 h 1"/>
                <a:gd name="T2" fmla="*/ 0 h 1"/>
                <a:gd name="T3" fmla="*/ 0 60000 65536"/>
                <a:gd name="T4" fmla="*/ 0 60000 65536"/>
                <a:gd name="T5" fmla="*/ 0 60000 65536"/>
                <a:gd name="T6" fmla="*/ 0 h 1"/>
                <a:gd name="T7" fmla="*/ 1 h 1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8" name="Freeform 289"/>
            <p:cNvSpPr>
              <a:spLocks/>
            </p:cNvSpPr>
            <p:nvPr/>
          </p:nvSpPr>
          <p:spPr bwMode="auto">
            <a:xfrm>
              <a:off x="2955936" y="3532278"/>
              <a:ext cx="320900" cy="363247"/>
            </a:xfrm>
            <a:custGeom>
              <a:avLst/>
              <a:gdLst>
                <a:gd name="T0" fmla="*/ 2147483647 w 124"/>
                <a:gd name="T1" fmla="*/ 2147483647 h 142"/>
                <a:gd name="T2" fmla="*/ 2147483647 w 124"/>
                <a:gd name="T3" fmla="*/ 2147483647 h 142"/>
                <a:gd name="T4" fmla="*/ 2147483647 w 124"/>
                <a:gd name="T5" fmla="*/ 2147483647 h 142"/>
                <a:gd name="T6" fmla="*/ 2147483647 w 124"/>
                <a:gd name="T7" fmla="*/ 2147483647 h 142"/>
                <a:gd name="T8" fmla="*/ 2147483647 w 124"/>
                <a:gd name="T9" fmla="*/ 2147483647 h 142"/>
                <a:gd name="T10" fmla="*/ 2147483647 w 124"/>
                <a:gd name="T11" fmla="*/ 2147483647 h 142"/>
                <a:gd name="T12" fmla="*/ 2147483647 w 124"/>
                <a:gd name="T13" fmla="*/ 2147483647 h 142"/>
                <a:gd name="T14" fmla="*/ 2147483647 w 124"/>
                <a:gd name="T15" fmla="*/ 2147483647 h 142"/>
                <a:gd name="T16" fmla="*/ 2147483647 w 124"/>
                <a:gd name="T17" fmla="*/ 2147483647 h 142"/>
                <a:gd name="T18" fmla="*/ 2147483647 w 124"/>
                <a:gd name="T19" fmla="*/ 2147483647 h 142"/>
                <a:gd name="T20" fmla="*/ 2147483647 w 124"/>
                <a:gd name="T21" fmla="*/ 2147483647 h 142"/>
                <a:gd name="T22" fmla="*/ 2147483647 w 124"/>
                <a:gd name="T23" fmla="*/ 2147483647 h 142"/>
                <a:gd name="T24" fmla="*/ 2147483647 w 124"/>
                <a:gd name="T25" fmla="*/ 2147483647 h 142"/>
                <a:gd name="T26" fmla="*/ 2147483647 w 124"/>
                <a:gd name="T27" fmla="*/ 2147483647 h 142"/>
                <a:gd name="T28" fmla="*/ 2147483647 w 124"/>
                <a:gd name="T29" fmla="*/ 2147483647 h 142"/>
                <a:gd name="T30" fmla="*/ 2147483647 w 124"/>
                <a:gd name="T31" fmla="*/ 2147483647 h 142"/>
                <a:gd name="T32" fmla="*/ 2147483647 w 124"/>
                <a:gd name="T33" fmla="*/ 2147483647 h 142"/>
                <a:gd name="T34" fmla="*/ 2147483647 w 124"/>
                <a:gd name="T35" fmla="*/ 2147483647 h 142"/>
                <a:gd name="T36" fmla="*/ 2147483647 w 124"/>
                <a:gd name="T37" fmla="*/ 2147483647 h 142"/>
                <a:gd name="T38" fmla="*/ 2147483647 w 124"/>
                <a:gd name="T39" fmla="*/ 2147483647 h 142"/>
                <a:gd name="T40" fmla="*/ 2147483647 w 124"/>
                <a:gd name="T41" fmla="*/ 2147483647 h 142"/>
                <a:gd name="T42" fmla="*/ 2147483647 w 124"/>
                <a:gd name="T43" fmla="*/ 2147483647 h 142"/>
                <a:gd name="T44" fmla="*/ 2147483647 w 124"/>
                <a:gd name="T45" fmla="*/ 2147483647 h 142"/>
                <a:gd name="T46" fmla="*/ 2147483647 w 124"/>
                <a:gd name="T47" fmla="*/ 2147483647 h 142"/>
                <a:gd name="T48" fmla="*/ 2147483647 w 124"/>
                <a:gd name="T49" fmla="*/ 2147483647 h 142"/>
                <a:gd name="T50" fmla="*/ 2147483647 w 124"/>
                <a:gd name="T51" fmla="*/ 2147483647 h 142"/>
                <a:gd name="T52" fmla="*/ 2147483647 w 124"/>
                <a:gd name="T53" fmla="*/ 2147483647 h 142"/>
                <a:gd name="T54" fmla="*/ 2147483647 w 124"/>
                <a:gd name="T55" fmla="*/ 2147483647 h 142"/>
                <a:gd name="T56" fmla="*/ 2147483647 w 124"/>
                <a:gd name="T57" fmla="*/ 2147483647 h 142"/>
                <a:gd name="T58" fmla="*/ 2147483647 w 124"/>
                <a:gd name="T59" fmla="*/ 2147483647 h 142"/>
                <a:gd name="T60" fmla="*/ 2147483647 w 124"/>
                <a:gd name="T61" fmla="*/ 2147483647 h 142"/>
                <a:gd name="T62" fmla="*/ 2147483647 w 124"/>
                <a:gd name="T63" fmla="*/ 2147483647 h 142"/>
                <a:gd name="T64" fmla="*/ 2147483647 w 124"/>
                <a:gd name="T65" fmla="*/ 2147483647 h 142"/>
                <a:gd name="T66" fmla="*/ 2147483647 w 124"/>
                <a:gd name="T67" fmla="*/ 2147483647 h 142"/>
                <a:gd name="T68" fmla="*/ 2147483647 w 124"/>
                <a:gd name="T69" fmla="*/ 2147483647 h 142"/>
                <a:gd name="T70" fmla="*/ 2147483647 w 124"/>
                <a:gd name="T71" fmla="*/ 2147483647 h 142"/>
                <a:gd name="T72" fmla="*/ 2147483647 w 124"/>
                <a:gd name="T73" fmla="*/ 2147483647 h 142"/>
                <a:gd name="T74" fmla="*/ 2147483647 w 124"/>
                <a:gd name="T75" fmla="*/ 2147483647 h 142"/>
                <a:gd name="T76" fmla="*/ 2147483647 w 124"/>
                <a:gd name="T77" fmla="*/ 2147483647 h 142"/>
                <a:gd name="T78" fmla="*/ 2147483647 w 124"/>
                <a:gd name="T79" fmla="*/ 2147483647 h 142"/>
                <a:gd name="T80" fmla="*/ 2147483647 w 124"/>
                <a:gd name="T81" fmla="*/ 2147483647 h 142"/>
                <a:gd name="T82" fmla="*/ 2147483647 w 124"/>
                <a:gd name="T83" fmla="*/ 2147483647 h 142"/>
                <a:gd name="T84" fmla="*/ 2147483647 w 124"/>
                <a:gd name="T85" fmla="*/ 2147483647 h 142"/>
                <a:gd name="T86" fmla="*/ 2147483647 w 124"/>
                <a:gd name="T87" fmla="*/ 2147483647 h 142"/>
                <a:gd name="T88" fmla="*/ 2147483647 w 124"/>
                <a:gd name="T89" fmla="*/ 2147483647 h 142"/>
                <a:gd name="T90" fmla="*/ 2147483647 w 124"/>
                <a:gd name="T91" fmla="*/ 2147483647 h 142"/>
                <a:gd name="T92" fmla="*/ 2147483647 w 124"/>
                <a:gd name="T93" fmla="*/ 2147483647 h 142"/>
                <a:gd name="T94" fmla="*/ 2147483647 w 124"/>
                <a:gd name="T95" fmla="*/ 2147483647 h 142"/>
                <a:gd name="T96" fmla="*/ 2147483647 w 124"/>
                <a:gd name="T97" fmla="*/ 2147483647 h 142"/>
                <a:gd name="T98" fmla="*/ 2147483647 w 124"/>
                <a:gd name="T99" fmla="*/ 2147483647 h 142"/>
                <a:gd name="T100" fmla="*/ 2147483647 w 124"/>
                <a:gd name="T101" fmla="*/ 2147483647 h 142"/>
                <a:gd name="T102" fmla="*/ 2147483647 w 124"/>
                <a:gd name="T103" fmla="*/ 2147483647 h 142"/>
                <a:gd name="T104" fmla="*/ 2147483647 w 124"/>
                <a:gd name="T105" fmla="*/ 2147483647 h 142"/>
                <a:gd name="T106" fmla="*/ 2147483647 w 124"/>
                <a:gd name="T107" fmla="*/ 2147483647 h 142"/>
                <a:gd name="T108" fmla="*/ 2147483647 w 124"/>
                <a:gd name="T109" fmla="*/ 2147483647 h 142"/>
                <a:gd name="T110" fmla="*/ 2147483647 w 124"/>
                <a:gd name="T111" fmla="*/ 2147483647 h 142"/>
                <a:gd name="T112" fmla="*/ 2147483647 w 124"/>
                <a:gd name="T113" fmla="*/ 2147483647 h 142"/>
                <a:gd name="T114" fmla="*/ 2147483647 w 124"/>
                <a:gd name="T115" fmla="*/ 2147483647 h 142"/>
                <a:gd name="T116" fmla="*/ 2147483647 w 124"/>
                <a:gd name="T117" fmla="*/ 2147483647 h 1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4"/>
                <a:gd name="T178" fmla="*/ 0 h 142"/>
                <a:gd name="T179" fmla="*/ 124 w 124"/>
                <a:gd name="T180" fmla="*/ 142 h 1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4" h="142">
                  <a:moveTo>
                    <a:pt x="66" y="61"/>
                  </a:moveTo>
                  <a:lnTo>
                    <a:pt x="68" y="61"/>
                  </a:lnTo>
                  <a:lnTo>
                    <a:pt x="69" y="61"/>
                  </a:lnTo>
                  <a:lnTo>
                    <a:pt x="66" y="61"/>
                  </a:lnTo>
                  <a:lnTo>
                    <a:pt x="63" y="58"/>
                  </a:lnTo>
                  <a:lnTo>
                    <a:pt x="60" y="57"/>
                  </a:lnTo>
                  <a:lnTo>
                    <a:pt x="59" y="57"/>
                  </a:lnTo>
                  <a:lnTo>
                    <a:pt x="58" y="55"/>
                  </a:lnTo>
                  <a:lnTo>
                    <a:pt x="59" y="53"/>
                  </a:lnTo>
                  <a:lnTo>
                    <a:pt x="61" y="52"/>
                  </a:lnTo>
                  <a:lnTo>
                    <a:pt x="68" y="48"/>
                  </a:lnTo>
                  <a:lnTo>
                    <a:pt x="68" y="47"/>
                  </a:lnTo>
                  <a:lnTo>
                    <a:pt x="68" y="46"/>
                  </a:lnTo>
                  <a:lnTo>
                    <a:pt x="69" y="45"/>
                  </a:lnTo>
                  <a:lnTo>
                    <a:pt x="66" y="42"/>
                  </a:lnTo>
                  <a:lnTo>
                    <a:pt x="69" y="45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9" y="46"/>
                  </a:lnTo>
                  <a:lnTo>
                    <a:pt x="70" y="46"/>
                  </a:lnTo>
                  <a:lnTo>
                    <a:pt x="72" y="44"/>
                  </a:lnTo>
                  <a:lnTo>
                    <a:pt x="75" y="43"/>
                  </a:lnTo>
                  <a:lnTo>
                    <a:pt x="75" y="44"/>
                  </a:lnTo>
                  <a:lnTo>
                    <a:pt x="78" y="45"/>
                  </a:lnTo>
                  <a:lnTo>
                    <a:pt x="79" y="45"/>
                  </a:lnTo>
                  <a:lnTo>
                    <a:pt x="80" y="46"/>
                  </a:lnTo>
                  <a:lnTo>
                    <a:pt x="81" y="48"/>
                  </a:lnTo>
                  <a:lnTo>
                    <a:pt x="81" y="50"/>
                  </a:lnTo>
                  <a:lnTo>
                    <a:pt x="79" y="52"/>
                  </a:lnTo>
                  <a:lnTo>
                    <a:pt x="77" y="54"/>
                  </a:lnTo>
                  <a:lnTo>
                    <a:pt x="76" y="54"/>
                  </a:lnTo>
                  <a:lnTo>
                    <a:pt x="74" y="55"/>
                  </a:lnTo>
                  <a:lnTo>
                    <a:pt x="72" y="56"/>
                  </a:lnTo>
                  <a:lnTo>
                    <a:pt x="71" y="56"/>
                  </a:lnTo>
                  <a:lnTo>
                    <a:pt x="70" y="57"/>
                  </a:lnTo>
                  <a:lnTo>
                    <a:pt x="71" y="58"/>
                  </a:lnTo>
                  <a:lnTo>
                    <a:pt x="70" y="61"/>
                  </a:lnTo>
                  <a:lnTo>
                    <a:pt x="71" y="58"/>
                  </a:lnTo>
                  <a:lnTo>
                    <a:pt x="72" y="58"/>
                  </a:lnTo>
                  <a:lnTo>
                    <a:pt x="73" y="57"/>
                  </a:lnTo>
                  <a:lnTo>
                    <a:pt x="74" y="56"/>
                  </a:lnTo>
                  <a:lnTo>
                    <a:pt x="75" y="55"/>
                  </a:lnTo>
                  <a:lnTo>
                    <a:pt x="76" y="55"/>
                  </a:lnTo>
                  <a:lnTo>
                    <a:pt x="79" y="53"/>
                  </a:lnTo>
                  <a:lnTo>
                    <a:pt x="81" y="49"/>
                  </a:lnTo>
                  <a:lnTo>
                    <a:pt x="80" y="46"/>
                  </a:lnTo>
                  <a:lnTo>
                    <a:pt x="79" y="45"/>
                  </a:lnTo>
                  <a:lnTo>
                    <a:pt x="80" y="45"/>
                  </a:lnTo>
                  <a:lnTo>
                    <a:pt x="81" y="44"/>
                  </a:lnTo>
                  <a:lnTo>
                    <a:pt x="75" y="43"/>
                  </a:lnTo>
                  <a:lnTo>
                    <a:pt x="74" y="41"/>
                  </a:lnTo>
                  <a:lnTo>
                    <a:pt x="73" y="40"/>
                  </a:lnTo>
                  <a:lnTo>
                    <a:pt x="73" y="35"/>
                  </a:lnTo>
                  <a:lnTo>
                    <a:pt x="76" y="31"/>
                  </a:lnTo>
                  <a:lnTo>
                    <a:pt x="78" y="31"/>
                  </a:lnTo>
                  <a:lnTo>
                    <a:pt x="77" y="31"/>
                  </a:lnTo>
                  <a:lnTo>
                    <a:pt x="76" y="31"/>
                  </a:lnTo>
                  <a:lnTo>
                    <a:pt x="76" y="30"/>
                  </a:lnTo>
                  <a:lnTo>
                    <a:pt x="75" y="30"/>
                  </a:lnTo>
                  <a:lnTo>
                    <a:pt x="74" y="30"/>
                  </a:lnTo>
                  <a:lnTo>
                    <a:pt x="73" y="31"/>
                  </a:lnTo>
                  <a:lnTo>
                    <a:pt x="70" y="30"/>
                  </a:lnTo>
                  <a:lnTo>
                    <a:pt x="69" y="30"/>
                  </a:lnTo>
                  <a:lnTo>
                    <a:pt x="67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8" y="18"/>
                  </a:lnTo>
                  <a:lnTo>
                    <a:pt x="63" y="21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71" y="10"/>
                  </a:lnTo>
                  <a:lnTo>
                    <a:pt x="74" y="8"/>
                  </a:lnTo>
                  <a:lnTo>
                    <a:pt x="76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3"/>
                  </a:lnTo>
                  <a:lnTo>
                    <a:pt x="101" y="2"/>
                  </a:lnTo>
                  <a:lnTo>
                    <a:pt x="105" y="1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2" y="1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1"/>
                  </a:lnTo>
                  <a:lnTo>
                    <a:pt x="114" y="2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5" y="7"/>
                  </a:lnTo>
                  <a:lnTo>
                    <a:pt x="116" y="8"/>
                  </a:lnTo>
                  <a:lnTo>
                    <a:pt x="120" y="9"/>
                  </a:lnTo>
                  <a:lnTo>
                    <a:pt x="120" y="10"/>
                  </a:lnTo>
                  <a:lnTo>
                    <a:pt x="120" y="11"/>
                  </a:lnTo>
                  <a:lnTo>
                    <a:pt x="122" y="12"/>
                  </a:lnTo>
                  <a:lnTo>
                    <a:pt x="123" y="12"/>
                  </a:lnTo>
                  <a:lnTo>
                    <a:pt x="124" y="14"/>
                  </a:lnTo>
                  <a:lnTo>
                    <a:pt x="124" y="15"/>
                  </a:lnTo>
                  <a:lnTo>
                    <a:pt x="123" y="15"/>
                  </a:lnTo>
                  <a:lnTo>
                    <a:pt x="124" y="17"/>
                  </a:lnTo>
                  <a:lnTo>
                    <a:pt x="123" y="16"/>
                  </a:lnTo>
                  <a:lnTo>
                    <a:pt x="123" y="17"/>
                  </a:lnTo>
                  <a:lnTo>
                    <a:pt x="122" y="18"/>
                  </a:lnTo>
                  <a:lnTo>
                    <a:pt x="123" y="18"/>
                  </a:lnTo>
                  <a:lnTo>
                    <a:pt x="123" y="20"/>
                  </a:lnTo>
                  <a:lnTo>
                    <a:pt x="123" y="21"/>
                  </a:lnTo>
                  <a:lnTo>
                    <a:pt x="123" y="25"/>
                  </a:lnTo>
                  <a:lnTo>
                    <a:pt x="122" y="28"/>
                  </a:lnTo>
                  <a:lnTo>
                    <a:pt x="119" y="33"/>
                  </a:lnTo>
                  <a:lnTo>
                    <a:pt x="118" y="35"/>
                  </a:lnTo>
                  <a:lnTo>
                    <a:pt x="118" y="43"/>
                  </a:lnTo>
                  <a:lnTo>
                    <a:pt x="117" y="45"/>
                  </a:lnTo>
                  <a:lnTo>
                    <a:pt x="115" y="43"/>
                  </a:lnTo>
                  <a:lnTo>
                    <a:pt x="114" y="44"/>
                  </a:lnTo>
                  <a:lnTo>
                    <a:pt x="112" y="43"/>
                  </a:lnTo>
                  <a:lnTo>
                    <a:pt x="108" y="43"/>
                  </a:lnTo>
                  <a:lnTo>
                    <a:pt x="106" y="45"/>
                  </a:lnTo>
                  <a:lnTo>
                    <a:pt x="107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7" y="48"/>
                  </a:lnTo>
                  <a:lnTo>
                    <a:pt x="106" y="48"/>
                  </a:lnTo>
                  <a:lnTo>
                    <a:pt x="106" y="49"/>
                  </a:lnTo>
                  <a:lnTo>
                    <a:pt x="106" y="51"/>
                  </a:lnTo>
                  <a:lnTo>
                    <a:pt x="108" y="53"/>
                  </a:lnTo>
                  <a:lnTo>
                    <a:pt x="111" y="53"/>
                  </a:lnTo>
                  <a:lnTo>
                    <a:pt x="114" y="54"/>
                  </a:lnTo>
                  <a:lnTo>
                    <a:pt x="115" y="52"/>
                  </a:lnTo>
                  <a:lnTo>
                    <a:pt x="115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7" y="57"/>
                  </a:lnTo>
                  <a:lnTo>
                    <a:pt x="117" y="59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17" y="65"/>
                  </a:lnTo>
                  <a:lnTo>
                    <a:pt x="115" y="66"/>
                  </a:lnTo>
                  <a:lnTo>
                    <a:pt x="113" y="69"/>
                  </a:lnTo>
                  <a:lnTo>
                    <a:pt x="112" y="69"/>
                  </a:lnTo>
                  <a:lnTo>
                    <a:pt x="111" y="70"/>
                  </a:lnTo>
                  <a:lnTo>
                    <a:pt x="111" y="71"/>
                  </a:lnTo>
                  <a:lnTo>
                    <a:pt x="110" y="72"/>
                  </a:lnTo>
                  <a:lnTo>
                    <a:pt x="107" y="72"/>
                  </a:lnTo>
                  <a:lnTo>
                    <a:pt x="107" y="73"/>
                  </a:lnTo>
                  <a:lnTo>
                    <a:pt x="106" y="74"/>
                  </a:lnTo>
                  <a:lnTo>
                    <a:pt x="105" y="74"/>
                  </a:lnTo>
                  <a:lnTo>
                    <a:pt x="105" y="76"/>
                  </a:lnTo>
                  <a:lnTo>
                    <a:pt x="109" y="78"/>
                  </a:lnTo>
                  <a:lnTo>
                    <a:pt x="109" y="80"/>
                  </a:lnTo>
                  <a:lnTo>
                    <a:pt x="108" y="80"/>
                  </a:lnTo>
                  <a:lnTo>
                    <a:pt x="108" y="81"/>
                  </a:lnTo>
                  <a:lnTo>
                    <a:pt x="107" y="82"/>
                  </a:lnTo>
                  <a:lnTo>
                    <a:pt x="105" y="84"/>
                  </a:lnTo>
                  <a:lnTo>
                    <a:pt x="105" y="82"/>
                  </a:lnTo>
                  <a:lnTo>
                    <a:pt x="104" y="82"/>
                  </a:lnTo>
                  <a:lnTo>
                    <a:pt x="103" y="83"/>
                  </a:lnTo>
                  <a:lnTo>
                    <a:pt x="101" y="83"/>
                  </a:lnTo>
                  <a:lnTo>
                    <a:pt x="100" y="84"/>
                  </a:lnTo>
                  <a:lnTo>
                    <a:pt x="99" y="85"/>
                  </a:lnTo>
                  <a:lnTo>
                    <a:pt x="97" y="85"/>
                  </a:lnTo>
                  <a:lnTo>
                    <a:pt x="97" y="84"/>
                  </a:lnTo>
                  <a:lnTo>
                    <a:pt x="96" y="85"/>
                  </a:lnTo>
                  <a:lnTo>
                    <a:pt x="95" y="84"/>
                  </a:lnTo>
                  <a:lnTo>
                    <a:pt x="95" y="86"/>
                  </a:lnTo>
                  <a:lnTo>
                    <a:pt x="94" y="85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1" y="84"/>
                  </a:lnTo>
                  <a:lnTo>
                    <a:pt x="90" y="84"/>
                  </a:lnTo>
                  <a:lnTo>
                    <a:pt x="89" y="84"/>
                  </a:lnTo>
                  <a:lnTo>
                    <a:pt x="88" y="82"/>
                  </a:lnTo>
                  <a:lnTo>
                    <a:pt x="87" y="82"/>
                  </a:lnTo>
                  <a:lnTo>
                    <a:pt x="88" y="84"/>
                  </a:lnTo>
                  <a:lnTo>
                    <a:pt x="88" y="85"/>
                  </a:lnTo>
                  <a:lnTo>
                    <a:pt x="86" y="84"/>
                  </a:lnTo>
                  <a:lnTo>
                    <a:pt x="85" y="84"/>
                  </a:lnTo>
                  <a:lnTo>
                    <a:pt x="84" y="84"/>
                  </a:lnTo>
                  <a:lnTo>
                    <a:pt x="83" y="85"/>
                  </a:lnTo>
                  <a:lnTo>
                    <a:pt x="81" y="85"/>
                  </a:lnTo>
                  <a:lnTo>
                    <a:pt x="81" y="86"/>
                  </a:lnTo>
                  <a:lnTo>
                    <a:pt x="82" y="87"/>
                  </a:lnTo>
                  <a:lnTo>
                    <a:pt x="82" y="89"/>
                  </a:lnTo>
                  <a:lnTo>
                    <a:pt x="81" y="90"/>
                  </a:lnTo>
                  <a:lnTo>
                    <a:pt x="82" y="90"/>
                  </a:lnTo>
                  <a:lnTo>
                    <a:pt x="83" y="91"/>
                  </a:lnTo>
                  <a:lnTo>
                    <a:pt x="83" y="94"/>
                  </a:lnTo>
                  <a:lnTo>
                    <a:pt x="85" y="94"/>
                  </a:lnTo>
                  <a:lnTo>
                    <a:pt x="85" y="97"/>
                  </a:lnTo>
                  <a:lnTo>
                    <a:pt x="87" y="100"/>
                  </a:lnTo>
                  <a:lnTo>
                    <a:pt x="87" y="102"/>
                  </a:lnTo>
                  <a:lnTo>
                    <a:pt x="88" y="102"/>
                  </a:lnTo>
                  <a:lnTo>
                    <a:pt x="88" y="105"/>
                  </a:lnTo>
                  <a:lnTo>
                    <a:pt x="88" y="108"/>
                  </a:lnTo>
                  <a:lnTo>
                    <a:pt x="88" y="109"/>
                  </a:lnTo>
                  <a:lnTo>
                    <a:pt x="88" y="110"/>
                  </a:lnTo>
                  <a:lnTo>
                    <a:pt x="88" y="111"/>
                  </a:lnTo>
                  <a:lnTo>
                    <a:pt x="86" y="112"/>
                  </a:lnTo>
                  <a:lnTo>
                    <a:pt x="84" y="115"/>
                  </a:lnTo>
                  <a:lnTo>
                    <a:pt x="83" y="116"/>
                  </a:lnTo>
                  <a:lnTo>
                    <a:pt x="83" y="118"/>
                  </a:lnTo>
                  <a:lnTo>
                    <a:pt x="82" y="118"/>
                  </a:lnTo>
                  <a:lnTo>
                    <a:pt x="82" y="120"/>
                  </a:lnTo>
                  <a:lnTo>
                    <a:pt x="83" y="121"/>
                  </a:lnTo>
                  <a:lnTo>
                    <a:pt x="85" y="119"/>
                  </a:lnTo>
                  <a:lnTo>
                    <a:pt x="86" y="120"/>
                  </a:lnTo>
                  <a:lnTo>
                    <a:pt x="85" y="120"/>
                  </a:lnTo>
                  <a:lnTo>
                    <a:pt x="85" y="121"/>
                  </a:lnTo>
                  <a:lnTo>
                    <a:pt x="83" y="122"/>
                  </a:lnTo>
                  <a:lnTo>
                    <a:pt x="83" y="123"/>
                  </a:lnTo>
                  <a:lnTo>
                    <a:pt x="82" y="123"/>
                  </a:lnTo>
                  <a:lnTo>
                    <a:pt x="81" y="124"/>
                  </a:lnTo>
                  <a:lnTo>
                    <a:pt x="80" y="125"/>
                  </a:lnTo>
                  <a:lnTo>
                    <a:pt x="79" y="125"/>
                  </a:lnTo>
                  <a:lnTo>
                    <a:pt x="78" y="127"/>
                  </a:lnTo>
                  <a:lnTo>
                    <a:pt x="77" y="125"/>
                  </a:lnTo>
                  <a:lnTo>
                    <a:pt x="76" y="126"/>
                  </a:lnTo>
                  <a:lnTo>
                    <a:pt x="76" y="128"/>
                  </a:lnTo>
                  <a:lnTo>
                    <a:pt x="76" y="129"/>
                  </a:lnTo>
                  <a:lnTo>
                    <a:pt x="76" y="130"/>
                  </a:lnTo>
                  <a:lnTo>
                    <a:pt x="77" y="130"/>
                  </a:lnTo>
                  <a:lnTo>
                    <a:pt x="78" y="130"/>
                  </a:lnTo>
                  <a:lnTo>
                    <a:pt x="80" y="130"/>
                  </a:lnTo>
                  <a:lnTo>
                    <a:pt x="79" y="131"/>
                  </a:lnTo>
                  <a:lnTo>
                    <a:pt x="80" y="133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82" y="134"/>
                  </a:lnTo>
                  <a:lnTo>
                    <a:pt x="81" y="135"/>
                  </a:lnTo>
                  <a:lnTo>
                    <a:pt x="82" y="136"/>
                  </a:lnTo>
                  <a:lnTo>
                    <a:pt x="81" y="137"/>
                  </a:lnTo>
                  <a:lnTo>
                    <a:pt x="79" y="137"/>
                  </a:lnTo>
                  <a:lnTo>
                    <a:pt x="79" y="139"/>
                  </a:lnTo>
                  <a:lnTo>
                    <a:pt x="79" y="140"/>
                  </a:lnTo>
                  <a:lnTo>
                    <a:pt x="78" y="139"/>
                  </a:lnTo>
                  <a:lnTo>
                    <a:pt x="78" y="140"/>
                  </a:lnTo>
                  <a:lnTo>
                    <a:pt x="79" y="142"/>
                  </a:lnTo>
                  <a:lnTo>
                    <a:pt x="78" y="142"/>
                  </a:lnTo>
                  <a:lnTo>
                    <a:pt x="77" y="142"/>
                  </a:lnTo>
                  <a:lnTo>
                    <a:pt x="76" y="142"/>
                  </a:lnTo>
                  <a:lnTo>
                    <a:pt x="75" y="142"/>
                  </a:lnTo>
                  <a:lnTo>
                    <a:pt x="74" y="142"/>
                  </a:lnTo>
                  <a:lnTo>
                    <a:pt x="73" y="142"/>
                  </a:lnTo>
                  <a:lnTo>
                    <a:pt x="72" y="141"/>
                  </a:lnTo>
                  <a:lnTo>
                    <a:pt x="72" y="140"/>
                  </a:lnTo>
                  <a:lnTo>
                    <a:pt x="70" y="142"/>
                  </a:lnTo>
                  <a:lnTo>
                    <a:pt x="69" y="142"/>
                  </a:lnTo>
                  <a:lnTo>
                    <a:pt x="69" y="140"/>
                  </a:lnTo>
                  <a:lnTo>
                    <a:pt x="69" y="139"/>
                  </a:lnTo>
                  <a:lnTo>
                    <a:pt x="68" y="138"/>
                  </a:lnTo>
                  <a:lnTo>
                    <a:pt x="68" y="137"/>
                  </a:lnTo>
                  <a:lnTo>
                    <a:pt x="68" y="135"/>
                  </a:lnTo>
                  <a:lnTo>
                    <a:pt x="69" y="134"/>
                  </a:lnTo>
                  <a:lnTo>
                    <a:pt x="70" y="134"/>
                  </a:lnTo>
                  <a:lnTo>
                    <a:pt x="70" y="133"/>
                  </a:lnTo>
                  <a:lnTo>
                    <a:pt x="71" y="133"/>
                  </a:lnTo>
                  <a:lnTo>
                    <a:pt x="72" y="131"/>
                  </a:lnTo>
                  <a:lnTo>
                    <a:pt x="70" y="131"/>
                  </a:lnTo>
                  <a:lnTo>
                    <a:pt x="72" y="130"/>
                  </a:lnTo>
                  <a:lnTo>
                    <a:pt x="73" y="128"/>
                  </a:lnTo>
                  <a:lnTo>
                    <a:pt x="72" y="127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5" y="124"/>
                  </a:lnTo>
                  <a:lnTo>
                    <a:pt x="75" y="123"/>
                  </a:lnTo>
                  <a:lnTo>
                    <a:pt x="74" y="123"/>
                  </a:lnTo>
                  <a:lnTo>
                    <a:pt x="75" y="122"/>
                  </a:lnTo>
                  <a:lnTo>
                    <a:pt x="76" y="121"/>
                  </a:lnTo>
                  <a:lnTo>
                    <a:pt x="75" y="120"/>
                  </a:lnTo>
                  <a:lnTo>
                    <a:pt x="73" y="121"/>
                  </a:lnTo>
                  <a:lnTo>
                    <a:pt x="73" y="119"/>
                  </a:lnTo>
                  <a:lnTo>
                    <a:pt x="70" y="119"/>
                  </a:lnTo>
                  <a:lnTo>
                    <a:pt x="68" y="117"/>
                  </a:lnTo>
                  <a:lnTo>
                    <a:pt x="66" y="117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5" y="113"/>
                  </a:lnTo>
                  <a:lnTo>
                    <a:pt x="62" y="115"/>
                  </a:lnTo>
                  <a:lnTo>
                    <a:pt x="60" y="114"/>
                  </a:lnTo>
                  <a:lnTo>
                    <a:pt x="58" y="115"/>
                  </a:lnTo>
                  <a:lnTo>
                    <a:pt x="57" y="114"/>
                  </a:lnTo>
                  <a:lnTo>
                    <a:pt x="56" y="114"/>
                  </a:lnTo>
                  <a:lnTo>
                    <a:pt x="57" y="112"/>
                  </a:lnTo>
                  <a:lnTo>
                    <a:pt x="56" y="111"/>
                  </a:lnTo>
                  <a:lnTo>
                    <a:pt x="54" y="111"/>
                  </a:lnTo>
                  <a:lnTo>
                    <a:pt x="53" y="111"/>
                  </a:lnTo>
                  <a:lnTo>
                    <a:pt x="53" y="109"/>
                  </a:lnTo>
                  <a:lnTo>
                    <a:pt x="53" y="108"/>
                  </a:lnTo>
                  <a:lnTo>
                    <a:pt x="52" y="108"/>
                  </a:lnTo>
                  <a:lnTo>
                    <a:pt x="51" y="107"/>
                  </a:lnTo>
                  <a:lnTo>
                    <a:pt x="53" y="104"/>
                  </a:lnTo>
                  <a:lnTo>
                    <a:pt x="52" y="103"/>
                  </a:lnTo>
                  <a:lnTo>
                    <a:pt x="51" y="102"/>
                  </a:lnTo>
                  <a:lnTo>
                    <a:pt x="50" y="103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2" y="105"/>
                  </a:lnTo>
                  <a:lnTo>
                    <a:pt x="42" y="104"/>
                  </a:lnTo>
                  <a:lnTo>
                    <a:pt x="44" y="105"/>
                  </a:lnTo>
                  <a:lnTo>
                    <a:pt x="44" y="103"/>
                  </a:lnTo>
                  <a:lnTo>
                    <a:pt x="44" y="102"/>
                  </a:lnTo>
                  <a:lnTo>
                    <a:pt x="45" y="101"/>
                  </a:lnTo>
                  <a:lnTo>
                    <a:pt x="44" y="101"/>
                  </a:lnTo>
                  <a:lnTo>
                    <a:pt x="44" y="100"/>
                  </a:lnTo>
                  <a:lnTo>
                    <a:pt x="42" y="100"/>
                  </a:lnTo>
                  <a:lnTo>
                    <a:pt x="40" y="102"/>
                  </a:lnTo>
                  <a:lnTo>
                    <a:pt x="39" y="103"/>
                  </a:lnTo>
                  <a:lnTo>
                    <a:pt x="38" y="104"/>
                  </a:lnTo>
                  <a:lnTo>
                    <a:pt x="36" y="103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0"/>
                  </a:lnTo>
                  <a:lnTo>
                    <a:pt x="33" y="100"/>
                  </a:lnTo>
                  <a:lnTo>
                    <a:pt x="30" y="102"/>
                  </a:lnTo>
                  <a:lnTo>
                    <a:pt x="30" y="103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29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6" y="105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4" y="103"/>
                  </a:lnTo>
                  <a:lnTo>
                    <a:pt x="23" y="103"/>
                  </a:lnTo>
                  <a:lnTo>
                    <a:pt x="20" y="102"/>
                  </a:lnTo>
                  <a:lnTo>
                    <a:pt x="17" y="99"/>
                  </a:lnTo>
                  <a:lnTo>
                    <a:pt x="16" y="100"/>
                  </a:lnTo>
                  <a:lnTo>
                    <a:pt x="14" y="103"/>
                  </a:lnTo>
                  <a:lnTo>
                    <a:pt x="14" y="102"/>
                  </a:lnTo>
                  <a:lnTo>
                    <a:pt x="11" y="103"/>
                  </a:lnTo>
                  <a:lnTo>
                    <a:pt x="11" y="102"/>
                  </a:lnTo>
                  <a:lnTo>
                    <a:pt x="10" y="101"/>
                  </a:lnTo>
                  <a:lnTo>
                    <a:pt x="9" y="101"/>
                  </a:lnTo>
                  <a:lnTo>
                    <a:pt x="8" y="99"/>
                  </a:lnTo>
                  <a:lnTo>
                    <a:pt x="6" y="99"/>
                  </a:lnTo>
                  <a:lnTo>
                    <a:pt x="5" y="99"/>
                  </a:lnTo>
                  <a:lnTo>
                    <a:pt x="3" y="97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2" y="92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7" y="92"/>
                  </a:lnTo>
                  <a:lnTo>
                    <a:pt x="8" y="94"/>
                  </a:lnTo>
                  <a:lnTo>
                    <a:pt x="9" y="96"/>
                  </a:lnTo>
                  <a:lnTo>
                    <a:pt x="11" y="96"/>
                  </a:lnTo>
                  <a:lnTo>
                    <a:pt x="10" y="95"/>
                  </a:lnTo>
                  <a:lnTo>
                    <a:pt x="11" y="94"/>
                  </a:lnTo>
                  <a:lnTo>
                    <a:pt x="14" y="95"/>
                  </a:lnTo>
                  <a:lnTo>
                    <a:pt x="16" y="95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8" y="96"/>
                  </a:lnTo>
                  <a:lnTo>
                    <a:pt x="20" y="97"/>
                  </a:lnTo>
                  <a:lnTo>
                    <a:pt x="20" y="99"/>
                  </a:lnTo>
                  <a:lnTo>
                    <a:pt x="21" y="100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6" y="101"/>
                  </a:lnTo>
                  <a:lnTo>
                    <a:pt x="26" y="102"/>
                  </a:lnTo>
                  <a:lnTo>
                    <a:pt x="27" y="102"/>
                  </a:lnTo>
                  <a:lnTo>
                    <a:pt x="27" y="100"/>
                  </a:lnTo>
                  <a:lnTo>
                    <a:pt x="27" y="99"/>
                  </a:lnTo>
                  <a:lnTo>
                    <a:pt x="25" y="97"/>
                  </a:lnTo>
                  <a:lnTo>
                    <a:pt x="24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20" y="94"/>
                  </a:lnTo>
                  <a:lnTo>
                    <a:pt x="18" y="93"/>
                  </a:lnTo>
                  <a:lnTo>
                    <a:pt x="21" y="91"/>
                  </a:lnTo>
                  <a:lnTo>
                    <a:pt x="22" y="92"/>
                  </a:lnTo>
                  <a:lnTo>
                    <a:pt x="23" y="93"/>
                  </a:lnTo>
                  <a:lnTo>
                    <a:pt x="25" y="92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3" y="90"/>
                  </a:lnTo>
                  <a:lnTo>
                    <a:pt x="24" y="90"/>
                  </a:lnTo>
                  <a:lnTo>
                    <a:pt x="26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3" y="89"/>
                  </a:lnTo>
                  <a:lnTo>
                    <a:pt x="34" y="89"/>
                  </a:lnTo>
                  <a:lnTo>
                    <a:pt x="36" y="90"/>
                  </a:lnTo>
                  <a:lnTo>
                    <a:pt x="38" y="89"/>
                  </a:lnTo>
                  <a:lnTo>
                    <a:pt x="39" y="90"/>
                  </a:lnTo>
                  <a:lnTo>
                    <a:pt x="39" y="89"/>
                  </a:lnTo>
                  <a:lnTo>
                    <a:pt x="40" y="88"/>
                  </a:lnTo>
                  <a:lnTo>
                    <a:pt x="42" y="88"/>
                  </a:lnTo>
                  <a:lnTo>
                    <a:pt x="43" y="88"/>
                  </a:lnTo>
                  <a:lnTo>
                    <a:pt x="44" y="88"/>
                  </a:lnTo>
                  <a:lnTo>
                    <a:pt x="45" y="88"/>
                  </a:lnTo>
                  <a:lnTo>
                    <a:pt x="44" y="88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2" y="87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1" y="87"/>
                  </a:lnTo>
                  <a:lnTo>
                    <a:pt x="40" y="88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39" y="88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2" y="87"/>
                  </a:lnTo>
                  <a:lnTo>
                    <a:pt x="30" y="85"/>
                  </a:lnTo>
                  <a:lnTo>
                    <a:pt x="27" y="84"/>
                  </a:lnTo>
                  <a:lnTo>
                    <a:pt x="27" y="82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4" y="81"/>
                  </a:lnTo>
                  <a:lnTo>
                    <a:pt x="23" y="79"/>
                  </a:lnTo>
                  <a:lnTo>
                    <a:pt x="21" y="77"/>
                  </a:lnTo>
                  <a:lnTo>
                    <a:pt x="22" y="75"/>
                  </a:lnTo>
                  <a:lnTo>
                    <a:pt x="21" y="75"/>
                  </a:lnTo>
                  <a:lnTo>
                    <a:pt x="22" y="72"/>
                  </a:lnTo>
                  <a:lnTo>
                    <a:pt x="23" y="72"/>
                  </a:lnTo>
                  <a:lnTo>
                    <a:pt x="24" y="72"/>
                  </a:lnTo>
                  <a:lnTo>
                    <a:pt x="26" y="71"/>
                  </a:lnTo>
                  <a:lnTo>
                    <a:pt x="26" y="70"/>
                  </a:lnTo>
                  <a:lnTo>
                    <a:pt x="28" y="69"/>
                  </a:lnTo>
                  <a:lnTo>
                    <a:pt x="31" y="66"/>
                  </a:lnTo>
                  <a:lnTo>
                    <a:pt x="31" y="65"/>
                  </a:lnTo>
                  <a:lnTo>
                    <a:pt x="34" y="62"/>
                  </a:lnTo>
                  <a:lnTo>
                    <a:pt x="35" y="61"/>
                  </a:lnTo>
                  <a:lnTo>
                    <a:pt x="36" y="58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41" y="49"/>
                  </a:lnTo>
                  <a:lnTo>
                    <a:pt x="41" y="48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2" y="45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7" y="30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49" y="23"/>
                  </a:lnTo>
                  <a:lnTo>
                    <a:pt x="51" y="22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5" y="26"/>
                  </a:lnTo>
                  <a:lnTo>
                    <a:pt x="56" y="25"/>
                  </a:lnTo>
                  <a:lnTo>
                    <a:pt x="58" y="24"/>
                  </a:lnTo>
                  <a:lnTo>
                    <a:pt x="63" y="21"/>
                  </a:lnTo>
                  <a:lnTo>
                    <a:pt x="58" y="25"/>
                  </a:lnTo>
                  <a:lnTo>
                    <a:pt x="60" y="29"/>
                  </a:lnTo>
                  <a:lnTo>
                    <a:pt x="59" y="33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2" y="34"/>
                  </a:lnTo>
                  <a:lnTo>
                    <a:pt x="64" y="34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4" y="37"/>
                  </a:lnTo>
                  <a:lnTo>
                    <a:pt x="66" y="41"/>
                  </a:lnTo>
                  <a:lnTo>
                    <a:pt x="64" y="37"/>
                  </a:lnTo>
                  <a:lnTo>
                    <a:pt x="63" y="38"/>
                  </a:lnTo>
                  <a:lnTo>
                    <a:pt x="62" y="40"/>
                  </a:lnTo>
                  <a:lnTo>
                    <a:pt x="60" y="41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6" y="40"/>
                  </a:lnTo>
                  <a:lnTo>
                    <a:pt x="56" y="41"/>
                  </a:lnTo>
                  <a:lnTo>
                    <a:pt x="56" y="43"/>
                  </a:lnTo>
                  <a:lnTo>
                    <a:pt x="56" y="44"/>
                  </a:lnTo>
                  <a:lnTo>
                    <a:pt x="57" y="48"/>
                  </a:lnTo>
                  <a:lnTo>
                    <a:pt x="56" y="49"/>
                  </a:lnTo>
                  <a:lnTo>
                    <a:pt x="56" y="51"/>
                  </a:lnTo>
                  <a:lnTo>
                    <a:pt x="57" y="51"/>
                  </a:lnTo>
                  <a:lnTo>
                    <a:pt x="54" y="54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7"/>
                  </a:lnTo>
                  <a:lnTo>
                    <a:pt x="59" y="58"/>
                  </a:lnTo>
                  <a:lnTo>
                    <a:pt x="62" y="58"/>
                  </a:lnTo>
                  <a:lnTo>
                    <a:pt x="63" y="60"/>
                  </a:lnTo>
                  <a:lnTo>
                    <a:pt x="65" y="61"/>
                  </a:lnTo>
                  <a:lnTo>
                    <a:pt x="66" y="61"/>
                  </a:lnTo>
                  <a:lnTo>
                    <a:pt x="47" y="104"/>
                  </a:lnTo>
                  <a:lnTo>
                    <a:pt x="47" y="103"/>
                  </a:lnTo>
                  <a:lnTo>
                    <a:pt x="48" y="104"/>
                  </a:lnTo>
                  <a:lnTo>
                    <a:pt x="47" y="104"/>
                  </a:lnTo>
                  <a:lnTo>
                    <a:pt x="66" y="61"/>
                  </a:lnTo>
                  <a:lnTo>
                    <a:pt x="47" y="105"/>
                  </a:lnTo>
                  <a:lnTo>
                    <a:pt x="66" y="61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66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79" name="Freeform 290"/>
            <p:cNvSpPr>
              <a:spLocks/>
            </p:cNvSpPr>
            <p:nvPr/>
          </p:nvSpPr>
          <p:spPr bwMode="auto">
            <a:xfrm>
              <a:off x="2955936" y="3532278"/>
              <a:ext cx="320900" cy="363247"/>
            </a:xfrm>
            <a:custGeom>
              <a:avLst/>
              <a:gdLst>
                <a:gd name="T0" fmla="*/ 2147483647 w 124"/>
                <a:gd name="T1" fmla="*/ 2147483647 h 142"/>
                <a:gd name="T2" fmla="*/ 2147483647 w 124"/>
                <a:gd name="T3" fmla="*/ 2147483647 h 142"/>
                <a:gd name="T4" fmla="*/ 2147483647 w 124"/>
                <a:gd name="T5" fmla="*/ 2147483647 h 142"/>
                <a:gd name="T6" fmla="*/ 2147483647 w 124"/>
                <a:gd name="T7" fmla="*/ 2147483647 h 142"/>
                <a:gd name="T8" fmla="*/ 2147483647 w 124"/>
                <a:gd name="T9" fmla="*/ 2147483647 h 142"/>
                <a:gd name="T10" fmla="*/ 2147483647 w 124"/>
                <a:gd name="T11" fmla="*/ 2147483647 h 142"/>
                <a:gd name="T12" fmla="*/ 2147483647 w 124"/>
                <a:gd name="T13" fmla="*/ 2147483647 h 142"/>
                <a:gd name="T14" fmla="*/ 2147483647 w 124"/>
                <a:gd name="T15" fmla="*/ 2147483647 h 142"/>
                <a:gd name="T16" fmla="*/ 2147483647 w 124"/>
                <a:gd name="T17" fmla="*/ 2147483647 h 142"/>
                <a:gd name="T18" fmla="*/ 2147483647 w 124"/>
                <a:gd name="T19" fmla="*/ 2147483647 h 142"/>
                <a:gd name="T20" fmla="*/ 2147483647 w 124"/>
                <a:gd name="T21" fmla="*/ 2147483647 h 142"/>
                <a:gd name="T22" fmla="*/ 2147483647 w 124"/>
                <a:gd name="T23" fmla="*/ 2147483647 h 142"/>
                <a:gd name="T24" fmla="*/ 2147483647 w 124"/>
                <a:gd name="T25" fmla="*/ 2147483647 h 142"/>
                <a:gd name="T26" fmla="*/ 2147483647 w 124"/>
                <a:gd name="T27" fmla="*/ 2147483647 h 142"/>
                <a:gd name="T28" fmla="*/ 2147483647 w 124"/>
                <a:gd name="T29" fmla="*/ 2147483647 h 142"/>
                <a:gd name="T30" fmla="*/ 2147483647 w 124"/>
                <a:gd name="T31" fmla="*/ 2147483647 h 142"/>
                <a:gd name="T32" fmla="*/ 2147483647 w 124"/>
                <a:gd name="T33" fmla="*/ 2147483647 h 142"/>
                <a:gd name="T34" fmla="*/ 2147483647 w 124"/>
                <a:gd name="T35" fmla="*/ 2147483647 h 142"/>
                <a:gd name="T36" fmla="*/ 2147483647 w 124"/>
                <a:gd name="T37" fmla="*/ 2147483647 h 142"/>
                <a:gd name="T38" fmla="*/ 2147483647 w 124"/>
                <a:gd name="T39" fmla="*/ 2147483647 h 142"/>
                <a:gd name="T40" fmla="*/ 2147483647 w 124"/>
                <a:gd name="T41" fmla="*/ 2147483647 h 142"/>
                <a:gd name="T42" fmla="*/ 2147483647 w 124"/>
                <a:gd name="T43" fmla="*/ 2147483647 h 142"/>
                <a:gd name="T44" fmla="*/ 2147483647 w 124"/>
                <a:gd name="T45" fmla="*/ 2147483647 h 142"/>
                <a:gd name="T46" fmla="*/ 2147483647 w 124"/>
                <a:gd name="T47" fmla="*/ 2147483647 h 142"/>
                <a:gd name="T48" fmla="*/ 2147483647 w 124"/>
                <a:gd name="T49" fmla="*/ 2147483647 h 142"/>
                <a:gd name="T50" fmla="*/ 2147483647 w 124"/>
                <a:gd name="T51" fmla="*/ 2147483647 h 142"/>
                <a:gd name="T52" fmla="*/ 2147483647 w 124"/>
                <a:gd name="T53" fmla="*/ 2147483647 h 142"/>
                <a:gd name="T54" fmla="*/ 2147483647 w 124"/>
                <a:gd name="T55" fmla="*/ 2147483647 h 142"/>
                <a:gd name="T56" fmla="*/ 2147483647 w 124"/>
                <a:gd name="T57" fmla="*/ 2147483647 h 142"/>
                <a:gd name="T58" fmla="*/ 2147483647 w 124"/>
                <a:gd name="T59" fmla="*/ 2147483647 h 142"/>
                <a:gd name="T60" fmla="*/ 2147483647 w 124"/>
                <a:gd name="T61" fmla="*/ 2147483647 h 142"/>
                <a:gd name="T62" fmla="*/ 2147483647 w 124"/>
                <a:gd name="T63" fmla="*/ 2147483647 h 142"/>
                <a:gd name="T64" fmla="*/ 2147483647 w 124"/>
                <a:gd name="T65" fmla="*/ 2147483647 h 142"/>
                <a:gd name="T66" fmla="*/ 2147483647 w 124"/>
                <a:gd name="T67" fmla="*/ 2147483647 h 142"/>
                <a:gd name="T68" fmla="*/ 2147483647 w 124"/>
                <a:gd name="T69" fmla="*/ 2147483647 h 142"/>
                <a:gd name="T70" fmla="*/ 2147483647 w 124"/>
                <a:gd name="T71" fmla="*/ 2147483647 h 142"/>
                <a:gd name="T72" fmla="*/ 2147483647 w 124"/>
                <a:gd name="T73" fmla="*/ 2147483647 h 142"/>
                <a:gd name="T74" fmla="*/ 2147483647 w 124"/>
                <a:gd name="T75" fmla="*/ 2147483647 h 142"/>
                <a:gd name="T76" fmla="*/ 2147483647 w 124"/>
                <a:gd name="T77" fmla="*/ 2147483647 h 142"/>
                <a:gd name="T78" fmla="*/ 2147483647 w 124"/>
                <a:gd name="T79" fmla="*/ 2147483647 h 142"/>
                <a:gd name="T80" fmla="*/ 2147483647 w 124"/>
                <a:gd name="T81" fmla="*/ 2147483647 h 142"/>
                <a:gd name="T82" fmla="*/ 2147483647 w 124"/>
                <a:gd name="T83" fmla="*/ 2147483647 h 142"/>
                <a:gd name="T84" fmla="*/ 2147483647 w 124"/>
                <a:gd name="T85" fmla="*/ 2147483647 h 142"/>
                <a:gd name="T86" fmla="*/ 2147483647 w 124"/>
                <a:gd name="T87" fmla="*/ 2147483647 h 142"/>
                <a:gd name="T88" fmla="*/ 2147483647 w 124"/>
                <a:gd name="T89" fmla="*/ 2147483647 h 142"/>
                <a:gd name="T90" fmla="*/ 2147483647 w 124"/>
                <a:gd name="T91" fmla="*/ 2147483647 h 142"/>
                <a:gd name="T92" fmla="*/ 2147483647 w 124"/>
                <a:gd name="T93" fmla="*/ 2147483647 h 142"/>
                <a:gd name="T94" fmla="*/ 2147483647 w 124"/>
                <a:gd name="T95" fmla="*/ 2147483647 h 142"/>
                <a:gd name="T96" fmla="*/ 2147483647 w 124"/>
                <a:gd name="T97" fmla="*/ 2147483647 h 142"/>
                <a:gd name="T98" fmla="*/ 2147483647 w 124"/>
                <a:gd name="T99" fmla="*/ 2147483647 h 142"/>
                <a:gd name="T100" fmla="*/ 2147483647 w 124"/>
                <a:gd name="T101" fmla="*/ 2147483647 h 142"/>
                <a:gd name="T102" fmla="*/ 2147483647 w 124"/>
                <a:gd name="T103" fmla="*/ 2147483647 h 142"/>
                <a:gd name="T104" fmla="*/ 2147483647 w 124"/>
                <a:gd name="T105" fmla="*/ 2147483647 h 142"/>
                <a:gd name="T106" fmla="*/ 2147483647 w 124"/>
                <a:gd name="T107" fmla="*/ 2147483647 h 142"/>
                <a:gd name="T108" fmla="*/ 2147483647 w 124"/>
                <a:gd name="T109" fmla="*/ 2147483647 h 142"/>
                <a:gd name="T110" fmla="*/ 2147483647 w 124"/>
                <a:gd name="T111" fmla="*/ 2147483647 h 142"/>
                <a:gd name="T112" fmla="*/ 2147483647 w 124"/>
                <a:gd name="T113" fmla="*/ 2147483647 h 1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4"/>
                <a:gd name="T172" fmla="*/ 0 h 142"/>
                <a:gd name="T173" fmla="*/ 124 w 124"/>
                <a:gd name="T174" fmla="*/ 142 h 1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4" h="142">
                  <a:moveTo>
                    <a:pt x="66" y="61"/>
                  </a:moveTo>
                  <a:lnTo>
                    <a:pt x="68" y="61"/>
                  </a:lnTo>
                  <a:lnTo>
                    <a:pt x="69" y="61"/>
                  </a:lnTo>
                  <a:lnTo>
                    <a:pt x="66" y="61"/>
                  </a:lnTo>
                  <a:lnTo>
                    <a:pt x="63" y="58"/>
                  </a:lnTo>
                  <a:lnTo>
                    <a:pt x="60" y="57"/>
                  </a:lnTo>
                  <a:lnTo>
                    <a:pt x="59" y="57"/>
                  </a:lnTo>
                  <a:lnTo>
                    <a:pt x="58" y="55"/>
                  </a:lnTo>
                  <a:lnTo>
                    <a:pt x="59" y="53"/>
                  </a:lnTo>
                  <a:lnTo>
                    <a:pt x="61" y="52"/>
                  </a:lnTo>
                  <a:lnTo>
                    <a:pt x="68" y="48"/>
                  </a:lnTo>
                  <a:lnTo>
                    <a:pt x="68" y="47"/>
                  </a:lnTo>
                  <a:lnTo>
                    <a:pt x="68" y="46"/>
                  </a:lnTo>
                  <a:lnTo>
                    <a:pt x="69" y="45"/>
                  </a:lnTo>
                  <a:lnTo>
                    <a:pt x="66" y="42"/>
                  </a:lnTo>
                  <a:lnTo>
                    <a:pt x="69" y="45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9" y="46"/>
                  </a:lnTo>
                  <a:lnTo>
                    <a:pt x="70" y="46"/>
                  </a:lnTo>
                  <a:lnTo>
                    <a:pt x="72" y="44"/>
                  </a:lnTo>
                  <a:lnTo>
                    <a:pt x="75" y="43"/>
                  </a:lnTo>
                  <a:lnTo>
                    <a:pt x="75" y="44"/>
                  </a:lnTo>
                  <a:lnTo>
                    <a:pt x="78" y="45"/>
                  </a:lnTo>
                  <a:lnTo>
                    <a:pt x="79" y="45"/>
                  </a:lnTo>
                  <a:lnTo>
                    <a:pt x="80" y="46"/>
                  </a:lnTo>
                  <a:lnTo>
                    <a:pt x="81" y="48"/>
                  </a:lnTo>
                  <a:lnTo>
                    <a:pt x="81" y="50"/>
                  </a:lnTo>
                  <a:lnTo>
                    <a:pt x="79" y="52"/>
                  </a:lnTo>
                  <a:lnTo>
                    <a:pt x="77" y="54"/>
                  </a:lnTo>
                  <a:lnTo>
                    <a:pt x="76" y="54"/>
                  </a:lnTo>
                  <a:lnTo>
                    <a:pt x="74" y="55"/>
                  </a:lnTo>
                  <a:lnTo>
                    <a:pt x="72" y="56"/>
                  </a:lnTo>
                  <a:lnTo>
                    <a:pt x="71" y="56"/>
                  </a:lnTo>
                  <a:lnTo>
                    <a:pt x="70" y="57"/>
                  </a:lnTo>
                  <a:lnTo>
                    <a:pt x="71" y="58"/>
                  </a:lnTo>
                  <a:lnTo>
                    <a:pt x="70" y="61"/>
                  </a:lnTo>
                  <a:lnTo>
                    <a:pt x="71" y="58"/>
                  </a:lnTo>
                  <a:lnTo>
                    <a:pt x="72" y="58"/>
                  </a:lnTo>
                  <a:lnTo>
                    <a:pt x="73" y="57"/>
                  </a:lnTo>
                  <a:lnTo>
                    <a:pt x="74" y="56"/>
                  </a:lnTo>
                  <a:lnTo>
                    <a:pt x="75" y="55"/>
                  </a:lnTo>
                  <a:lnTo>
                    <a:pt x="76" y="55"/>
                  </a:lnTo>
                  <a:lnTo>
                    <a:pt x="79" y="53"/>
                  </a:lnTo>
                  <a:lnTo>
                    <a:pt x="81" y="49"/>
                  </a:lnTo>
                  <a:lnTo>
                    <a:pt x="80" y="46"/>
                  </a:lnTo>
                  <a:lnTo>
                    <a:pt x="79" y="45"/>
                  </a:lnTo>
                  <a:lnTo>
                    <a:pt x="80" y="45"/>
                  </a:lnTo>
                  <a:lnTo>
                    <a:pt x="81" y="44"/>
                  </a:lnTo>
                  <a:lnTo>
                    <a:pt x="75" y="43"/>
                  </a:lnTo>
                  <a:lnTo>
                    <a:pt x="74" y="41"/>
                  </a:lnTo>
                  <a:lnTo>
                    <a:pt x="73" y="40"/>
                  </a:lnTo>
                  <a:lnTo>
                    <a:pt x="73" y="35"/>
                  </a:lnTo>
                  <a:lnTo>
                    <a:pt x="76" y="31"/>
                  </a:lnTo>
                  <a:lnTo>
                    <a:pt x="78" y="31"/>
                  </a:lnTo>
                  <a:lnTo>
                    <a:pt x="77" y="31"/>
                  </a:lnTo>
                  <a:lnTo>
                    <a:pt x="76" y="31"/>
                  </a:lnTo>
                  <a:lnTo>
                    <a:pt x="76" y="30"/>
                  </a:lnTo>
                  <a:lnTo>
                    <a:pt x="75" y="30"/>
                  </a:lnTo>
                  <a:lnTo>
                    <a:pt x="74" y="30"/>
                  </a:lnTo>
                  <a:lnTo>
                    <a:pt x="73" y="31"/>
                  </a:lnTo>
                  <a:lnTo>
                    <a:pt x="70" y="30"/>
                  </a:lnTo>
                  <a:lnTo>
                    <a:pt x="69" y="30"/>
                  </a:lnTo>
                  <a:lnTo>
                    <a:pt x="67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8" y="18"/>
                  </a:lnTo>
                  <a:lnTo>
                    <a:pt x="63" y="21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71" y="10"/>
                  </a:lnTo>
                  <a:lnTo>
                    <a:pt x="74" y="8"/>
                  </a:lnTo>
                  <a:lnTo>
                    <a:pt x="76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7" y="3"/>
                  </a:lnTo>
                  <a:lnTo>
                    <a:pt x="101" y="2"/>
                  </a:lnTo>
                  <a:lnTo>
                    <a:pt x="105" y="1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2" y="1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1"/>
                  </a:lnTo>
                  <a:lnTo>
                    <a:pt x="114" y="2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5" y="7"/>
                  </a:lnTo>
                  <a:lnTo>
                    <a:pt x="116" y="8"/>
                  </a:lnTo>
                  <a:lnTo>
                    <a:pt x="120" y="9"/>
                  </a:lnTo>
                  <a:lnTo>
                    <a:pt x="120" y="10"/>
                  </a:lnTo>
                  <a:lnTo>
                    <a:pt x="120" y="11"/>
                  </a:lnTo>
                  <a:lnTo>
                    <a:pt x="122" y="12"/>
                  </a:lnTo>
                  <a:lnTo>
                    <a:pt x="123" y="12"/>
                  </a:lnTo>
                  <a:lnTo>
                    <a:pt x="124" y="14"/>
                  </a:lnTo>
                  <a:lnTo>
                    <a:pt x="124" y="15"/>
                  </a:lnTo>
                  <a:lnTo>
                    <a:pt x="123" y="15"/>
                  </a:lnTo>
                  <a:lnTo>
                    <a:pt x="124" y="17"/>
                  </a:lnTo>
                  <a:lnTo>
                    <a:pt x="123" y="16"/>
                  </a:lnTo>
                  <a:lnTo>
                    <a:pt x="123" y="17"/>
                  </a:lnTo>
                  <a:lnTo>
                    <a:pt x="122" y="18"/>
                  </a:lnTo>
                  <a:lnTo>
                    <a:pt x="123" y="18"/>
                  </a:lnTo>
                  <a:lnTo>
                    <a:pt x="123" y="20"/>
                  </a:lnTo>
                  <a:lnTo>
                    <a:pt x="123" y="21"/>
                  </a:lnTo>
                  <a:lnTo>
                    <a:pt x="123" y="25"/>
                  </a:lnTo>
                  <a:lnTo>
                    <a:pt x="122" y="28"/>
                  </a:lnTo>
                  <a:lnTo>
                    <a:pt x="119" y="33"/>
                  </a:lnTo>
                  <a:lnTo>
                    <a:pt x="118" y="35"/>
                  </a:lnTo>
                  <a:lnTo>
                    <a:pt x="118" y="43"/>
                  </a:lnTo>
                  <a:lnTo>
                    <a:pt x="117" y="45"/>
                  </a:lnTo>
                  <a:lnTo>
                    <a:pt x="115" y="43"/>
                  </a:lnTo>
                  <a:lnTo>
                    <a:pt x="114" y="44"/>
                  </a:lnTo>
                  <a:lnTo>
                    <a:pt x="112" y="43"/>
                  </a:lnTo>
                  <a:lnTo>
                    <a:pt x="108" y="43"/>
                  </a:lnTo>
                  <a:lnTo>
                    <a:pt x="106" y="45"/>
                  </a:lnTo>
                  <a:lnTo>
                    <a:pt x="107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7" y="48"/>
                  </a:lnTo>
                  <a:lnTo>
                    <a:pt x="106" y="48"/>
                  </a:lnTo>
                  <a:lnTo>
                    <a:pt x="106" y="49"/>
                  </a:lnTo>
                  <a:lnTo>
                    <a:pt x="106" y="51"/>
                  </a:lnTo>
                  <a:lnTo>
                    <a:pt x="108" y="53"/>
                  </a:lnTo>
                  <a:lnTo>
                    <a:pt x="111" y="53"/>
                  </a:lnTo>
                  <a:lnTo>
                    <a:pt x="114" y="54"/>
                  </a:lnTo>
                  <a:lnTo>
                    <a:pt x="115" y="52"/>
                  </a:lnTo>
                  <a:lnTo>
                    <a:pt x="115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7" y="57"/>
                  </a:lnTo>
                  <a:lnTo>
                    <a:pt x="117" y="59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17" y="65"/>
                  </a:lnTo>
                  <a:lnTo>
                    <a:pt x="115" y="66"/>
                  </a:lnTo>
                  <a:lnTo>
                    <a:pt x="113" y="69"/>
                  </a:lnTo>
                  <a:lnTo>
                    <a:pt x="112" y="69"/>
                  </a:lnTo>
                  <a:lnTo>
                    <a:pt x="111" y="70"/>
                  </a:lnTo>
                  <a:lnTo>
                    <a:pt x="111" y="71"/>
                  </a:lnTo>
                  <a:lnTo>
                    <a:pt x="110" y="72"/>
                  </a:lnTo>
                  <a:lnTo>
                    <a:pt x="107" y="72"/>
                  </a:lnTo>
                  <a:lnTo>
                    <a:pt x="107" y="73"/>
                  </a:lnTo>
                  <a:lnTo>
                    <a:pt x="106" y="74"/>
                  </a:lnTo>
                  <a:lnTo>
                    <a:pt x="105" y="74"/>
                  </a:lnTo>
                  <a:lnTo>
                    <a:pt x="105" y="76"/>
                  </a:lnTo>
                  <a:lnTo>
                    <a:pt x="109" y="78"/>
                  </a:lnTo>
                  <a:lnTo>
                    <a:pt x="109" y="80"/>
                  </a:lnTo>
                  <a:lnTo>
                    <a:pt x="108" y="80"/>
                  </a:lnTo>
                  <a:lnTo>
                    <a:pt x="108" y="81"/>
                  </a:lnTo>
                  <a:lnTo>
                    <a:pt x="107" y="82"/>
                  </a:lnTo>
                  <a:lnTo>
                    <a:pt x="105" y="84"/>
                  </a:lnTo>
                  <a:lnTo>
                    <a:pt x="105" y="82"/>
                  </a:lnTo>
                  <a:lnTo>
                    <a:pt x="104" y="82"/>
                  </a:lnTo>
                  <a:lnTo>
                    <a:pt x="103" y="83"/>
                  </a:lnTo>
                  <a:lnTo>
                    <a:pt x="101" y="83"/>
                  </a:lnTo>
                  <a:lnTo>
                    <a:pt x="100" y="84"/>
                  </a:lnTo>
                  <a:lnTo>
                    <a:pt x="99" y="85"/>
                  </a:lnTo>
                  <a:lnTo>
                    <a:pt x="97" y="85"/>
                  </a:lnTo>
                  <a:lnTo>
                    <a:pt x="97" y="84"/>
                  </a:lnTo>
                  <a:lnTo>
                    <a:pt x="96" y="85"/>
                  </a:lnTo>
                  <a:lnTo>
                    <a:pt x="95" y="84"/>
                  </a:lnTo>
                  <a:lnTo>
                    <a:pt x="95" y="86"/>
                  </a:lnTo>
                  <a:lnTo>
                    <a:pt x="94" y="85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1" y="84"/>
                  </a:lnTo>
                  <a:lnTo>
                    <a:pt x="90" y="84"/>
                  </a:lnTo>
                  <a:lnTo>
                    <a:pt x="89" y="84"/>
                  </a:lnTo>
                  <a:lnTo>
                    <a:pt x="88" y="82"/>
                  </a:lnTo>
                  <a:lnTo>
                    <a:pt x="87" y="82"/>
                  </a:lnTo>
                  <a:lnTo>
                    <a:pt x="88" y="84"/>
                  </a:lnTo>
                  <a:lnTo>
                    <a:pt x="88" y="85"/>
                  </a:lnTo>
                  <a:lnTo>
                    <a:pt x="86" y="84"/>
                  </a:lnTo>
                  <a:lnTo>
                    <a:pt x="85" y="84"/>
                  </a:lnTo>
                  <a:lnTo>
                    <a:pt x="84" y="84"/>
                  </a:lnTo>
                  <a:lnTo>
                    <a:pt x="83" y="85"/>
                  </a:lnTo>
                  <a:lnTo>
                    <a:pt x="81" y="85"/>
                  </a:lnTo>
                  <a:lnTo>
                    <a:pt x="81" y="86"/>
                  </a:lnTo>
                  <a:lnTo>
                    <a:pt x="82" y="87"/>
                  </a:lnTo>
                  <a:lnTo>
                    <a:pt x="82" y="89"/>
                  </a:lnTo>
                  <a:lnTo>
                    <a:pt x="81" y="90"/>
                  </a:lnTo>
                  <a:lnTo>
                    <a:pt x="82" y="90"/>
                  </a:lnTo>
                  <a:lnTo>
                    <a:pt x="83" y="91"/>
                  </a:lnTo>
                  <a:lnTo>
                    <a:pt x="83" y="94"/>
                  </a:lnTo>
                  <a:lnTo>
                    <a:pt x="85" y="94"/>
                  </a:lnTo>
                  <a:lnTo>
                    <a:pt x="85" y="97"/>
                  </a:lnTo>
                  <a:lnTo>
                    <a:pt x="87" y="100"/>
                  </a:lnTo>
                  <a:lnTo>
                    <a:pt x="87" y="102"/>
                  </a:lnTo>
                  <a:lnTo>
                    <a:pt x="88" y="102"/>
                  </a:lnTo>
                  <a:lnTo>
                    <a:pt x="88" y="105"/>
                  </a:lnTo>
                  <a:lnTo>
                    <a:pt x="88" y="108"/>
                  </a:lnTo>
                  <a:lnTo>
                    <a:pt x="88" y="109"/>
                  </a:lnTo>
                  <a:lnTo>
                    <a:pt x="88" y="110"/>
                  </a:lnTo>
                  <a:lnTo>
                    <a:pt x="88" y="111"/>
                  </a:lnTo>
                  <a:lnTo>
                    <a:pt x="86" y="112"/>
                  </a:lnTo>
                  <a:lnTo>
                    <a:pt x="84" y="115"/>
                  </a:lnTo>
                  <a:lnTo>
                    <a:pt x="83" y="116"/>
                  </a:lnTo>
                  <a:lnTo>
                    <a:pt x="83" y="118"/>
                  </a:lnTo>
                  <a:lnTo>
                    <a:pt x="82" y="118"/>
                  </a:lnTo>
                  <a:lnTo>
                    <a:pt x="82" y="120"/>
                  </a:lnTo>
                  <a:lnTo>
                    <a:pt x="83" y="121"/>
                  </a:lnTo>
                  <a:lnTo>
                    <a:pt x="85" y="119"/>
                  </a:lnTo>
                  <a:lnTo>
                    <a:pt x="86" y="120"/>
                  </a:lnTo>
                  <a:lnTo>
                    <a:pt x="85" y="120"/>
                  </a:lnTo>
                  <a:lnTo>
                    <a:pt x="85" y="121"/>
                  </a:lnTo>
                  <a:lnTo>
                    <a:pt x="83" y="122"/>
                  </a:lnTo>
                  <a:lnTo>
                    <a:pt x="83" y="123"/>
                  </a:lnTo>
                  <a:lnTo>
                    <a:pt x="82" y="123"/>
                  </a:lnTo>
                  <a:lnTo>
                    <a:pt x="81" y="124"/>
                  </a:lnTo>
                  <a:lnTo>
                    <a:pt x="80" y="125"/>
                  </a:lnTo>
                  <a:lnTo>
                    <a:pt x="79" y="125"/>
                  </a:lnTo>
                  <a:lnTo>
                    <a:pt x="78" y="127"/>
                  </a:lnTo>
                  <a:lnTo>
                    <a:pt x="77" y="125"/>
                  </a:lnTo>
                  <a:lnTo>
                    <a:pt x="76" y="126"/>
                  </a:lnTo>
                  <a:lnTo>
                    <a:pt x="76" y="128"/>
                  </a:lnTo>
                  <a:lnTo>
                    <a:pt x="76" y="129"/>
                  </a:lnTo>
                  <a:lnTo>
                    <a:pt x="76" y="130"/>
                  </a:lnTo>
                  <a:lnTo>
                    <a:pt x="77" y="130"/>
                  </a:lnTo>
                  <a:lnTo>
                    <a:pt x="78" y="130"/>
                  </a:lnTo>
                  <a:lnTo>
                    <a:pt x="80" y="130"/>
                  </a:lnTo>
                  <a:lnTo>
                    <a:pt x="79" y="131"/>
                  </a:lnTo>
                  <a:lnTo>
                    <a:pt x="80" y="133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82" y="134"/>
                  </a:lnTo>
                  <a:lnTo>
                    <a:pt x="81" y="135"/>
                  </a:lnTo>
                  <a:lnTo>
                    <a:pt x="82" y="136"/>
                  </a:lnTo>
                  <a:lnTo>
                    <a:pt x="81" y="137"/>
                  </a:lnTo>
                  <a:lnTo>
                    <a:pt x="79" y="137"/>
                  </a:lnTo>
                  <a:lnTo>
                    <a:pt x="79" y="139"/>
                  </a:lnTo>
                  <a:lnTo>
                    <a:pt x="79" y="140"/>
                  </a:lnTo>
                  <a:lnTo>
                    <a:pt x="78" y="139"/>
                  </a:lnTo>
                  <a:lnTo>
                    <a:pt x="78" y="140"/>
                  </a:lnTo>
                  <a:lnTo>
                    <a:pt x="79" y="142"/>
                  </a:lnTo>
                  <a:lnTo>
                    <a:pt x="78" y="142"/>
                  </a:lnTo>
                  <a:lnTo>
                    <a:pt x="77" y="142"/>
                  </a:lnTo>
                  <a:lnTo>
                    <a:pt x="76" y="142"/>
                  </a:lnTo>
                  <a:lnTo>
                    <a:pt x="75" y="142"/>
                  </a:lnTo>
                  <a:lnTo>
                    <a:pt x="74" y="142"/>
                  </a:lnTo>
                  <a:lnTo>
                    <a:pt x="73" y="142"/>
                  </a:lnTo>
                  <a:lnTo>
                    <a:pt x="72" y="141"/>
                  </a:lnTo>
                  <a:lnTo>
                    <a:pt x="72" y="140"/>
                  </a:lnTo>
                  <a:lnTo>
                    <a:pt x="70" y="142"/>
                  </a:lnTo>
                  <a:lnTo>
                    <a:pt x="69" y="142"/>
                  </a:lnTo>
                  <a:lnTo>
                    <a:pt x="69" y="140"/>
                  </a:lnTo>
                  <a:lnTo>
                    <a:pt x="69" y="139"/>
                  </a:lnTo>
                  <a:lnTo>
                    <a:pt x="68" y="138"/>
                  </a:lnTo>
                  <a:lnTo>
                    <a:pt x="68" y="137"/>
                  </a:lnTo>
                  <a:lnTo>
                    <a:pt x="68" y="135"/>
                  </a:lnTo>
                  <a:lnTo>
                    <a:pt x="69" y="134"/>
                  </a:lnTo>
                  <a:lnTo>
                    <a:pt x="70" y="134"/>
                  </a:lnTo>
                  <a:lnTo>
                    <a:pt x="70" y="133"/>
                  </a:lnTo>
                  <a:lnTo>
                    <a:pt x="71" y="133"/>
                  </a:lnTo>
                  <a:lnTo>
                    <a:pt x="72" y="131"/>
                  </a:lnTo>
                  <a:lnTo>
                    <a:pt x="70" y="131"/>
                  </a:lnTo>
                  <a:lnTo>
                    <a:pt x="72" y="130"/>
                  </a:lnTo>
                  <a:lnTo>
                    <a:pt x="73" y="128"/>
                  </a:lnTo>
                  <a:lnTo>
                    <a:pt x="72" y="127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5" y="124"/>
                  </a:lnTo>
                  <a:lnTo>
                    <a:pt x="75" y="123"/>
                  </a:lnTo>
                  <a:lnTo>
                    <a:pt x="74" y="123"/>
                  </a:lnTo>
                  <a:lnTo>
                    <a:pt x="75" y="122"/>
                  </a:lnTo>
                  <a:lnTo>
                    <a:pt x="76" y="121"/>
                  </a:lnTo>
                  <a:lnTo>
                    <a:pt x="75" y="120"/>
                  </a:lnTo>
                  <a:lnTo>
                    <a:pt x="73" y="121"/>
                  </a:lnTo>
                  <a:lnTo>
                    <a:pt x="73" y="119"/>
                  </a:lnTo>
                  <a:lnTo>
                    <a:pt x="70" y="119"/>
                  </a:lnTo>
                  <a:lnTo>
                    <a:pt x="68" y="117"/>
                  </a:lnTo>
                  <a:lnTo>
                    <a:pt x="66" y="117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5" y="113"/>
                  </a:lnTo>
                  <a:lnTo>
                    <a:pt x="62" y="115"/>
                  </a:lnTo>
                  <a:lnTo>
                    <a:pt x="60" y="114"/>
                  </a:lnTo>
                  <a:lnTo>
                    <a:pt x="58" y="115"/>
                  </a:lnTo>
                  <a:lnTo>
                    <a:pt x="57" y="114"/>
                  </a:lnTo>
                  <a:lnTo>
                    <a:pt x="56" y="114"/>
                  </a:lnTo>
                  <a:lnTo>
                    <a:pt x="57" y="112"/>
                  </a:lnTo>
                  <a:lnTo>
                    <a:pt x="56" y="111"/>
                  </a:lnTo>
                  <a:lnTo>
                    <a:pt x="54" y="111"/>
                  </a:lnTo>
                  <a:lnTo>
                    <a:pt x="53" y="111"/>
                  </a:lnTo>
                  <a:lnTo>
                    <a:pt x="53" y="109"/>
                  </a:lnTo>
                  <a:lnTo>
                    <a:pt x="53" y="108"/>
                  </a:lnTo>
                  <a:lnTo>
                    <a:pt x="52" y="108"/>
                  </a:lnTo>
                  <a:lnTo>
                    <a:pt x="51" y="107"/>
                  </a:lnTo>
                  <a:lnTo>
                    <a:pt x="53" y="104"/>
                  </a:lnTo>
                  <a:lnTo>
                    <a:pt x="52" y="103"/>
                  </a:lnTo>
                  <a:lnTo>
                    <a:pt x="51" y="102"/>
                  </a:lnTo>
                  <a:lnTo>
                    <a:pt x="50" y="103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2" y="105"/>
                  </a:lnTo>
                  <a:lnTo>
                    <a:pt x="42" y="104"/>
                  </a:lnTo>
                  <a:lnTo>
                    <a:pt x="44" y="105"/>
                  </a:lnTo>
                  <a:lnTo>
                    <a:pt x="44" y="103"/>
                  </a:lnTo>
                  <a:lnTo>
                    <a:pt x="44" y="102"/>
                  </a:lnTo>
                  <a:lnTo>
                    <a:pt x="45" y="101"/>
                  </a:lnTo>
                  <a:lnTo>
                    <a:pt x="44" y="101"/>
                  </a:lnTo>
                  <a:lnTo>
                    <a:pt x="44" y="100"/>
                  </a:lnTo>
                  <a:lnTo>
                    <a:pt x="42" y="100"/>
                  </a:lnTo>
                  <a:lnTo>
                    <a:pt x="40" y="102"/>
                  </a:lnTo>
                  <a:lnTo>
                    <a:pt x="39" y="103"/>
                  </a:lnTo>
                  <a:lnTo>
                    <a:pt x="38" y="104"/>
                  </a:lnTo>
                  <a:lnTo>
                    <a:pt x="36" y="103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0"/>
                  </a:lnTo>
                  <a:lnTo>
                    <a:pt x="33" y="100"/>
                  </a:lnTo>
                  <a:lnTo>
                    <a:pt x="30" y="102"/>
                  </a:lnTo>
                  <a:lnTo>
                    <a:pt x="30" y="103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29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6" y="105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4" y="103"/>
                  </a:lnTo>
                  <a:lnTo>
                    <a:pt x="23" y="103"/>
                  </a:lnTo>
                  <a:lnTo>
                    <a:pt x="20" y="102"/>
                  </a:lnTo>
                  <a:lnTo>
                    <a:pt x="17" y="99"/>
                  </a:lnTo>
                  <a:lnTo>
                    <a:pt x="16" y="100"/>
                  </a:lnTo>
                  <a:lnTo>
                    <a:pt x="14" y="103"/>
                  </a:lnTo>
                  <a:lnTo>
                    <a:pt x="14" y="102"/>
                  </a:lnTo>
                  <a:lnTo>
                    <a:pt x="11" y="103"/>
                  </a:lnTo>
                  <a:lnTo>
                    <a:pt x="11" y="102"/>
                  </a:lnTo>
                  <a:lnTo>
                    <a:pt x="10" y="101"/>
                  </a:lnTo>
                  <a:lnTo>
                    <a:pt x="9" y="101"/>
                  </a:lnTo>
                  <a:lnTo>
                    <a:pt x="8" y="99"/>
                  </a:lnTo>
                  <a:lnTo>
                    <a:pt x="6" y="99"/>
                  </a:lnTo>
                  <a:lnTo>
                    <a:pt x="5" y="99"/>
                  </a:lnTo>
                  <a:lnTo>
                    <a:pt x="3" y="97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2" y="92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7" y="92"/>
                  </a:lnTo>
                  <a:lnTo>
                    <a:pt x="8" y="94"/>
                  </a:lnTo>
                  <a:lnTo>
                    <a:pt x="9" y="96"/>
                  </a:lnTo>
                  <a:lnTo>
                    <a:pt x="11" y="96"/>
                  </a:lnTo>
                  <a:lnTo>
                    <a:pt x="10" y="95"/>
                  </a:lnTo>
                  <a:lnTo>
                    <a:pt x="11" y="94"/>
                  </a:lnTo>
                  <a:lnTo>
                    <a:pt x="14" y="95"/>
                  </a:lnTo>
                  <a:lnTo>
                    <a:pt x="16" y="95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8" y="96"/>
                  </a:lnTo>
                  <a:lnTo>
                    <a:pt x="20" y="97"/>
                  </a:lnTo>
                  <a:lnTo>
                    <a:pt x="20" y="99"/>
                  </a:lnTo>
                  <a:lnTo>
                    <a:pt x="21" y="100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6" y="101"/>
                  </a:lnTo>
                  <a:lnTo>
                    <a:pt x="26" y="102"/>
                  </a:lnTo>
                  <a:lnTo>
                    <a:pt x="27" y="102"/>
                  </a:lnTo>
                  <a:lnTo>
                    <a:pt x="27" y="100"/>
                  </a:lnTo>
                  <a:lnTo>
                    <a:pt x="27" y="99"/>
                  </a:lnTo>
                  <a:lnTo>
                    <a:pt x="25" y="97"/>
                  </a:lnTo>
                  <a:lnTo>
                    <a:pt x="24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20" y="94"/>
                  </a:lnTo>
                  <a:lnTo>
                    <a:pt x="18" y="93"/>
                  </a:lnTo>
                  <a:lnTo>
                    <a:pt x="21" y="91"/>
                  </a:lnTo>
                  <a:lnTo>
                    <a:pt x="22" y="92"/>
                  </a:lnTo>
                  <a:lnTo>
                    <a:pt x="23" y="93"/>
                  </a:lnTo>
                  <a:lnTo>
                    <a:pt x="25" y="92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3" y="90"/>
                  </a:lnTo>
                  <a:lnTo>
                    <a:pt x="24" y="90"/>
                  </a:lnTo>
                  <a:lnTo>
                    <a:pt x="26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3" y="89"/>
                  </a:lnTo>
                  <a:lnTo>
                    <a:pt x="34" y="89"/>
                  </a:lnTo>
                  <a:lnTo>
                    <a:pt x="36" y="90"/>
                  </a:lnTo>
                  <a:lnTo>
                    <a:pt x="38" y="89"/>
                  </a:lnTo>
                  <a:lnTo>
                    <a:pt x="39" y="90"/>
                  </a:lnTo>
                  <a:lnTo>
                    <a:pt x="39" y="89"/>
                  </a:lnTo>
                  <a:lnTo>
                    <a:pt x="40" y="88"/>
                  </a:lnTo>
                  <a:lnTo>
                    <a:pt x="42" y="88"/>
                  </a:lnTo>
                  <a:lnTo>
                    <a:pt x="43" y="88"/>
                  </a:lnTo>
                  <a:lnTo>
                    <a:pt x="44" y="88"/>
                  </a:lnTo>
                  <a:lnTo>
                    <a:pt x="45" y="88"/>
                  </a:lnTo>
                  <a:lnTo>
                    <a:pt x="44" y="88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2" y="87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1" y="87"/>
                  </a:lnTo>
                  <a:lnTo>
                    <a:pt x="40" y="88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39" y="88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2" y="87"/>
                  </a:lnTo>
                  <a:lnTo>
                    <a:pt x="30" y="85"/>
                  </a:lnTo>
                  <a:lnTo>
                    <a:pt x="27" y="84"/>
                  </a:lnTo>
                  <a:lnTo>
                    <a:pt x="27" y="82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4" y="81"/>
                  </a:lnTo>
                  <a:lnTo>
                    <a:pt x="23" y="79"/>
                  </a:lnTo>
                  <a:lnTo>
                    <a:pt x="21" y="77"/>
                  </a:lnTo>
                  <a:lnTo>
                    <a:pt x="22" y="75"/>
                  </a:lnTo>
                  <a:lnTo>
                    <a:pt x="21" y="75"/>
                  </a:lnTo>
                  <a:lnTo>
                    <a:pt x="22" y="72"/>
                  </a:lnTo>
                  <a:lnTo>
                    <a:pt x="23" y="72"/>
                  </a:lnTo>
                  <a:lnTo>
                    <a:pt x="24" y="72"/>
                  </a:lnTo>
                  <a:lnTo>
                    <a:pt x="26" y="71"/>
                  </a:lnTo>
                  <a:lnTo>
                    <a:pt x="26" y="70"/>
                  </a:lnTo>
                  <a:lnTo>
                    <a:pt x="28" y="69"/>
                  </a:lnTo>
                  <a:lnTo>
                    <a:pt x="31" y="66"/>
                  </a:lnTo>
                  <a:lnTo>
                    <a:pt x="31" y="65"/>
                  </a:lnTo>
                  <a:lnTo>
                    <a:pt x="34" y="62"/>
                  </a:lnTo>
                  <a:lnTo>
                    <a:pt x="35" y="61"/>
                  </a:lnTo>
                  <a:lnTo>
                    <a:pt x="36" y="58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41" y="49"/>
                  </a:lnTo>
                  <a:lnTo>
                    <a:pt x="41" y="48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2" y="45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7" y="30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49" y="23"/>
                  </a:lnTo>
                  <a:lnTo>
                    <a:pt x="51" y="22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5" y="26"/>
                  </a:lnTo>
                  <a:lnTo>
                    <a:pt x="56" y="25"/>
                  </a:lnTo>
                  <a:lnTo>
                    <a:pt x="58" y="24"/>
                  </a:lnTo>
                  <a:lnTo>
                    <a:pt x="63" y="21"/>
                  </a:lnTo>
                  <a:lnTo>
                    <a:pt x="58" y="25"/>
                  </a:lnTo>
                  <a:lnTo>
                    <a:pt x="60" y="29"/>
                  </a:lnTo>
                  <a:lnTo>
                    <a:pt x="59" y="33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2" y="34"/>
                  </a:lnTo>
                  <a:lnTo>
                    <a:pt x="64" y="34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4" y="37"/>
                  </a:lnTo>
                  <a:lnTo>
                    <a:pt x="66" y="41"/>
                  </a:lnTo>
                  <a:lnTo>
                    <a:pt x="64" y="37"/>
                  </a:lnTo>
                  <a:lnTo>
                    <a:pt x="63" y="38"/>
                  </a:lnTo>
                  <a:lnTo>
                    <a:pt x="62" y="40"/>
                  </a:lnTo>
                  <a:lnTo>
                    <a:pt x="60" y="41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6" y="40"/>
                  </a:lnTo>
                  <a:lnTo>
                    <a:pt x="56" y="41"/>
                  </a:lnTo>
                  <a:lnTo>
                    <a:pt x="56" y="43"/>
                  </a:lnTo>
                  <a:lnTo>
                    <a:pt x="56" y="44"/>
                  </a:lnTo>
                  <a:lnTo>
                    <a:pt x="57" y="48"/>
                  </a:lnTo>
                  <a:lnTo>
                    <a:pt x="56" y="49"/>
                  </a:lnTo>
                  <a:lnTo>
                    <a:pt x="56" y="51"/>
                  </a:lnTo>
                  <a:lnTo>
                    <a:pt x="57" y="51"/>
                  </a:lnTo>
                  <a:lnTo>
                    <a:pt x="54" y="54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7"/>
                  </a:lnTo>
                  <a:lnTo>
                    <a:pt x="59" y="58"/>
                  </a:lnTo>
                  <a:lnTo>
                    <a:pt x="62" y="58"/>
                  </a:lnTo>
                  <a:lnTo>
                    <a:pt x="63" y="60"/>
                  </a:lnTo>
                  <a:lnTo>
                    <a:pt x="65" y="61"/>
                  </a:lnTo>
                  <a:lnTo>
                    <a:pt x="66" y="61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0" name="Freeform 291"/>
            <p:cNvSpPr>
              <a:spLocks/>
            </p:cNvSpPr>
            <p:nvPr/>
          </p:nvSpPr>
          <p:spPr bwMode="auto">
            <a:xfrm>
              <a:off x="3077567" y="3795760"/>
              <a:ext cx="2589" cy="2559"/>
            </a:xfrm>
            <a:custGeom>
              <a:avLst/>
              <a:gdLst>
                <a:gd name="T0" fmla="*/ 0 w 1"/>
                <a:gd name="T1" fmla="*/ 2147483647 h 1"/>
                <a:gd name="T2" fmla="*/ 0 w 1"/>
                <a:gd name="T3" fmla="*/ 0 h 1"/>
                <a:gd name="T4" fmla="*/ 2147483647 w 1"/>
                <a:gd name="T5" fmla="*/ 2147483647 h 1"/>
                <a:gd name="T6" fmla="*/ 0 w 1"/>
                <a:gd name="T7" fmla="*/ 2147483647 h 1"/>
                <a:gd name="T8" fmla="*/ 0 w 1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1" name="Freeform 292"/>
            <p:cNvSpPr>
              <a:spLocks/>
            </p:cNvSpPr>
            <p:nvPr/>
          </p:nvSpPr>
          <p:spPr bwMode="auto">
            <a:xfrm>
              <a:off x="3074980" y="3798319"/>
              <a:ext cx="0" cy="2559"/>
            </a:xfrm>
            <a:custGeom>
              <a:avLst/>
              <a:gdLst>
                <a:gd name="T0" fmla="*/ 0 h 1"/>
                <a:gd name="T1" fmla="*/ 2147483647 h 1"/>
                <a:gd name="T2" fmla="*/ 0 h 1"/>
                <a:gd name="T3" fmla="*/ 0 60000 65536"/>
                <a:gd name="T4" fmla="*/ 0 60000 65536"/>
                <a:gd name="T5" fmla="*/ 0 60000 65536"/>
                <a:gd name="T6" fmla="*/ 0 h 1"/>
                <a:gd name="T7" fmla="*/ 1 h 1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2" name="Freeform 293"/>
            <p:cNvSpPr>
              <a:spLocks/>
            </p:cNvSpPr>
            <p:nvPr/>
          </p:nvSpPr>
          <p:spPr bwMode="auto">
            <a:xfrm>
              <a:off x="2948172" y="3788086"/>
              <a:ext cx="69874" cy="33256"/>
            </a:xfrm>
            <a:custGeom>
              <a:avLst/>
              <a:gdLst>
                <a:gd name="T0" fmla="*/ 0 w 27"/>
                <a:gd name="T1" fmla="*/ 2147483647 h 13"/>
                <a:gd name="T2" fmla="*/ 0 w 27"/>
                <a:gd name="T3" fmla="*/ 2147483647 h 13"/>
                <a:gd name="T4" fmla="*/ 0 w 27"/>
                <a:gd name="T5" fmla="*/ 2147483647 h 13"/>
                <a:gd name="T6" fmla="*/ 2147483647 w 27"/>
                <a:gd name="T7" fmla="*/ 2147483647 h 13"/>
                <a:gd name="T8" fmla="*/ 2147483647 w 27"/>
                <a:gd name="T9" fmla="*/ 2147483647 h 13"/>
                <a:gd name="T10" fmla="*/ 2147483647 w 27"/>
                <a:gd name="T11" fmla="*/ 2147483647 h 13"/>
                <a:gd name="T12" fmla="*/ 2147483647 w 27"/>
                <a:gd name="T13" fmla="*/ 2147483647 h 13"/>
                <a:gd name="T14" fmla="*/ 2147483647 w 27"/>
                <a:gd name="T15" fmla="*/ 2147483647 h 13"/>
                <a:gd name="T16" fmla="*/ 2147483647 w 27"/>
                <a:gd name="T17" fmla="*/ 2147483647 h 13"/>
                <a:gd name="T18" fmla="*/ 2147483647 w 27"/>
                <a:gd name="T19" fmla="*/ 2147483647 h 13"/>
                <a:gd name="T20" fmla="*/ 2147483647 w 27"/>
                <a:gd name="T21" fmla="*/ 2147483647 h 13"/>
                <a:gd name="T22" fmla="*/ 2147483647 w 27"/>
                <a:gd name="T23" fmla="*/ 2147483647 h 13"/>
                <a:gd name="T24" fmla="*/ 2147483647 w 27"/>
                <a:gd name="T25" fmla="*/ 2147483647 h 13"/>
                <a:gd name="T26" fmla="*/ 2147483647 w 27"/>
                <a:gd name="T27" fmla="*/ 2147483647 h 13"/>
                <a:gd name="T28" fmla="*/ 2147483647 w 27"/>
                <a:gd name="T29" fmla="*/ 2147483647 h 13"/>
                <a:gd name="T30" fmla="*/ 2147483647 w 27"/>
                <a:gd name="T31" fmla="*/ 2147483647 h 13"/>
                <a:gd name="T32" fmla="*/ 2147483647 w 27"/>
                <a:gd name="T33" fmla="*/ 2147483647 h 13"/>
                <a:gd name="T34" fmla="*/ 2147483647 w 27"/>
                <a:gd name="T35" fmla="*/ 2147483647 h 13"/>
                <a:gd name="T36" fmla="*/ 2147483647 w 27"/>
                <a:gd name="T37" fmla="*/ 2147483647 h 13"/>
                <a:gd name="T38" fmla="*/ 2147483647 w 27"/>
                <a:gd name="T39" fmla="*/ 2147483647 h 13"/>
                <a:gd name="T40" fmla="*/ 2147483647 w 27"/>
                <a:gd name="T41" fmla="*/ 2147483647 h 13"/>
                <a:gd name="T42" fmla="*/ 2147483647 w 27"/>
                <a:gd name="T43" fmla="*/ 2147483647 h 13"/>
                <a:gd name="T44" fmla="*/ 2147483647 w 27"/>
                <a:gd name="T45" fmla="*/ 2147483647 h 13"/>
                <a:gd name="T46" fmla="*/ 2147483647 w 27"/>
                <a:gd name="T47" fmla="*/ 2147483647 h 13"/>
                <a:gd name="T48" fmla="*/ 2147483647 w 27"/>
                <a:gd name="T49" fmla="*/ 2147483647 h 13"/>
                <a:gd name="T50" fmla="*/ 2147483647 w 27"/>
                <a:gd name="T51" fmla="*/ 2147483647 h 13"/>
                <a:gd name="T52" fmla="*/ 2147483647 w 27"/>
                <a:gd name="T53" fmla="*/ 2147483647 h 13"/>
                <a:gd name="T54" fmla="*/ 2147483647 w 27"/>
                <a:gd name="T55" fmla="*/ 2147483647 h 13"/>
                <a:gd name="T56" fmla="*/ 2147483647 w 27"/>
                <a:gd name="T57" fmla="*/ 2147483647 h 13"/>
                <a:gd name="T58" fmla="*/ 2147483647 w 27"/>
                <a:gd name="T59" fmla="*/ 2147483647 h 13"/>
                <a:gd name="T60" fmla="*/ 2147483647 w 27"/>
                <a:gd name="T61" fmla="*/ 2147483647 h 13"/>
                <a:gd name="T62" fmla="*/ 2147483647 w 27"/>
                <a:gd name="T63" fmla="*/ 2147483647 h 13"/>
                <a:gd name="T64" fmla="*/ 2147483647 w 27"/>
                <a:gd name="T65" fmla="*/ 2147483647 h 13"/>
                <a:gd name="T66" fmla="*/ 2147483647 w 27"/>
                <a:gd name="T67" fmla="*/ 2147483647 h 13"/>
                <a:gd name="T68" fmla="*/ 2147483647 w 27"/>
                <a:gd name="T69" fmla="*/ 2147483647 h 13"/>
                <a:gd name="T70" fmla="*/ 2147483647 w 27"/>
                <a:gd name="T71" fmla="*/ 2147483647 h 13"/>
                <a:gd name="T72" fmla="*/ 2147483647 w 27"/>
                <a:gd name="T73" fmla="*/ 2147483647 h 13"/>
                <a:gd name="T74" fmla="*/ 2147483647 w 27"/>
                <a:gd name="T75" fmla="*/ 2147483647 h 13"/>
                <a:gd name="T76" fmla="*/ 2147483647 w 27"/>
                <a:gd name="T77" fmla="*/ 2147483647 h 13"/>
                <a:gd name="T78" fmla="*/ 2147483647 w 27"/>
                <a:gd name="T79" fmla="*/ 2147483647 h 13"/>
                <a:gd name="T80" fmla="*/ 2147483647 w 27"/>
                <a:gd name="T81" fmla="*/ 2147483647 h 13"/>
                <a:gd name="T82" fmla="*/ 2147483647 w 27"/>
                <a:gd name="T83" fmla="*/ 2147483647 h 13"/>
                <a:gd name="T84" fmla="*/ 2147483647 w 27"/>
                <a:gd name="T85" fmla="*/ 2147483647 h 13"/>
                <a:gd name="T86" fmla="*/ 2147483647 w 27"/>
                <a:gd name="T87" fmla="*/ 2147483647 h 13"/>
                <a:gd name="T88" fmla="*/ 2147483647 w 27"/>
                <a:gd name="T89" fmla="*/ 2147483647 h 13"/>
                <a:gd name="T90" fmla="*/ 2147483647 w 27"/>
                <a:gd name="T91" fmla="*/ 2147483647 h 13"/>
                <a:gd name="T92" fmla="*/ 2147483647 w 27"/>
                <a:gd name="T93" fmla="*/ 2147483647 h 13"/>
                <a:gd name="T94" fmla="*/ 2147483647 w 27"/>
                <a:gd name="T95" fmla="*/ 0 h 13"/>
                <a:gd name="T96" fmla="*/ 2147483647 w 27"/>
                <a:gd name="T97" fmla="*/ 2147483647 h 13"/>
                <a:gd name="T98" fmla="*/ 0 w 27"/>
                <a:gd name="T99" fmla="*/ 2147483647 h 13"/>
                <a:gd name="T100" fmla="*/ 0 w 27"/>
                <a:gd name="T101" fmla="*/ 2147483647 h 13"/>
                <a:gd name="T102" fmla="*/ 0 w 27"/>
                <a:gd name="T103" fmla="*/ 2147483647 h 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"/>
                <a:gd name="T157" fmla="*/ 0 h 13"/>
                <a:gd name="T158" fmla="*/ 27 w 27"/>
                <a:gd name="T159" fmla="*/ 13 h 1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" h="13">
                  <a:moveTo>
                    <a:pt x="0" y="5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2" y="11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6" y="9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10" y="3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3" name="Freeform 294"/>
            <p:cNvSpPr>
              <a:spLocks/>
            </p:cNvSpPr>
            <p:nvPr/>
          </p:nvSpPr>
          <p:spPr bwMode="auto">
            <a:xfrm>
              <a:off x="2997343" y="3734366"/>
              <a:ext cx="38819" cy="28140"/>
            </a:xfrm>
            <a:custGeom>
              <a:avLst/>
              <a:gdLst>
                <a:gd name="T0" fmla="*/ 0 w 15"/>
                <a:gd name="T1" fmla="*/ 2147483647 h 11"/>
                <a:gd name="T2" fmla="*/ 2147483647 w 15"/>
                <a:gd name="T3" fmla="*/ 2147483647 h 11"/>
                <a:gd name="T4" fmla="*/ 2147483647 w 15"/>
                <a:gd name="T5" fmla="*/ 2147483647 h 11"/>
                <a:gd name="T6" fmla="*/ 2147483647 w 15"/>
                <a:gd name="T7" fmla="*/ 2147483647 h 11"/>
                <a:gd name="T8" fmla="*/ 2147483647 w 15"/>
                <a:gd name="T9" fmla="*/ 2147483647 h 11"/>
                <a:gd name="T10" fmla="*/ 2147483647 w 15"/>
                <a:gd name="T11" fmla="*/ 2147483647 h 11"/>
                <a:gd name="T12" fmla="*/ 2147483647 w 15"/>
                <a:gd name="T13" fmla="*/ 2147483647 h 11"/>
                <a:gd name="T14" fmla="*/ 2147483647 w 15"/>
                <a:gd name="T15" fmla="*/ 2147483647 h 11"/>
                <a:gd name="T16" fmla="*/ 2147483647 w 15"/>
                <a:gd name="T17" fmla="*/ 2147483647 h 11"/>
                <a:gd name="T18" fmla="*/ 2147483647 w 15"/>
                <a:gd name="T19" fmla="*/ 2147483647 h 11"/>
                <a:gd name="T20" fmla="*/ 2147483647 w 15"/>
                <a:gd name="T21" fmla="*/ 2147483647 h 11"/>
                <a:gd name="T22" fmla="*/ 2147483647 w 15"/>
                <a:gd name="T23" fmla="*/ 2147483647 h 11"/>
                <a:gd name="T24" fmla="*/ 2147483647 w 15"/>
                <a:gd name="T25" fmla="*/ 2147483647 h 11"/>
                <a:gd name="T26" fmla="*/ 2147483647 w 15"/>
                <a:gd name="T27" fmla="*/ 2147483647 h 11"/>
                <a:gd name="T28" fmla="*/ 2147483647 w 15"/>
                <a:gd name="T29" fmla="*/ 2147483647 h 11"/>
                <a:gd name="T30" fmla="*/ 2147483647 w 15"/>
                <a:gd name="T31" fmla="*/ 2147483647 h 11"/>
                <a:gd name="T32" fmla="*/ 2147483647 w 15"/>
                <a:gd name="T33" fmla="*/ 2147483647 h 11"/>
                <a:gd name="T34" fmla="*/ 2147483647 w 15"/>
                <a:gd name="T35" fmla="*/ 2147483647 h 11"/>
                <a:gd name="T36" fmla="*/ 2147483647 w 15"/>
                <a:gd name="T37" fmla="*/ 2147483647 h 11"/>
                <a:gd name="T38" fmla="*/ 2147483647 w 15"/>
                <a:gd name="T39" fmla="*/ 2147483647 h 11"/>
                <a:gd name="T40" fmla="*/ 2147483647 w 15"/>
                <a:gd name="T41" fmla="*/ 2147483647 h 11"/>
                <a:gd name="T42" fmla="*/ 2147483647 w 15"/>
                <a:gd name="T43" fmla="*/ 0 h 11"/>
                <a:gd name="T44" fmla="*/ 2147483647 w 15"/>
                <a:gd name="T45" fmla="*/ 0 h 11"/>
                <a:gd name="T46" fmla="*/ 2147483647 w 15"/>
                <a:gd name="T47" fmla="*/ 2147483647 h 11"/>
                <a:gd name="T48" fmla="*/ 0 w 15"/>
                <a:gd name="T49" fmla="*/ 2147483647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"/>
                <a:gd name="T76" fmla="*/ 0 h 11"/>
                <a:gd name="T77" fmla="*/ 15 w 15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" h="11">
                  <a:moveTo>
                    <a:pt x="0" y="3"/>
                  </a:moveTo>
                  <a:lnTo>
                    <a:pt x="1" y="3"/>
                  </a:lnTo>
                  <a:lnTo>
                    <a:pt x="2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2" y="8"/>
                  </a:lnTo>
                  <a:lnTo>
                    <a:pt x="10" y="5"/>
                  </a:lnTo>
                  <a:lnTo>
                    <a:pt x="6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4" name="Freeform 295"/>
            <p:cNvSpPr>
              <a:spLocks/>
            </p:cNvSpPr>
            <p:nvPr/>
          </p:nvSpPr>
          <p:spPr bwMode="auto">
            <a:xfrm>
              <a:off x="2979227" y="3747157"/>
              <a:ext cx="36231" cy="17907"/>
            </a:xfrm>
            <a:custGeom>
              <a:avLst/>
              <a:gdLst>
                <a:gd name="T0" fmla="*/ 0 w 14"/>
                <a:gd name="T1" fmla="*/ 2147483647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2147483647 w 14"/>
                <a:gd name="T7" fmla="*/ 2147483647 h 7"/>
                <a:gd name="T8" fmla="*/ 2147483647 w 14"/>
                <a:gd name="T9" fmla="*/ 2147483647 h 7"/>
                <a:gd name="T10" fmla="*/ 2147483647 w 14"/>
                <a:gd name="T11" fmla="*/ 2147483647 h 7"/>
                <a:gd name="T12" fmla="*/ 2147483647 w 14"/>
                <a:gd name="T13" fmla="*/ 2147483647 h 7"/>
                <a:gd name="T14" fmla="*/ 2147483647 w 14"/>
                <a:gd name="T15" fmla="*/ 2147483647 h 7"/>
                <a:gd name="T16" fmla="*/ 2147483647 w 14"/>
                <a:gd name="T17" fmla="*/ 2147483647 h 7"/>
                <a:gd name="T18" fmla="*/ 2147483647 w 14"/>
                <a:gd name="T19" fmla="*/ 2147483647 h 7"/>
                <a:gd name="T20" fmla="*/ 2147483647 w 14"/>
                <a:gd name="T21" fmla="*/ 2147483647 h 7"/>
                <a:gd name="T22" fmla="*/ 2147483647 w 14"/>
                <a:gd name="T23" fmla="*/ 2147483647 h 7"/>
                <a:gd name="T24" fmla="*/ 2147483647 w 14"/>
                <a:gd name="T25" fmla="*/ 2147483647 h 7"/>
                <a:gd name="T26" fmla="*/ 2147483647 w 14"/>
                <a:gd name="T27" fmla="*/ 2147483647 h 7"/>
                <a:gd name="T28" fmla="*/ 2147483647 w 14"/>
                <a:gd name="T29" fmla="*/ 2147483647 h 7"/>
                <a:gd name="T30" fmla="*/ 2147483647 w 14"/>
                <a:gd name="T31" fmla="*/ 0 h 7"/>
                <a:gd name="T32" fmla="*/ 2147483647 w 14"/>
                <a:gd name="T33" fmla="*/ 0 h 7"/>
                <a:gd name="T34" fmla="*/ 2147483647 w 14"/>
                <a:gd name="T35" fmla="*/ 0 h 7"/>
                <a:gd name="T36" fmla="*/ 2147483647 w 14"/>
                <a:gd name="T37" fmla="*/ 0 h 7"/>
                <a:gd name="T38" fmla="*/ 2147483647 w 14"/>
                <a:gd name="T39" fmla="*/ 0 h 7"/>
                <a:gd name="T40" fmla="*/ 2147483647 w 14"/>
                <a:gd name="T41" fmla="*/ 0 h 7"/>
                <a:gd name="T42" fmla="*/ 0 w 14"/>
                <a:gd name="T43" fmla="*/ 2147483647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"/>
                <a:gd name="T67" fmla="*/ 0 h 7"/>
                <a:gd name="T68" fmla="*/ 14 w 14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" h="7">
                  <a:moveTo>
                    <a:pt x="0" y="3"/>
                  </a:moveTo>
                  <a:lnTo>
                    <a:pt x="1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6"/>
                  </a:lnTo>
                  <a:lnTo>
                    <a:pt x="8" y="6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5" name="Freeform 296"/>
            <p:cNvSpPr>
              <a:spLocks/>
            </p:cNvSpPr>
            <p:nvPr/>
          </p:nvSpPr>
          <p:spPr bwMode="auto">
            <a:xfrm>
              <a:off x="3080156" y="3560417"/>
              <a:ext cx="18116" cy="25581"/>
            </a:xfrm>
            <a:custGeom>
              <a:avLst/>
              <a:gdLst>
                <a:gd name="T0" fmla="*/ 0 w 7"/>
                <a:gd name="T1" fmla="*/ 2147483647 h 10"/>
                <a:gd name="T2" fmla="*/ 2147483647 w 7"/>
                <a:gd name="T3" fmla="*/ 2147483647 h 10"/>
                <a:gd name="T4" fmla="*/ 2147483647 w 7"/>
                <a:gd name="T5" fmla="*/ 2147483647 h 10"/>
                <a:gd name="T6" fmla="*/ 2147483647 w 7"/>
                <a:gd name="T7" fmla="*/ 2147483647 h 10"/>
                <a:gd name="T8" fmla="*/ 2147483647 w 7"/>
                <a:gd name="T9" fmla="*/ 0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2147483647 w 7"/>
                <a:gd name="T25" fmla="*/ 2147483647 h 10"/>
                <a:gd name="T26" fmla="*/ 2147483647 w 7"/>
                <a:gd name="T27" fmla="*/ 2147483647 h 10"/>
                <a:gd name="T28" fmla="*/ 2147483647 w 7"/>
                <a:gd name="T29" fmla="*/ 2147483647 h 10"/>
                <a:gd name="T30" fmla="*/ 2147483647 w 7"/>
                <a:gd name="T31" fmla="*/ 2147483647 h 10"/>
                <a:gd name="T32" fmla="*/ 2147483647 w 7"/>
                <a:gd name="T33" fmla="*/ 2147483647 h 10"/>
                <a:gd name="T34" fmla="*/ 0 w 7"/>
                <a:gd name="T35" fmla="*/ 2147483647 h 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"/>
                <a:gd name="T55" fmla="*/ 0 h 10"/>
                <a:gd name="T56" fmla="*/ 7 w 7"/>
                <a:gd name="T57" fmla="*/ 10 h 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" h="10">
                  <a:moveTo>
                    <a:pt x="0" y="9"/>
                  </a:moveTo>
                  <a:lnTo>
                    <a:pt x="1" y="7"/>
                  </a:lnTo>
                  <a:lnTo>
                    <a:pt x="2" y="5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6" name="Freeform 297"/>
            <p:cNvSpPr>
              <a:spLocks/>
            </p:cNvSpPr>
            <p:nvPr/>
          </p:nvSpPr>
          <p:spPr bwMode="auto">
            <a:xfrm>
              <a:off x="3118973" y="3529720"/>
              <a:ext cx="31055" cy="10232"/>
            </a:xfrm>
            <a:custGeom>
              <a:avLst/>
              <a:gdLst>
                <a:gd name="T0" fmla="*/ 0 w 12"/>
                <a:gd name="T1" fmla="*/ 2147483647 h 4"/>
                <a:gd name="T2" fmla="*/ 2147483647 w 12"/>
                <a:gd name="T3" fmla="*/ 2147483647 h 4"/>
                <a:gd name="T4" fmla="*/ 2147483647 w 12"/>
                <a:gd name="T5" fmla="*/ 2147483647 h 4"/>
                <a:gd name="T6" fmla="*/ 2147483647 w 12"/>
                <a:gd name="T7" fmla="*/ 0 h 4"/>
                <a:gd name="T8" fmla="*/ 2147483647 w 12"/>
                <a:gd name="T9" fmla="*/ 0 h 4"/>
                <a:gd name="T10" fmla="*/ 2147483647 w 12"/>
                <a:gd name="T11" fmla="*/ 0 h 4"/>
                <a:gd name="T12" fmla="*/ 2147483647 w 12"/>
                <a:gd name="T13" fmla="*/ 0 h 4"/>
                <a:gd name="T14" fmla="*/ 2147483647 w 12"/>
                <a:gd name="T15" fmla="*/ 2147483647 h 4"/>
                <a:gd name="T16" fmla="*/ 2147483647 w 12"/>
                <a:gd name="T17" fmla="*/ 2147483647 h 4"/>
                <a:gd name="T18" fmla="*/ 2147483647 w 12"/>
                <a:gd name="T19" fmla="*/ 2147483647 h 4"/>
                <a:gd name="T20" fmla="*/ 2147483647 w 12"/>
                <a:gd name="T21" fmla="*/ 2147483647 h 4"/>
                <a:gd name="T22" fmla="*/ 2147483647 w 12"/>
                <a:gd name="T23" fmla="*/ 2147483647 h 4"/>
                <a:gd name="T24" fmla="*/ 2147483647 w 12"/>
                <a:gd name="T25" fmla="*/ 2147483647 h 4"/>
                <a:gd name="T26" fmla="*/ 0 w 12"/>
                <a:gd name="T27" fmla="*/ 2147483647 h 4"/>
                <a:gd name="T28" fmla="*/ 0 w 12"/>
                <a:gd name="T29" fmla="*/ 2147483647 h 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"/>
                <a:gd name="T46" fmla="*/ 0 h 4"/>
                <a:gd name="T47" fmla="*/ 12 w 12"/>
                <a:gd name="T48" fmla="*/ 4 h 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" h="4">
                  <a:moveTo>
                    <a:pt x="0" y="3"/>
                  </a:moveTo>
                  <a:lnTo>
                    <a:pt x="2" y="1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6" y="3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7" name="Freeform 298"/>
            <p:cNvSpPr>
              <a:spLocks/>
            </p:cNvSpPr>
            <p:nvPr/>
          </p:nvSpPr>
          <p:spPr bwMode="auto">
            <a:xfrm>
              <a:off x="2976640" y="3765063"/>
              <a:ext cx="18116" cy="10232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2147483647 h 4"/>
                <a:gd name="T10" fmla="*/ 2147483647 w 7"/>
                <a:gd name="T11" fmla="*/ 2147483647 h 4"/>
                <a:gd name="T12" fmla="*/ 2147483647 w 7"/>
                <a:gd name="T13" fmla="*/ 2147483647 h 4"/>
                <a:gd name="T14" fmla="*/ 2147483647 w 7"/>
                <a:gd name="T15" fmla="*/ 2147483647 h 4"/>
                <a:gd name="T16" fmla="*/ 2147483647 w 7"/>
                <a:gd name="T17" fmla="*/ 0 h 4"/>
                <a:gd name="T18" fmla="*/ 2147483647 w 7"/>
                <a:gd name="T19" fmla="*/ 0 h 4"/>
                <a:gd name="T20" fmla="*/ 2147483647 w 7"/>
                <a:gd name="T21" fmla="*/ 0 h 4"/>
                <a:gd name="T22" fmla="*/ 0 w 7"/>
                <a:gd name="T23" fmla="*/ 0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4"/>
                <a:gd name="T38" fmla="*/ 7 w 7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4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8" name="Freeform 299"/>
            <p:cNvSpPr>
              <a:spLocks/>
            </p:cNvSpPr>
            <p:nvPr/>
          </p:nvSpPr>
          <p:spPr bwMode="auto">
            <a:xfrm>
              <a:off x="3155204" y="3524603"/>
              <a:ext cx="25879" cy="7675"/>
            </a:xfrm>
            <a:custGeom>
              <a:avLst/>
              <a:gdLst>
                <a:gd name="T0" fmla="*/ 0 w 10"/>
                <a:gd name="T1" fmla="*/ 2147483647 h 3"/>
                <a:gd name="T2" fmla="*/ 2147483647 w 10"/>
                <a:gd name="T3" fmla="*/ 0 h 3"/>
                <a:gd name="T4" fmla="*/ 2147483647 w 10"/>
                <a:gd name="T5" fmla="*/ 2147483647 h 3"/>
                <a:gd name="T6" fmla="*/ 2147483647 w 10"/>
                <a:gd name="T7" fmla="*/ 2147483647 h 3"/>
                <a:gd name="T8" fmla="*/ 2147483647 w 10"/>
                <a:gd name="T9" fmla="*/ 2147483647 h 3"/>
                <a:gd name="T10" fmla="*/ 2147483647 w 10"/>
                <a:gd name="T11" fmla="*/ 2147483647 h 3"/>
                <a:gd name="T12" fmla="*/ 2147483647 w 10"/>
                <a:gd name="T13" fmla="*/ 2147483647 h 3"/>
                <a:gd name="T14" fmla="*/ 2147483647 w 10"/>
                <a:gd name="T15" fmla="*/ 2147483647 h 3"/>
                <a:gd name="T16" fmla="*/ 2147483647 w 10"/>
                <a:gd name="T17" fmla="*/ 2147483647 h 3"/>
                <a:gd name="T18" fmla="*/ 2147483647 w 10"/>
                <a:gd name="T19" fmla="*/ 2147483647 h 3"/>
                <a:gd name="T20" fmla="*/ 2147483647 w 10"/>
                <a:gd name="T21" fmla="*/ 2147483647 h 3"/>
                <a:gd name="T22" fmla="*/ 2147483647 w 10"/>
                <a:gd name="T23" fmla="*/ 2147483647 h 3"/>
                <a:gd name="T24" fmla="*/ 0 w 10"/>
                <a:gd name="T25" fmla="*/ 2147483647 h 3"/>
                <a:gd name="T26" fmla="*/ 0 w 10"/>
                <a:gd name="T27" fmla="*/ 2147483647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3"/>
                <a:gd name="T44" fmla="*/ 10 w 10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3">
                  <a:moveTo>
                    <a:pt x="0" y="1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8" y="1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89" name="Freeform 300"/>
            <p:cNvSpPr>
              <a:spLocks/>
            </p:cNvSpPr>
            <p:nvPr/>
          </p:nvSpPr>
          <p:spPr bwMode="auto">
            <a:xfrm>
              <a:off x="3093094" y="3545068"/>
              <a:ext cx="23292" cy="12791"/>
            </a:xfrm>
            <a:custGeom>
              <a:avLst/>
              <a:gdLst>
                <a:gd name="T0" fmla="*/ 0 w 9"/>
                <a:gd name="T1" fmla="*/ 2147483647 h 5"/>
                <a:gd name="T2" fmla="*/ 2147483647 w 9"/>
                <a:gd name="T3" fmla="*/ 2147483647 h 5"/>
                <a:gd name="T4" fmla="*/ 2147483647 w 9"/>
                <a:gd name="T5" fmla="*/ 2147483647 h 5"/>
                <a:gd name="T6" fmla="*/ 2147483647 w 9"/>
                <a:gd name="T7" fmla="*/ 0 h 5"/>
                <a:gd name="T8" fmla="*/ 2147483647 w 9"/>
                <a:gd name="T9" fmla="*/ 0 h 5"/>
                <a:gd name="T10" fmla="*/ 2147483647 w 9"/>
                <a:gd name="T11" fmla="*/ 0 h 5"/>
                <a:gd name="T12" fmla="*/ 2147483647 w 9"/>
                <a:gd name="T13" fmla="*/ 0 h 5"/>
                <a:gd name="T14" fmla="*/ 2147483647 w 9"/>
                <a:gd name="T15" fmla="*/ 2147483647 h 5"/>
                <a:gd name="T16" fmla="*/ 2147483647 w 9"/>
                <a:gd name="T17" fmla="*/ 2147483647 h 5"/>
                <a:gd name="T18" fmla="*/ 2147483647 w 9"/>
                <a:gd name="T19" fmla="*/ 2147483647 h 5"/>
                <a:gd name="T20" fmla="*/ 2147483647 w 9"/>
                <a:gd name="T21" fmla="*/ 2147483647 h 5"/>
                <a:gd name="T22" fmla="*/ 2147483647 w 9"/>
                <a:gd name="T23" fmla="*/ 2147483647 h 5"/>
                <a:gd name="T24" fmla="*/ 0 w 9"/>
                <a:gd name="T25" fmla="*/ 2147483647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"/>
                <a:gd name="T41" fmla="*/ 9 w 9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">
                  <a:moveTo>
                    <a:pt x="0" y="4"/>
                  </a:moveTo>
                  <a:lnTo>
                    <a:pt x="4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1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0" name="Freeform 301"/>
            <p:cNvSpPr>
              <a:spLocks/>
            </p:cNvSpPr>
            <p:nvPr/>
          </p:nvSpPr>
          <p:spPr bwMode="auto">
            <a:xfrm>
              <a:off x="3194023" y="3524603"/>
              <a:ext cx="15527" cy="5116"/>
            </a:xfrm>
            <a:custGeom>
              <a:avLst/>
              <a:gdLst>
                <a:gd name="T0" fmla="*/ 0 w 6"/>
                <a:gd name="T1" fmla="*/ 2147483647 h 2"/>
                <a:gd name="T2" fmla="*/ 2147483647 w 6"/>
                <a:gd name="T3" fmla="*/ 2147483647 h 2"/>
                <a:gd name="T4" fmla="*/ 2147483647 w 6"/>
                <a:gd name="T5" fmla="*/ 2147483647 h 2"/>
                <a:gd name="T6" fmla="*/ 2147483647 w 6"/>
                <a:gd name="T7" fmla="*/ 2147483647 h 2"/>
                <a:gd name="T8" fmla="*/ 2147483647 w 6"/>
                <a:gd name="T9" fmla="*/ 0 h 2"/>
                <a:gd name="T10" fmla="*/ 2147483647 w 6"/>
                <a:gd name="T11" fmla="*/ 0 h 2"/>
                <a:gd name="T12" fmla="*/ 2147483647 w 6"/>
                <a:gd name="T13" fmla="*/ 0 h 2"/>
                <a:gd name="T14" fmla="*/ 0 w 6"/>
                <a:gd name="T15" fmla="*/ 2147483647 h 2"/>
                <a:gd name="T16" fmla="*/ 0 w 6"/>
                <a:gd name="T17" fmla="*/ 2147483647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"/>
                <a:gd name="T29" fmla="*/ 6 w 6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">
                  <a:moveTo>
                    <a:pt x="0" y="2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1" name="Freeform 302"/>
            <p:cNvSpPr>
              <a:spLocks/>
            </p:cNvSpPr>
            <p:nvPr/>
          </p:nvSpPr>
          <p:spPr bwMode="auto">
            <a:xfrm>
              <a:off x="3028398" y="3749714"/>
              <a:ext cx="7765" cy="5116"/>
            </a:xfrm>
            <a:custGeom>
              <a:avLst/>
              <a:gdLst>
                <a:gd name="T0" fmla="*/ 0 w 3"/>
                <a:gd name="T1" fmla="*/ 0 h 2"/>
                <a:gd name="T2" fmla="*/ 2147483647 w 3"/>
                <a:gd name="T3" fmla="*/ 0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2147483647 h 2"/>
                <a:gd name="T10" fmla="*/ 0 w 3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"/>
                <a:gd name="T20" fmla="*/ 3 w 3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2" name="Freeform 303"/>
            <p:cNvSpPr>
              <a:spLocks/>
            </p:cNvSpPr>
            <p:nvPr/>
          </p:nvSpPr>
          <p:spPr bwMode="auto">
            <a:xfrm>
              <a:off x="3217314" y="3519487"/>
              <a:ext cx="5176" cy="2559"/>
            </a:xfrm>
            <a:custGeom>
              <a:avLst/>
              <a:gdLst>
                <a:gd name="T0" fmla="*/ 0 w 2"/>
                <a:gd name="T1" fmla="*/ 2147483647 h 1"/>
                <a:gd name="T2" fmla="*/ 2147483647 w 2"/>
                <a:gd name="T3" fmla="*/ 0 h 1"/>
                <a:gd name="T4" fmla="*/ 2147483647 w 2"/>
                <a:gd name="T5" fmla="*/ 2147483647 h 1"/>
                <a:gd name="T6" fmla="*/ 2147483647 w 2"/>
                <a:gd name="T7" fmla="*/ 2147483647 h 1"/>
                <a:gd name="T8" fmla="*/ 0 w 2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3" name="Freeform 304"/>
            <p:cNvSpPr>
              <a:spLocks/>
            </p:cNvSpPr>
            <p:nvPr/>
          </p:nvSpPr>
          <p:spPr bwMode="auto">
            <a:xfrm>
              <a:off x="3227665" y="3519487"/>
              <a:ext cx="2589" cy="2559"/>
            </a:xfrm>
            <a:custGeom>
              <a:avLst/>
              <a:gdLst>
                <a:gd name="T0" fmla="*/ 0 w 1"/>
                <a:gd name="T1" fmla="*/ 0 h 1"/>
                <a:gd name="T2" fmla="*/ 2147483647 w 1"/>
                <a:gd name="T3" fmla="*/ 0 h 1"/>
                <a:gd name="T4" fmla="*/ 2147483647 w 1"/>
                <a:gd name="T5" fmla="*/ 2147483647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4" name="Freeform 305"/>
            <p:cNvSpPr>
              <a:spLocks/>
            </p:cNvSpPr>
            <p:nvPr/>
          </p:nvSpPr>
          <p:spPr bwMode="auto">
            <a:xfrm>
              <a:off x="2210620" y="3823899"/>
              <a:ext cx="1120563" cy="1186948"/>
            </a:xfrm>
            <a:custGeom>
              <a:avLst/>
              <a:gdLst>
                <a:gd name="T0" fmla="*/ 2147483647 w 433"/>
                <a:gd name="T1" fmla="*/ 2147483647 h 464"/>
                <a:gd name="T2" fmla="*/ 2147483647 w 433"/>
                <a:gd name="T3" fmla="*/ 2147483647 h 464"/>
                <a:gd name="T4" fmla="*/ 2147483647 w 433"/>
                <a:gd name="T5" fmla="*/ 2147483647 h 464"/>
                <a:gd name="T6" fmla="*/ 2147483647 w 433"/>
                <a:gd name="T7" fmla="*/ 2147483647 h 464"/>
                <a:gd name="T8" fmla="*/ 2147483647 w 433"/>
                <a:gd name="T9" fmla="*/ 2147483647 h 464"/>
                <a:gd name="T10" fmla="*/ 2147483647 w 433"/>
                <a:gd name="T11" fmla="*/ 2147483647 h 464"/>
                <a:gd name="T12" fmla="*/ 2147483647 w 433"/>
                <a:gd name="T13" fmla="*/ 2147483647 h 464"/>
                <a:gd name="T14" fmla="*/ 2147483647 w 433"/>
                <a:gd name="T15" fmla="*/ 2147483647 h 464"/>
                <a:gd name="T16" fmla="*/ 2147483647 w 433"/>
                <a:gd name="T17" fmla="*/ 2147483647 h 464"/>
                <a:gd name="T18" fmla="*/ 2147483647 w 433"/>
                <a:gd name="T19" fmla="*/ 2147483647 h 464"/>
                <a:gd name="T20" fmla="*/ 2147483647 w 433"/>
                <a:gd name="T21" fmla="*/ 2147483647 h 464"/>
                <a:gd name="T22" fmla="*/ 2147483647 w 433"/>
                <a:gd name="T23" fmla="*/ 2147483647 h 464"/>
                <a:gd name="T24" fmla="*/ 2147483647 w 433"/>
                <a:gd name="T25" fmla="*/ 2147483647 h 464"/>
                <a:gd name="T26" fmla="*/ 2147483647 w 433"/>
                <a:gd name="T27" fmla="*/ 2147483647 h 464"/>
                <a:gd name="T28" fmla="*/ 2147483647 w 433"/>
                <a:gd name="T29" fmla="*/ 2147483647 h 464"/>
                <a:gd name="T30" fmla="*/ 2147483647 w 433"/>
                <a:gd name="T31" fmla="*/ 2147483647 h 464"/>
                <a:gd name="T32" fmla="*/ 2147483647 w 433"/>
                <a:gd name="T33" fmla="*/ 2147483647 h 464"/>
                <a:gd name="T34" fmla="*/ 2147483647 w 433"/>
                <a:gd name="T35" fmla="*/ 2147483647 h 464"/>
                <a:gd name="T36" fmla="*/ 2147483647 w 433"/>
                <a:gd name="T37" fmla="*/ 2147483647 h 464"/>
                <a:gd name="T38" fmla="*/ 2147483647 w 433"/>
                <a:gd name="T39" fmla="*/ 2147483647 h 464"/>
                <a:gd name="T40" fmla="*/ 2147483647 w 433"/>
                <a:gd name="T41" fmla="*/ 2147483647 h 464"/>
                <a:gd name="T42" fmla="*/ 2147483647 w 433"/>
                <a:gd name="T43" fmla="*/ 2147483647 h 464"/>
                <a:gd name="T44" fmla="*/ 2147483647 w 433"/>
                <a:gd name="T45" fmla="*/ 2147483647 h 464"/>
                <a:gd name="T46" fmla="*/ 2147483647 w 433"/>
                <a:gd name="T47" fmla="*/ 2147483647 h 464"/>
                <a:gd name="T48" fmla="*/ 2147483647 w 433"/>
                <a:gd name="T49" fmla="*/ 2147483647 h 464"/>
                <a:gd name="T50" fmla="*/ 2147483647 w 433"/>
                <a:gd name="T51" fmla="*/ 2147483647 h 464"/>
                <a:gd name="T52" fmla="*/ 2147483647 w 433"/>
                <a:gd name="T53" fmla="*/ 2147483647 h 464"/>
                <a:gd name="T54" fmla="*/ 2147483647 w 433"/>
                <a:gd name="T55" fmla="*/ 2147483647 h 464"/>
                <a:gd name="T56" fmla="*/ 2147483647 w 433"/>
                <a:gd name="T57" fmla="*/ 2147483647 h 464"/>
                <a:gd name="T58" fmla="*/ 2147483647 w 433"/>
                <a:gd name="T59" fmla="*/ 2147483647 h 464"/>
                <a:gd name="T60" fmla="*/ 2147483647 w 433"/>
                <a:gd name="T61" fmla="*/ 2147483647 h 464"/>
                <a:gd name="T62" fmla="*/ 2147483647 w 433"/>
                <a:gd name="T63" fmla="*/ 2147483647 h 464"/>
                <a:gd name="T64" fmla="*/ 2147483647 w 433"/>
                <a:gd name="T65" fmla="*/ 2147483647 h 464"/>
                <a:gd name="T66" fmla="*/ 2147483647 w 433"/>
                <a:gd name="T67" fmla="*/ 2147483647 h 464"/>
                <a:gd name="T68" fmla="*/ 2147483647 w 433"/>
                <a:gd name="T69" fmla="*/ 2147483647 h 464"/>
                <a:gd name="T70" fmla="*/ 2147483647 w 433"/>
                <a:gd name="T71" fmla="*/ 2147483647 h 464"/>
                <a:gd name="T72" fmla="*/ 2147483647 w 433"/>
                <a:gd name="T73" fmla="*/ 2147483647 h 464"/>
                <a:gd name="T74" fmla="*/ 2147483647 w 433"/>
                <a:gd name="T75" fmla="*/ 2147483647 h 464"/>
                <a:gd name="T76" fmla="*/ 2147483647 w 433"/>
                <a:gd name="T77" fmla="*/ 2147483647 h 464"/>
                <a:gd name="T78" fmla="*/ 2147483647 w 433"/>
                <a:gd name="T79" fmla="*/ 2147483647 h 464"/>
                <a:gd name="T80" fmla="*/ 2147483647 w 433"/>
                <a:gd name="T81" fmla="*/ 2147483647 h 464"/>
                <a:gd name="T82" fmla="*/ 2147483647 w 433"/>
                <a:gd name="T83" fmla="*/ 2147483647 h 464"/>
                <a:gd name="T84" fmla="*/ 2147483647 w 433"/>
                <a:gd name="T85" fmla="*/ 2147483647 h 464"/>
                <a:gd name="T86" fmla="*/ 2147483647 w 433"/>
                <a:gd name="T87" fmla="*/ 2147483647 h 464"/>
                <a:gd name="T88" fmla="*/ 2147483647 w 433"/>
                <a:gd name="T89" fmla="*/ 2147483647 h 464"/>
                <a:gd name="T90" fmla="*/ 2147483647 w 433"/>
                <a:gd name="T91" fmla="*/ 2147483647 h 464"/>
                <a:gd name="T92" fmla="*/ 2147483647 w 433"/>
                <a:gd name="T93" fmla="*/ 2147483647 h 464"/>
                <a:gd name="T94" fmla="*/ 2147483647 w 433"/>
                <a:gd name="T95" fmla="*/ 2147483647 h 464"/>
                <a:gd name="T96" fmla="*/ 2147483647 w 433"/>
                <a:gd name="T97" fmla="*/ 2147483647 h 464"/>
                <a:gd name="T98" fmla="*/ 2147483647 w 433"/>
                <a:gd name="T99" fmla="*/ 2147483647 h 464"/>
                <a:gd name="T100" fmla="*/ 2147483647 w 433"/>
                <a:gd name="T101" fmla="*/ 2147483647 h 464"/>
                <a:gd name="T102" fmla="*/ 2147483647 w 433"/>
                <a:gd name="T103" fmla="*/ 2147483647 h 464"/>
                <a:gd name="T104" fmla="*/ 2147483647 w 433"/>
                <a:gd name="T105" fmla="*/ 2147483647 h 464"/>
                <a:gd name="T106" fmla="*/ 2147483647 w 433"/>
                <a:gd name="T107" fmla="*/ 2147483647 h 464"/>
                <a:gd name="T108" fmla="*/ 2147483647 w 433"/>
                <a:gd name="T109" fmla="*/ 2147483647 h 464"/>
                <a:gd name="T110" fmla="*/ 2147483647 w 433"/>
                <a:gd name="T111" fmla="*/ 2147483647 h 464"/>
                <a:gd name="T112" fmla="*/ 2147483647 w 433"/>
                <a:gd name="T113" fmla="*/ 2147483647 h 464"/>
                <a:gd name="T114" fmla="*/ 2147483647 w 433"/>
                <a:gd name="T115" fmla="*/ 2147483647 h 464"/>
                <a:gd name="T116" fmla="*/ 2147483647 w 433"/>
                <a:gd name="T117" fmla="*/ 2147483647 h 464"/>
                <a:gd name="T118" fmla="*/ 2147483647 w 433"/>
                <a:gd name="T119" fmla="*/ 2147483647 h 4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64"/>
                <a:gd name="T182" fmla="*/ 433 w 433"/>
                <a:gd name="T183" fmla="*/ 464 h 46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64">
                  <a:moveTo>
                    <a:pt x="367" y="331"/>
                  </a:moveTo>
                  <a:lnTo>
                    <a:pt x="372" y="329"/>
                  </a:lnTo>
                  <a:lnTo>
                    <a:pt x="375" y="331"/>
                  </a:lnTo>
                  <a:lnTo>
                    <a:pt x="376" y="331"/>
                  </a:lnTo>
                  <a:lnTo>
                    <a:pt x="376" y="329"/>
                  </a:lnTo>
                  <a:lnTo>
                    <a:pt x="378" y="328"/>
                  </a:lnTo>
                  <a:lnTo>
                    <a:pt x="379" y="327"/>
                  </a:lnTo>
                  <a:lnTo>
                    <a:pt x="381" y="327"/>
                  </a:lnTo>
                  <a:lnTo>
                    <a:pt x="384" y="327"/>
                  </a:lnTo>
                  <a:lnTo>
                    <a:pt x="385" y="324"/>
                  </a:lnTo>
                  <a:lnTo>
                    <a:pt x="385" y="322"/>
                  </a:lnTo>
                  <a:lnTo>
                    <a:pt x="387" y="318"/>
                  </a:lnTo>
                  <a:lnTo>
                    <a:pt x="387" y="316"/>
                  </a:lnTo>
                  <a:lnTo>
                    <a:pt x="384" y="313"/>
                  </a:lnTo>
                  <a:lnTo>
                    <a:pt x="384" y="310"/>
                  </a:lnTo>
                  <a:lnTo>
                    <a:pt x="381" y="309"/>
                  </a:lnTo>
                  <a:lnTo>
                    <a:pt x="382" y="304"/>
                  </a:lnTo>
                  <a:lnTo>
                    <a:pt x="379" y="303"/>
                  </a:lnTo>
                  <a:lnTo>
                    <a:pt x="378" y="301"/>
                  </a:lnTo>
                  <a:lnTo>
                    <a:pt x="376" y="301"/>
                  </a:lnTo>
                  <a:lnTo>
                    <a:pt x="376" y="300"/>
                  </a:lnTo>
                  <a:lnTo>
                    <a:pt x="375" y="296"/>
                  </a:lnTo>
                  <a:lnTo>
                    <a:pt x="376" y="294"/>
                  </a:lnTo>
                  <a:lnTo>
                    <a:pt x="376" y="293"/>
                  </a:lnTo>
                  <a:lnTo>
                    <a:pt x="379" y="293"/>
                  </a:lnTo>
                  <a:lnTo>
                    <a:pt x="380" y="293"/>
                  </a:lnTo>
                  <a:lnTo>
                    <a:pt x="381" y="292"/>
                  </a:lnTo>
                  <a:lnTo>
                    <a:pt x="384" y="288"/>
                  </a:lnTo>
                  <a:lnTo>
                    <a:pt x="384" y="286"/>
                  </a:lnTo>
                  <a:lnTo>
                    <a:pt x="383" y="284"/>
                  </a:lnTo>
                  <a:lnTo>
                    <a:pt x="380" y="281"/>
                  </a:lnTo>
                  <a:lnTo>
                    <a:pt x="379" y="280"/>
                  </a:lnTo>
                  <a:lnTo>
                    <a:pt x="379" y="276"/>
                  </a:lnTo>
                  <a:lnTo>
                    <a:pt x="376" y="275"/>
                  </a:lnTo>
                  <a:lnTo>
                    <a:pt x="376" y="273"/>
                  </a:lnTo>
                  <a:lnTo>
                    <a:pt x="376" y="271"/>
                  </a:lnTo>
                  <a:lnTo>
                    <a:pt x="378" y="269"/>
                  </a:lnTo>
                  <a:lnTo>
                    <a:pt x="379" y="268"/>
                  </a:lnTo>
                  <a:lnTo>
                    <a:pt x="378" y="266"/>
                  </a:lnTo>
                  <a:lnTo>
                    <a:pt x="378" y="265"/>
                  </a:lnTo>
                  <a:lnTo>
                    <a:pt x="376" y="265"/>
                  </a:lnTo>
                  <a:lnTo>
                    <a:pt x="378" y="261"/>
                  </a:lnTo>
                  <a:lnTo>
                    <a:pt x="375" y="259"/>
                  </a:lnTo>
                  <a:lnTo>
                    <a:pt x="372" y="259"/>
                  </a:lnTo>
                  <a:lnTo>
                    <a:pt x="371" y="259"/>
                  </a:lnTo>
                  <a:lnTo>
                    <a:pt x="367" y="259"/>
                  </a:lnTo>
                  <a:lnTo>
                    <a:pt x="365" y="261"/>
                  </a:lnTo>
                  <a:lnTo>
                    <a:pt x="364" y="261"/>
                  </a:lnTo>
                  <a:lnTo>
                    <a:pt x="363" y="262"/>
                  </a:lnTo>
                  <a:lnTo>
                    <a:pt x="361" y="261"/>
                  </a:lnTo>
                  <a:lnTo>
                    <a:pt x="358" y="263"/>
                  </a:lnTo>
                  <a:lnTo>
                    <a:pt x="356" y="266"/>
                  </a:lnTo>
                  <a:lnTo>
                    <a:pt x="358" y="266"/>
                  </a:lnTo>
                  <a:lnTo>
                    <a:pt x="357" y="268"/>
                  </a:lnTo>
                  <a:lnTo>
                    <a:pt x="358" y="268"/>
                  </a:lnTo>
                  <a:lnTo>
                    <a:pt x="356" y="273"/>
                  </a:lnTo>
                  <a:lnTo>
                    <a:pt x="354" y="274"/>
                  </a:lnTo>
                  <a:lnTo>
                    <a:pt x="352" y="273"/>
                  </a:lnTo>
                  <a:lnTo>
                    <a:pt x="350" y="274"/>
                  </a:lnTo>
                  <a:lnTo>
                    <a:pt x="347" y="274"/>
                  </a:lnTo>
                  <a:lnTo>
                    <a:pt x="348" y="271"/>
                  </a:lnTo>
                  <a:lnTo>
                    <a:pt x="351" y="270"/>
                  </a:lnTo>
                  <a:lnTo>
                    <a:pt x="353" y="269"/>
                  </a:lnTo>
                  <a:lnTo>
                    <a:pt x="353" y="267"/>
                  </a:lnTo>
                  <a:lnTo>
                    <a:pt x="356" y="262"/>
                  </a:lnTo>
                  <a:lnTo>
                    <a:pt x="354" y="262"/>
                  </a:lnTo>
                  <a:lnTo>
                    <a:pt x="353" y="259"/>
                  </a:lnTo>
                  <a:lnTo>
                    <a:pt x="353" y="257"/>
                  </a:lnTo>
                  <a:lnTo>
                    <a:pt x="355" y="255"/>
                  </a:lnTo>
                  <a:lnTo>
                    <a:pt x="356" y="253"/>
                  </a:lnTo>
                  <a:lnTo>
                    <a:pt x="354" y="251"/>
                  </a:lnTo>
                  <a:lnTo>
                    <a:pt x="362" y="244"/>
                  </a:lnTo>
                  <a:lnTo>
                    <a:pt x="366" y="241"/>
                  </a:lnTo>
                  <a:lnTo>
                    <a:pt x="366" y="238"/>
                  </a:lnTo>
                  <a:lnTo>
                    <a:pt x="367" y="236"/>
                  </a:lnTo>
                  <a:lnTo>
                    <a:pt x="366" y="234"/>
                  </a:lnTo>
                  <a:lnTo>
                    <a:pt x="367" y="232"/>
                  </a:lnTo>
                  <a:lnTo>
                    <a:pt x="373" y="230"/>
                  </a:lnTo>
                  <a:lnTo>
                    <a:pt x="375" y="227"/>
                  </a:lnTo>
                  <a:lnTo>
                    <a:pt x="376" y="226"/>
                  </a:lnTo>
                  <a:lnTo>
                    <a:pt x="378" y="223"/>
                  </a:lnTo>
                  <a:lnTo>
                    <a:pt x="381" y="222"/>
                  </a:lnTo>
                  <a:lnTo>
                    <a:pt x="382" y="219"/>
                  </a:lnTo>
                  <a:lnTo>
                    <a:pt x="384" y="217"/>
                  </a:lnTo>
                  <a:lnTo>
                    <a:pt x="385" y="216"/>
                  </a:lnTo>
                  <a:lnTo>
                    <a:pt x="385" y="215"/>
                  </a:lnTo>
                  <a:lnTo>
                    <a:pt x="387" y="214"/>
                  </a:lnTo>
                  <a:lnTo>
                    <a:pt x="387" y="213"/>
                  </a:lnTo>
                  <a:lnTo>
                    <a:pt x="389" y="212"/>
                  </a:lnTo>
                  <a:lnTo>
                    <a:pt x="388" y="210"/>
                  </a:lnTo>
                  <a:lnTo>
                    <a:pt x="384" y="211"/>
                  </a:lnTo>
                  <a:lnTo>
                    <a:pt x="382" y="211"/>
                  </a:lnTo>
                  <a:lnTo>
                    <a:pt x="386" y="207"/>
                  </a:lnTo>
                  <a:lnTo>
                    <a:pt x="387" y="205"/>
                  </a:lnTo>
                  <a:lnTo>
                    <a:pt x="390" y="205"/>
                  </a:lnTo>
                  <a:lnTo>
                    <a:pt x="393" y="205"/>
                  </a:lnTo>
                  <a:lnTo>
                    <a:pt x="394" y="205"/>
                  </a:lnTo>
                  <a:lnTo>
                    <a:pt x="394" y="207"/>
                  </a:lnTo>
                  <a:lnTo>
                    <a:pt x="396" y="208"/>
                  </a:lnTo>
                  <a:lnTo>
                    <a:pt x="398" y="208"/>
                  </a:lnTo>
                  <a:lnTo>
                    <a:pt x="400" y="210"/>
                  </a:lnTo>
                  <a:lnTo>
                    <a:pt x="402" y="208"/>
                  </a:lnTo>
                  <a:lnTo>
                    <a:pt x="402" y="206"/>
                  </a:lnTo>
                  <a:lnTo>
                    <a:pt x="404" y="205"/>
                  </a:lnTo>
                  <a:lnTo>
                    <a:pt x="406" y="203"/>
                  </a:lnTo>
                  <a:lnTo>
                    <a:pt x="407" y="202"/>
                  </a:lnTo>
                  <a:lnTo>
                    <a:pt x="408" y="201"/>
                  </a:lnTo>
                  <a:lnTo>
                    <a:pt x="406" y="196"/>
                  </a:lnTo>
                  <a:lnTo>
                    <a:pt x="406" y="195"/>
                  </a:lnTo>
                  <a:lnTo>
                    <a:pt x="407" y="192"/>
                  </a:lnTo>
                  <a:lnTo>
                    <a:pt x="407" y="189"/>
                  </a:lnTo>
                  <a:lnTo>
                    <a:pt x="408" y="186"/>
                  </a:lnTo>
                  <a:lnTo>
                    <a:pt x="408" y="185"/>
                  </a:lnTo>
                  <a:lnTo>
                    <a:pt x="409" y="183"/>
                  </a:lnTo>
                  <a:lnTo>
                    <a:pt x="409" y="182"/>
                  </a:lnTo>
                  <a:lnTo>
                    <a:pt x="410" y="181"/>
                  </a:lnTo>
                  <a:lnTo>
                    <a:pt x="410" y="179"/>
                  </a:lnTo>
                  <a:lnTo>
                    <a:pt x="408" y="177"/>
                  </a:lnTo>
                  <a:lnTo>
                    <a:pt x="408" y="175"/>
                  </a:lnTo>
                  <a:lnTo>
                    <a:pt x="409" y="173"/>
                  </a:lnTo>
                  <a:lnTo>
                    <a:pt x="412" y="167"/>
                  </a:lnTo>
                  <a:lnTo>
                    <a:pt x="413" y="163"/>
                  </a:lnTo>
                  <a:lnTo>
                    <a:pt x="415" y="162"/>
                  </a:lnTo>
                  <a:lnTo>
                    <a:pt x="415" y="156"/>
                  </a:lnTo>
                  <a:lnTo>
                    <a:pt x="417" y="150"/>
                  </a:lnTo>
                  <a:lnTo>
                    <a:pt x="418" y="145"/>
                  </a:lnTo>
                  <a:lnTo>
                    <a:pt x="421" y="144"/>
                  </a:lnTo>
                  <a:lnTo>
                    <a:pt x="423" y="142"/>
                  </a:lnTo>
                  <a:lnTo>
                    <a:pt x="424" y="140"/>
                  </a:lnTo>
                  <a:lnTo>
                    <a:pt x="427" y="138"/>
                  </a:lnTo>
                  <a:lnTo>
                    <a:pt x="430" y="131"/>
                  </a:lnTo>
                  <a:lnTo>
                    <a:pt x="432" y="129"/>
                  </a:lnTo>
                  <a:lnTo>
                    <a:pt x="432" y="128"/>
                  </a:lnTo>
                  <a:lnTo>
                    <a:pt x="433" y="128"/>
                  </a:lnTo>
                  <a:lnTo>
                    <a:pt x="433" y="127"/>
                  </a:lnTo>
                  <a:lnTo>
                    <a:pt x="430" y="127"/>
                  </a:lnTo>
                  <a:lnTo>
                    <a:pt x="424" y="125"/>
                  </a:lnTo>
                  <a:lnTo>
                    <a:pt x="424" y="123"/>
                  </a:lnTo>
                  <a:lnTo>
                    <a:pt x="423" y="123"/>
                  </a:lnTo>
                  <a:lnTo>
                    <a:pt x="422" y="123"/>
                  </a:lnTo>
                  <a:lnTo>
                    <a:pt x="421" y="123"/>
                  </a:lnTo>
                  <a:lnTo>
                    <a:pt x="420" y="122"/>
                  </a:lnTo>
                  <a:lnTo>
                    <a:pt x="418" y="123"/>
                  </a:lnTo>
                  <a:lnTo>
                    <a:pt x="416" y="123"/>
                  </a:lnTo>
                  <a:lnTo>
                    <a:pt x="415" y="123"/>
                  </a:lnTo>
                  <a:lnTo>
                    <a:pt x="414" y="122"/>
                  </a:lnTo>
                  <a:lnTo>
                    <a:pt x="411" y="122"/>
                  </a:lnTo>
                  <a:lnTo>
                    <a:pt x="409" y="120"/>
                  </a:lnTo>
                  <a:lnTo>
                    <a:pt x="409" y="119"/>
                  </a:lnTo>
                  <a:lnTo>
                    <a:pt x="409" y="117"/>
                  </a:lnTo>
                  <a:lnTo>
                    <a:pt x="408" y="117"/>
                  </a:lnTo>
                  <a:lnTo>
                    <a:pt x="403" y="117"/>
                  </a:lnTo>
                  <a:lnTo>
                    <a:pt x="402" y="119"/>
                  </a:lnTo>
                  <a:lnTo>
                    <a:pt x="400" y="118"/>
                  </a:lnTo>
                  <a:lnTo>
                    <a:pt x="399" y="118"/>
                  </a:lnTo>
                  <a:lnTo>
                    <a:pt x="398" y="117"/>
                  </a:lnTo>
                  <a:lnTo>
                    <a:pt x="396" y="117"/>
                  </a:lnTo>
                  <a:lnTo>
                    <a:pt x="394" y="118"/>
                  </a:lnTo>
                  <a:lnTo>
                    <a:pt x="393" y="116"/>
                  </a:lnTo>
                  <a:lnTo>
                    <a:pt x="391" y="114"/>
                  </a:lnTo>
                  <a:lnTo>
                    <a:pt x="390" y="114"/>
                  </a:lnTo>
                  <a:lnTo>
                    <a:pt x="388" y="115"/>
                  </a:lnTo>
                  <a:lnTo>
                    <a:pt x="388" y="114"/>
                  </a:lnTo>
                  <a:lnTo>
                    <a:pt x="387" y="116"/>
                  </a:lnTo>
                  <a:lnTo>
                    <a:pt x="385" y="115"/>
                  </a:lnTo>
                  <a:lnTo>
                    <a:pt x="384" y="114"/>
                  </a:lnTo>
                  <a:lnTo>
                    <a:pt x="384" y="113"/>
                  </a:lnTo>
                  <a:lnTo>
                    <a:pt x="383" y="111"/>
                  </a:lnTo>
                  <a:lnTo>
                    <a:pt x="383" y="110"/>
                  </a:lnTo>
                  <a:lnTo>
                    <a:pt x="382" y="110"/>
                  </a:lnTo>
                  <a:lnTo>
                    <a:pt x="382" y="108"/>
                  </a:lnTo>
                  <a:lnTo>
                    <a:pt x="381" y="108"/>
                  </a:lnTo>
                  <a:lnTo>
                    <a:pt x="381" y="106"/>
                  </a:lnTo>
                  <a:lnTo>
                    <a:pt x="380" y="106"/>
                  </a:lnTo>
                  <a:lnTo>
                    <a:pt x="378" y="101"/>
                  </a:lnTo>
                  <a:lnTo>
                    <a:pt x="376" y="99"/>
                  </a:lnTo>
                  <a:lnTo>
                    <a:pt x="375" y="98"/>
                  </a:lnTo>
                  <a:lnTo>
                    <a:pt x="373" y="98"/>
                  </a:lnTo>
                  <a:lnTo>
                    <a:pt x="372" y="99"/>
                  </a:lnTo>
                  <a:lnTo>
                    <a:pt x="369" y="96"/>
                  </a:lnTo>
                  <a:lnTo>
                    <a:pt x="366" y="96"/>
                  </a:lnTo>
                  <a:lnTo>
                    <a:pt x="363" y="99"/>
                  </a:lnTo>
                  <a:lnTo>
                    <a:pt x="361" y="98"/>
                  </a:lnTo>
                  <a:lnTo>
                    <a:pt x="361" y="97"/>
                  </a:lnTo>
                  <a:lnTo>
                    <a:pt x="359" y="96"/>
                  </a:lnTo>
                  <a:lnTo>
                    <a:pt x="357" y="95"/>
                  </a:lnTo>
                  <a:lnTo>
                    <a:pt x="356" y="93"/>
                  </a:lnTo>
                  <a:lnTo>
                    <a:pt x="354" y="93"/>
                  </a:lnTo>
                  <a:lnTo>
                    <a:pt x="353" y="93"/>
                  </a:lnTo>
                  <a:lnTo>
                    <a:pt x="352" y="93"/>
                  </a:lnTo>
                  <a:lnTo>
                    <a:pt x="351" y="93"/>
                  </a:lnTo>
                  <a:lnTo>
                    <a:pt x="349" y="93"/>
                  </a:lnTo>
                  <a:lnTo>
                    <a:pt x="349" y="95"/>
                  </a:lnTo>
                  <a:lnTo>
                    <a:pt x="348" y="95"/>
                  </a:lnTo>
                  <a:lnTo>
                    <a:pt x="348" y="94"/>
                  </a:lnTo>
                  <a:lnTo>
                    <a:pt x="345" y="95"/>
                  </a:lnTo>
                  <a:lnTo>
                    <a:pt x="344" y="95"/>
                  </a:lnTo>
                  <a:lnTo>
                    <a:pt x="344" y="94"/>
                  </a:lnTo>
                  <a:lnTo>
                    <a:pt x="344" y="93"/>
                  </a:lnTo>
                  <a:lnTo>
                    <a:pt x="344" y="92"/>
                  </a:lnTo>
                  <a:lnTo>
                    <a:pt x="344" y="91"/>
                  </a:lnTo>
                  <a:lnTo>
                    <a:pt x="344" y="89"/>
                  </a:lnTo>
                  <a:lnTo>
                    <a:pt x="342" y="88"/>
                  </a:lnTo>
                  <a:lnTo>
                    <a:pt x="341" y="88"/>
                  </a:lnTo>
                  <a:lnTo>
                    <a:pt x="340" y="88"/>
                  </a:lnTo>
                  <a:lnTo>
                    <a:pt x="339" y="88"/>
                  </a:lnTo>
                  <a:lnTo>
                    <a:pt x="341" y="86"/>
                  </a:lnTo>
                  <a:lnTo>
                    <a:pt x="339" y="84"/>
                  </a:lnTo>
                  <a:lnTo>
                    <a:pt x="338" y="84"/>
                  </a:lnTo>
                  <a:lnTo>
                    <a:pt x="335" y="83"/>
                  </a:lnTo>
                  <a:lnTo>
                    <a:pt x="335" y="82"/>
                  </a:lnTo>
                  <a:lnTo>
                    <a:pt x="334" y="82"/>
                  </a:lnTo>
                  <a:lnTo>
                    <a:pt x="334" y="81"/>
                  </a:lnTo>
                  <a:lnTo>
                    <a:pt x="333" y="79"/>
                  </a:lnTo>
                  <a:lnTo>
                    <a:pt x="332" y="79"/>
                  </a:lnTo>
                  <a:lnTo>
                    <a:pt x="330" y="78"/>
                  </a:lnTo>
                  <a:lnTo>
                    <a:pt x="330" y="77"/>
                  </a:lnTo>
                  <a:lnTo>
                    <a:pt x="329" y="77"/>
                  </a:lnTo>
                  <a:lnTo>
                    <a:pt x="328" y="77"/>
                  </a:lnTo>
                  <a:lnTo>
                    <a:pt x="326" y="77"/>
                  </a:lnTo>
                  <a:lnTo>
                    <a:pt x="327" y="76"/>
                  </a:lnTo>
                  <a:lnTo>
                    <a:pt x="326" y="73"/>
                  </a:lnTo>
                  <a:lnTo>
                    <a:pt x="327" y="71"/>
                  </a:lnTo>
                  <a:lnTo>
                    <a:pt x="327" y="70"/>
                  </a:lnTo>
                  <a:lnTo>
                    <a:pt x="327" y="69"/>
                  </a:lnTo>
                  <a:lnTo>
                    <a:pt x="326" y="68"/>
                  </a:lnTo>
                  <a:lnTo>
                    <a:pt x="324" y="68"/>
                  </a:lnTo>
                  <a:lnTo>
                    <a:pt x="324" y="67"/>
                  </a:lnTo>
                  <a:lnTo>
                    <a:pt x="325" y="67"/>
                  </a:lnTo>
                  <a:lnTo>
                    <a:pt x="326" y="64"/>
                  </a:lnTo>
                  <a:lnTo>
                    <a:pt x="327" y="64"/>
                  </a:lnTo>
                  <a:lnTo>
                    <a:pt x="326" y="62"/>
                  </a:lnTo>
                  <a:lnTo>
                    <a:pt x="327" y="62"/>
                  </a:lnTo>
                  <a:lnTo>
                    <a:pt x="327" y="61"/>
                  </a:lnTo>
                  <a:lnTo>
                    <a:pt x="327" y="60"/>
                  </a:lnTo>
                  <a:lnTo>
                    <a:pt x="327" y="61"/>
                  </a:lnTo>
                  <a:lnTo>
                    <a:pt x="328" y="60"/>
                  </a:lnTo>
                  <a:lnTo>
                    <a:pt x="327" y="59"/>
                  </a:lnTo>
                  <a:lnTo>
                    <a:pt x="329" y="58"/>
                  </a:lnTo>
                  <a:lnTo>
                    <a:pt x="328" y="58"/>
                  </a:lnTo>
                  <a:lnTo>
                    <a:pt x="327" y="57"/>
                  </a:lnTo>
                  <a:lnTo>
                    <a:pt x="324" y="59"/>
                  </a:lnTo>
                  <a:lnTo>
                    <a:pt x="323" y="60"/>
                  </a:lnTo>
                  <a:lnTo>
                    <a:pt x="323" y="61"/>
                  </a:lnTo>
                  <a:lnTo>
                    <a:pt x="322" y="63"/>
                  </a:lnTo>
                  <a:lnTo>
                    <a:pt x="321" y="64"/>
                  </a:lnTo>
                  <a:lnTo>
                    <a:pt x="321" y="65"/>
                  </a:lnTo>
                  <a:lnTo>
                    <a:pt x="320" y="65"/>
                  </a:lnTo>
                  <a:lnTo>
                    <a:pt x="318" y="65"/>
                  </a:lnTo>
                  <a:lnTo>
                    <a:pt x="314" y="68"/>
                  </a:lnTo>
                  <a:lnTo>
                    <a:pt x="310" y="67"/>
                  </a:lnTo>
                  <a:lnTo>
                    <a:pt x="309" y="65"/>
                  </a:lnTo>
                  <a:lnTo>
                    <a:pt x="307" y="66"/>
                  </a:lnTo>
                  <a:lnTo>
                    <a:pt x="306" y="66"/>
                  </a:lnTo>
                  <a:lnTo>
                    <a:pt x="305" y="65"/>
                  </a:lnTo>
                  <a:lnTo>
                    <a:pt x="304" y="65"/>
                  </a:lnTo>
                  <a:lnTo>
                    <a:pt x="304" y="64"/>
                  </a:lnTo>
                  <a:lnTo>
                    <a:pt x="305" y="64"/>
                  </a:lnTo>
                  <a:lnTo>
                    <a:pt x="304" y="63"/>
                  </a:lnTo>
                  <a:lnTo>
                    <a:pt x="305" y="62"/>
                  </a:lnTo>
                  <a:lnTo>
                    <a:pt x="306" y="61"/>
                  </a:lnTo>
                  <a:lnTo>
                    <a:pt x="307" y="61"/>
                  </a:lnTo>
                  <a:lnTo>
                    <a:pt x="306" y="59"/>
                  </a:lnTo>
                  <a:lnTo>
                    <a:pt x="306" y="57"/>
                  </a:lnTo>
                  <a:lnTo>
                    <a:pt x="305" y="57"/>
                  </a:lnTo>
                  <a:lnTo>
                    <a:pt x="305" y="56"/>
                  </a:lnTo>
                  <a:lnTo>
                    <a:pt x="306" y="53"/>
                  </a:lnTo>
                  <a:lnTo>
                    <a:pt x="305" y="53"/>
                  </a:lnTo>
                  <a:lnTo>
                    <a:pt x="308" y="51"/>
                  </a:lnTo>
                  <a:lnTo>
                    <a:pt x="308" y="50"/>
                  </a:lnTo>
                  <a:lnTo>
                    <a:pt x="306" y="49"/>
                  </a:lnTo>
                  <a:lnTo>
                    <a:pt x="306" y="50"/>
                  </a:lnTo>
                  <a:lnTo>
                    <a:pt x="305" y="49"/>
                  </a:lnTo>
                  <a:lnTo>
                    <a:pt x="304" y="47"/>
                  </a:lnTo>
                  <a:lnTo>
                    <a:pt x="303" y="47"/>
                  </a:lnTo>
                  <a:lnTo>
                    <a:pt x="303" y="46"/>
                  </a:lnTo>
                  <a:lnTo>
                    <a:pt x="302" y="46"/>
                  </a:lnTo>
                  <a:lnTo>
                    <a:pt x="302" y="44"/>
                  </a:lnTo>
                  <a:lnTo>
                    <a:pt x="300" y="45"/>
                  </a:lnTo>
                  <a:lnTo>
                    <a:pt x="300" y="44"/>
                  </a:lnTo>
                  <a:lnTo>
                    <a:pt x="298" y="46"/>
                  </a:lnTo>
                  <a:lnTo>
                    <a:pt x="296" y="44"/>
                  </a:lnTo>
                  <a:lnTo>
                    <a:pt x="295" y="44"/>
                  </a:lnTo>
                  <a:lnTo>
                    <a:pt x="293" y="44"/>
                  </a:lnTo>
                  <a:lnTo>
                    <a:pt x="292" y="46"/>
                  </a:lnTo>
                  <a:lnTo>
                    <a:pt x="292" y="45"/>
                  </a:lnTo>
                  <a:lnTo>
                    <a:pt x="292" y="46"/>
                  </a:lnTo>
                  <a:lnTo>
                    <a:pt x="291" y="45"/>
                  </a:lnTo>
                  <a:lnTo>
                    <a:pt x="290" y="43"/>
                  </a:lnTo>
                  <a:lnTo>
                    <a:pt x="291" y="42"/>
                  </a:lnTo>
                  <a:lnTo>
                    <a:pt x="291" y="40"/>
                  </a:lnTo>
                  <a:lnTo>
                    <a:pt x="291" y="38"/>
                  </a:lnTo>
                  <a:lnTo>
                    <a:pt x="290" y="37"/>
                  </a:lnTo>
                  <a:lnTo>
                    <a:pt x="290" y="35"/>
                  </a:lnTo>
                  <a:lnTo>
                    <a:pt x="288" y="35"/>
                  </a:lnTo>
                  <a:lnTo>
                    <a:pt x="286" y="35"/>
                  </a:lnTo>
                  <a:lnTo>
                    <a:pt x="287" y="34"/>
                  </a:lnTo>
                  <a:lnTo>
                    <a:pt x="285" y="34"/>
                  </a:lnTo>
                  <a:lnTo>
                    <a:pt x="284" y="34"/>
                  </a:lnTo>
                  <a:lnTo>
                    <a:pt x="282" y="35"/>
                  </a:lnTo>
                  <a:lnTo>
                    <a:pt x="281" y="34"/>
                  </a:lnTo>
                  <a:lnTo>
                    <a:pt x="279" y="32"/>
                  </a:lnTo>
                  <a:lnTo>
                    <a:pt x="279" y="29"/>
                  </a:lnTo>
                  <a:lnTo>
                    <a:pt x="279" y="25"/>
                  </a:lnTo>
                  <a:lnTo>
                    <a:pt x="279" y="23"/>
                  </a:lnTo>
                  <a:lnTo>
                    <a:pt x="278" y="23"/>
                  </a:lnTo>
                  <a:lnTo>
                    <a:pt x="278" y="22"/>
                  </a:lnTo>
                  <a:lnTo>
                    <a:pt x="278" y="21"/>
                  </a:lnTo>
                  <a:lnTo>
                    <a:pt x="276" y="19"/>
                  </a:lnTo>
                  <a:lnTo>
                    <a:pt x="276" y="18"/>
                  </a:lnTo>
                  <a:lnTo>
                    <a:pt x="275" y="19"/>
                  </a:lnTo>
                  <a:lnTo>
                    <a:pt x="272" y="19"/>
                  </a:lnTo>
                  <a:lnTo>
                    <a:pt x="270" y="20"/>
                  </a:lnTo>
                  <a:lnTo>
                    <a:pt x="269" y="21"/>
                  </a:lnTo>
                  <a:lnTo>
                    <a:pt x="269" y="22"/>
                  </a:lnTo>
                  <a:lnTo>
                    <a:pt x="268" y="23"/>
                  </a:lnTo>
                  <a:lnTo>
                    <a:pt x="267" y="22"/>
                  </a:lnTo>
                  <a:lnTo>
                    <a:pt x="267" y="21"/>
                  </a:lnTo>
                  <a:lnTo>
                    <a:pt x="265" y="21"/>
                  </a:lnTo>
                  <a:lnTo>
                    <a:pt x="265" y="20"/>
                  </a:lnTo>
                  <a:lnTo>
                    <a:pt x="265" y="19"/>
                  </a:lnTo>
                  <a:lnTo>
                    <a:pt x="263" y="17"/>
                  </a:lnTo>
                  <a:lnTo>
                    <a:pt x="263" y="16"/>
                  </a:lnTo>
                  <a:lnTo>
                    <a:pt x="262" y="16"/>
                  </a:lnTo>
                  <a:lnTo>
                    <a:pt x="261" y="15"/>
                  </a:lnTo>
                  <a:lnTo>
                    <a:pt x="261" y="16"/>
                  </a:lnTo>
                  <a:lnTo>
                    <a:pt x="260" y="15"/>
                  </a:lnTo>
                  <a:lnTo>
                    <a:pt x="260" y="14"/>
                  </a:lnTo>
                  <a:lnTo>
                    <a:pt x="260" y="13"/>
                  </a:lnTo>
                  <a:lnTo>
                    <a:pt x="260" y="10"/>
                  </a:lnTo>
                  <a:lnTo>
                    <a:pt x="260" y="9"/>
                  </a:lnTo>
                  <a:lnTo>
                    <a:pt x="261" y="7"/>
                  </a:lnTo>
                  <a:lnTo>
                    <a:pt x="261" y="6"/>
                  </a:lnTo>
                  <a:lnTo>
                    <a:pt x="260" y="5"/>
                  </a:lnTo>
                  <a:lnTo>
                    <a:pt x="260" y="1"/>
                  </a:lnTo>
                  <a:lnTo>
                    <a:pt x="260" y="0"/>
                  </a:lnTo>
                  <a:lnTo>
                    <a:pt x="255" y="1"/>
                  </a:lnTo>
                  <a:lnTo>
                    <a:pt x="248" y="2"/>
                  </a:lnTo>
                  <a:lnTo>
                    <a:pt x="245" y="2"/>
                  </a:lnTo>
                  <a:lnTo>
                    <a:pt x="240" y="2"/>
                  </a:lnTo>
                  <a:lnTo>
                    <a:pt x="237" y="3"/>
                  </a:lnTo>
                  <a:lnTo>
                    <a:pt x="236" y="3"/>
                  </a:lnTo>
                  <a:lnTo>
                    <a:pt x="234" y="4"/>
                  </a:lnTo>
                  <a:lnTo>
                    <a:pt x="232" y="6"/>
                  </a:lnTo>
                  <a:lnTo>
                    <a:pt x="230" y="7"/>
                  </a:lnTo>
                  <a:lnTo>
                    <a:pt x="228" y="8"/>
                  </a:lnTo>
                  <a:lnTo>
                    <a:pt x="228" y="13"/>
                  </a:lnTo>
                  <a:lnTo>
                    <a:pt x="227" y="14"/>
                  </a:lnTo>
                  <a:lnTo>
                    <a:pt x="226" y="16"/>
                  </a:lnTo>
                  <a:lnTo>
                    <a:pt x="226" y="20"/>
                  </a:lnTo>
                  <a:lnTo>
                    <a:pt x="225" y="23"/>
                  </a:lnTo>
                  <a:lnTo>
                    <a:pt x="227" y="25"/>
                  </a:lnTo>
                  <a:lnTo>
                    <a:pt x="226" y="26"/>
                  </a:lnTo>
                  <a:lnTo>
                    <a:pt x="224" y="32"/>
                  </a:lnTo>
                  <a:lnTo>
                    <a:pt x="225" y="34"/>
                  </a:lnTo>
                  <a:lnTo>
                    <a:pt x="224" y="35"/>
                  </a:lnTo>
                  <a:lnTo>
                    <a:pt x="223" y="37"/>
                  </a:lnTo>
                  <a:lnTo>
                    <a:pt x="223" y="40"/>
                  </a:lnTo>
                  <a:lnTo>
                    <a:pt x="224" y="41"/>
                  </a:lnTo>
                  <a:lnTo>
                    <a:pt x="224" y="42"/>
                  </a:lnTo>
                  <a:lnTo>
                    <a:pt x="226" y="43"/>
                  </a:lnTo>
                  <a:lnTo>
                    <a:pt x="226" y="46"/>
                  </a:lnTo>
                  <a:lnTo>
                    <a:pt x="223" y="43"/>
                  </a:lnTo>
                  <a:lnTo>
                    <a:pt x="220" y="44"/>
                  </a:lnTo>
                  <a:lnTo>
                    <a:pt x="220" y="46"/>
                  </a:lnTo>
                  <a:lnTo>
                    <a:pt x="219" y="48"/>
                  </a:lnTo>
                  <a:lnTo>
                    <a:pt x="217" y="50"/>
                  </a:lnTo>
                  <a:lnTo>
                    <a:pt x="214" y="52"/>
                  </a:lnTo>
                  <a:lnTo>
                    <a:pt x="209" y="54"/>
                  </a:lnTo>
                  <a:lnTo>
                    <a:pt x="205" y="56"/>
                  </a:lnTo>
                  <a:lnTo>
                    <a:pt x="201" y="56"/>
                  </a:lnTo>
                  <a:lnTo>
                    <a:pt x="199" y="58"/>
                  </a:lnTo>
                  <a:lnTo>
                    <a:pt x="197" y="57"/>
                  </a:lnTo>
                  <a:lnTo>
                    <a:pt x="189" y="58"/>
                  </a:lnTo>
                  <a:lnTo>
                    <a:pt x="186" y="60"/>
                  </a:lnTo>
                  <a:lnTo>
                    <a:pt x="175" y="64"/>
                  </a:lnTo>
                  <a:lnTo>
                    <a:pt x="174" y="65"/>
                  </a:lnTo>
                  <a:lnTo>
                    <a:pt x="174" y="67"/>
                  </a:lnTo>
                  <a:lnTo>
                    <a:pt x="171" y="71"/>
                  </a:lnTo>
                  <a:lnTo>
                    <a:pt x="170" y="74"/>
                  </a:lnTo>
                  <a:lnTo>
                    <a:pt x="171" y="76"/>
                  </a:lnTo>
                  <a:lnTo>
                    <a:pt x="172" y="77"/>
                  </a:lnTo>
                  <a:lnTo>
                    <a:pt x="178" y="78"/>
                  </a:lnTo>
                  <a:lnTo>
                    <a:pt x="181" y="79"/>
                  </a:lnTo>
                  <a:lnTo>
                    <a:pt x="179" y="80"/>
                  </a:lnTo>
                  <a:lnTo>
                    <a:pt x="177" y="80"/>
                  </a:lnTo>
                  <a:lnTo>
                    <a:pt x="174" y="79"/>
                  </a:lnTo>
                  <a:lnTo>
                    <a:pt x="171" y="80"/>
                  </a:lnTo>
                  <a:lnTo>
                    <a:pt x="165" y="83"/>
                  </a:lnTo>
                  <a:lnTo>
                    <a:pt x="158" y="85"/>
                  </a:lnTo>
                  <a:lnTo>
                    <a:pt x="155" y="82"/>
                  </a:lnTo>
                  <a:lnTo>
                    <a:pt x="153" y="81"/>
                  </a:lnTo>
                  <a:lnTo>
                    <a:pt x="146" y="79"/>
                  </a:lnTo>
                  <a:lnTo>
                    <a:pt x="140" y="78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31" y="77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9" y="74"/>
                  </a:lnTo>
                  <a:lnTo>
                    <a:pt x="128" y="71"/>
                  </a:lnTo>
                  <a:lnTo>
                    <a:pt x="126" y="68"/>
                  </a:lnTo>
                  <a:lnTo>
                    <a:pt x="125" y="66"/>
                  </a:lnTo>
                  <a:lnTo>
                    <a:pt x="127" y="64"/>
                  </a:lnTo>
                  <a:lnTo>
                    <a:pt x="128" y="63"/>
                  </a:lnTo>
                  <a:lnTo>
                    <a:pt x="128" y="59"/>
                  </a:lnTo>
                  <a:lnTo>
                    <a:pt x="127" y="58"/>
                  </a:lnTo>
                  <a:lnTo>
                    <a:pt x="124" y="57"/>
                  </a:lnTo>
                  <a:lnTo>
                    <a:pt x="122" y="57"/>
                  </a:lnTo>
                  <a:lnTo>
                    <a:pt x="119" y="58"/>
                  </a:lnTo>
                  <a:lnTo>
                    <a:pt x="118" y="59"/>
                  </a:lnTo>
                  <a:lnTo>
                    <a:pt x="116" y="59"/>
                  </a:lnTo>
                  <a:lnTo>
                    <a:pt x="115" y="58"/>
                  </a:lnTo>
                  <a:lnTo>
                    <a:pt x="111" y="56"/>
                  </a:lnTo>
                  <a:lnTo>
                    <a:pt x="110" y="55"/>
                  </a:lnTo>
                  <a:lnTo>
                    <a:pt x="109" y="55"/>
                  </a:lnTo>
                  <a:lnTo>
                    <a:pt x="108" y="53"/>
                  </a:lnTo>
                  <a:lnTo>
                    <a:pt x="107" y="53"/>
                  </a:lnTo>
                  <a:lnTo>
                    <a:pt x="106" y="55"/>
                  </a:lnTo>
                  <a:lnTo>
                    <a:pt x="108" y="57"/>
                  </a:lnTo>
                  <a:lnTo>
                    <a:pt x="109" y="58"/>
                  </a:lnTo>
                  <a:lnTo>
                    <a:pt x="109" y="60"/>
                  </a:lnTo>
                  <a:lnTo>
                    <a:pt x="108" y="62"/>
                  </a:lnTo>
                  <a:lnTo>
                    <a:pt x="107" y="64"/>
                  </a:lnTo>
                  <a:lnTo>
                    <a:pt x="108" y="66"/>
                  </a:lnTo>
                  <a:lnTo>
                    <a:pt x="108" y="72"/>
                  </a:lnTo>
                  <a:lnTo>
                    <a:pt x="109" y="73"/>
                  </a:lnTo>
                  <a:lnTo>
                    <a:pt x="112" y="77"/>
                  </a:lnTo>
                  <a:lnTo>
                    <a:pt x="112" y="81"/>
                  </a:lnTo>
                  <a:lnTo>
                    <a:pt x="114" y="81"/>
                  </a:lnTo>
                  <a:lnTo>
                    <a:pt x="113" y="82"/>
                  </a:lnTo>
                  <a:lnTo>
                    <a:pt x="112" y="89"/>
                  </a:lnTo>
                  <a:lnTo>
                    <a:pt x="112" y="92"/>
                  </a:lnTo>
                  <a:lnTo>
                    <a:pt x="113" y="91"/>
                  </a:lnTo>
                  <a:lnTo>
                    <a:pt x="112" y="101"/>
                  </a:lnTo>
                  <a:lnTo>
                    <a:pt x="111" y="101"/>
                  </a:lnTo>
                  <a:lnTo>
                    <a:pt x="111" y="103"/>
                  </a:lnTo>
                  <a:lnTo>
                    <a:pt x="111" y="106"/>
                  </a:lnTo>
                  <a:lnTo>
                    <a:pt x="113" y="111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4" y="113"/>
                  </a:lnTo>
                  <a:lnTo>
                    <a:pt x="112" y="113"/>
                  </a:lnTo>
                  <a:lnTo>
                    <a:pt x="110" y="112"/>
                  </a:lnTo>
                  <a:lnTo>
                    <a:pt x="105" y="113"/>
                  </a:lnTo>
                  <a:lnTo>
                    <a:pt x="102" y="112"/>
                  </a:lnTo>
                  <a:lnTo>
                    <a:pt x="101" y="111"/>
                  </a:lnTo>
                  <a:lnTo>
                    <a:pt x="100" y="110"/>
                  </a:lnTo>
                  <a:lnTo>
                    <a:pt x="102" y="108"/>
                  </a:lnTo>
                  <a:lnTo>
                    <a:pt x="102" y="107"/>
                  </a:lnTo>
                  <a:lnTo>
                    <a:pt x="100" y="108"/>
                  </a:lnTo>
                  <a:lnTo>
                    <a:pt x="98" y="107"/>
                  </a:lnTo>
                  <a:lnTo>
                    <a:pt x="96" y="108"/>
                  </a:lnTo>
                  <a:lnTo>
                    <a:pt x="96" y="110"/>
                  </a:lnTo>
                  <a:lnTo>
                    <a:pt x="96" y="114"/>
                  </a:lnTo>
                  <a:lnTo>
                    <a:pt x="95" y="113"/>
                  </a:lnTo>
                  <a:lnTo>
                    <a:pt x="94" y="110"/>
                  </a:lnTo>
                  <a:lnTo>
                    <a:pt x="91" y="110"/>
                  </a:lnTo>
                  <a:lnTo>
                    <a:pt x="89" y="112"/>
                  </a:lnTo>
                  <a:lnTo>
                    <a:pt x="88" y="108"/>
                  </a:lnTo>
                  <a:lnTo>
                    <a:pt x="85" y="110"/>
                  </a:lnTo>
                  <a:lnTo>
                    <a:pt x="85" y="106"/>
                  </a:lnTo>
                  <a:lnTo>
                    <a:pt x="82" y="108"/>
                  </a:lnTo>
                  <a:lnTo>
                    <a:pt x="81" y="107"/>
                  </a:lnTo>
                  <a:lnTo>
                    <a:pt x="79" y="108"/>
                  </a:lnTo>
                  <a:lnTo>
                    <a:pt x="77" y="109"/>
                  </a:lnTo>
                  <a:lnTo>
                    <a:pt x="73" y="113"/>
                  </a:lnTo>
                  <a:lnTo>
                    <a:pt x="72" y="112"/>
                  </a:lnTo>
                  <a:lnTo>
                    <a:pt x="72" y="110"/>
                  </a:lnTo>
                  <a:lnTo>
                    <a:pt x="69" y="108"/>
                  </a:lnTo>
                  <a:lnTo>
                    <a:pt x="69" y="104"/>
                  </a:lnTo>
                  <a:lnTo>
                    <a:pt x="67" y="102"/>
                  </a:lnTo>
                  <a:lnTo>
                    <a:pt x="66" y="98"/>
                  </a:lnTo>
                  <a:lnTo>
                    <a:pt x="63" y="96"/>
                  </a:lnTo>
                  <a:lnTo>
                    <a:pt x="64" y="96"/>
                  </a:lnTo>
                  <a:lnTo>
                    <a:pt x="64" y="95"/>
                  </a:lnTo>
                  <a:lnTo>
                    <a:pt x="63" y="95"/>
                  </a:lnTo>
                  <a:lnTo>
                    <a:pt x="61" y="96"/>
                  </a:lnTo>
                  <a:lnTo>
                    <a:pt x="61" y="94"/>
                  </a:lnTo>
                  <a:lnTo>
                    <a:pt x="63" y="91"/>
                  </a:lnTo>
                  <a:lnTo>
                    <a:pt x="58" y="93"/>
                  </a:lnTo>
                  <a:lnTo>
                    <a:pt x="58" y="95"/>
                  </a:lnTo>
                  <a:lnTo>
                    <a:pt x="58" y="92"/>
                  </a:lnTo>
                  <a:lnTo>
                    <a:pt x="57" y="92"/>
                  </a:lnTo>
                  <a:lnTo>
                    <a:pt x="56" y="93"/>
                  </a:lnTo>
                  <a:lnTo>
                    <a:pt x="54" y="93"/>
                  </a:lnTo>
                  <a:lnTo>
                    <a:pt x="51" y="94"/>
                  </a:lnTo>
                  <a:lnTo>
                    <a:pt x="48" y="91"/>
                  </a:lnTo>
                  <a:lnTo>
                    <a:pt x="47" y="93"/>
                  </a:lnTo>
                  <a:lnTo>
                    <a:pt x="46" y="96"/>
                  </a:lnTo>
                  <a:lnTo>
                    <a:pt x="45" y="97"/>
                  </a:lnTo>
                  <a:lnTo>
                    <a:pt x="45" y="99"/>
                  </a:lnTo>
                  <a:lnTo>
                    <a:pt x="42" y="98"/>
                  </a:lnTo>
                  <a:lnTo>
                    <a:pt x="40" y="97"/>
                  </a:lnTo>
                  <a:lnTo>
                    <a:pt x="38" y="96"/>
                  </a:lnTo>
                  <a:lnTo>
                    <a:pt x="36" y="96"/>
                  </a:lnTo>
                  <a:lnTo>
                    <a:pt x="34" y="99"/>
                  </a:lnTo>
                  <a:lnTo>
                    <a:pt x="34" y="98"/>
                  </a:lnTo>
                  <a:lnTo>
                    <a:pt x="32" y="98"/>
                  </a:lnTo>
                  <a:lnTo>
                    <a:pt x="32" y="95"/>
                  </a:lnTo>
                  <a:lnTo>
                    <a:pt x="31" y="95"/>
                  </a:lnTo>
                  <a:lnTo>
                    <a:pt x="29" y="96"/>
                  </a:lnTo>
                  <a:lnTo>
                    <a:pt x="28" y="95"/>
                  </a:lnTo>
                  <a:lnTo>
                    <a:pt x="25" y="95"/>
                  </a:lnTo>
                  <a:lnTo>
                    <a:pt x="23" y="96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19" y="95"/>
                  </a:lnTo>
                  <a:lnTo>
                    <a:pt x="14" y="96"/>
                  </a:lnTo>
                  <a:lnTo>
                    <a:pt x="13" y="96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0" y="97"/>
                  </a:lnTo>
                  <a:lnTo>
                    <a:pt x="10" y="99"/>
                  </a:lnTo>
                  <a:lnTo>
                    <a:pt x="7" y="98"/>
                  </a:lnTo>
                  <a:lnTo>
                    <a:pt x="4" y="99"/>
                  </a:lnTo>
                  <a:lnTo>
                    <a:pt x="3" y="102"/>
                  </a:lnTo>
                  <a:lnTo>
                    <a:pt x="4" y="102"/>
                  </a:lnTo>
                  <a:lnTo>
                    <a:pt x="4" y="103"/>
                  </a:lnTo>
                  <a:lnTo>
                    <a:pt x="3" y="104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2" y="110"/>
                  </a:lnTo>
                  <a:lnTo>
                    <a:pt x="3" y="110"/>
                  </a:lnTo>
                  <a:lnTo>
                    <a:pt x="5" y="110"/>
                  </a:lnTo>
                  <a:lnTo>
                    <a:pt x="6" y="110"/>
                  </a:lnTo>
                  <a:lnTo>
                    <a:pt x="9" y="110"/>
                  </a:lnTo>
                  <a:lnTo>
                    <a:pt x="10" y="110"/>
                  </a:lnTo>
                  <a:lnTo>
                    <a:pt x="13" y="109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5" y="113"/>
                  </a:lnTo>
                  <a:lnTo>
                    <a:pt x="16" y="111"/>
                  </a:lnTo>
                  <a:lnTo>
                    <a:pt x="18" y="112"/>
                  </a:lnTo>
                  <a:lnTo>
                    <a:pt x="17" y="113"/>
                  </a:lnTo>
                  <a:lnTo>
                    <a:pt x="18" y="114"/>
                  </a:lnTo>
                  <a:lnTo>
                    <a:pt x="19" y="116"/>
                  </a:lnTo>
                  <a:lnTo>
                    <a:pt x="18" y="116"/>
                  </a:lnTo>
                  <a:lnTo>
                    <a:pt x="17" y="115"/>
                  </a:lnTo>
                  <a:lnTo>
                    <a:pt x="14" y="116"/>
                  </a:lnTo>
                  <a:lnTo>
                    <a:pt x="13" y="114"/>
                  </a:lnTo>
                  <a:lnTo>
                    <a:pt x="10" y="114"/>
                  </a:lnTo>
                  <a:lnTo>
                    <a:pt x="9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7" y="114"/>
                  </a:lnTo>
                  <a:lnTo>
                    <a:pt x="7" y="115"/>
                  </a:lnTo>
                  <a:lnTo>
                    <a:pt x="8" y="116"/>
                  </a:lnTo>
                  <a:lnTo>
                    <a:pt x="8" y="117"/>
                  </a:lnTo>
                  <a:lnTo>
                    <a:pt x="8" y="120"/>
                  </a:lnTo>
                  <a:lnTo>
                    <a:pt x="9" y="120"/>
                  </a:lnTo>
                  <a:lnTo>
                    <a:pt x="10" y="117"/>
                  </a:lnTo>
                  <a:lnTo>
                    <a:pt x="15" y="119"/>
                  </a:lnTo>
                  <a:lnTo>
                    <a:pt x="16" y="123"/>
                  </a:lnTo>
                  <a:lnTo>
                    <a:pt x="15" y="125"/>
                  </a:lnTo>
                  <a:lnTo>
                    <a:pt x="13" y="124"/>
                  </a:lnTo>
                  <a:lnTo>
                    <a:pt x="2" y="125"/>
                  </a:lnTo>
                  <a:lnTo>
                    <a:pt x="0" y="126"/>
                  </a:lnTo>
                  <a:lnTo>
                    <a:pt x="5" y="129"/>
                  </a:lnTo>
                  <a:lnTo>
                    <a:pt x="6" y="128"/>
                  </a:lnTo>
                  <a:lnTo>
                    <a:pt x="10" y="132"/>
                  </a:lnTo>
                  <a:lnTo>
                    <a:pt x="11" y="135"/>
                  </a:lnTo>
                  <a:lnTo>
                    <a:pt x="11" y="138"/>
                  </a:lnTo>
                  <a:lnTo>
                    <a:pt x="10" y="139"/>
                  </a:lnTo>
                  <a:lnTo>
                    <a:pt x="10" y="141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7"/>
                  </a:lnTo>
                  <a:lnTo>
                    <a:pt x="18" y="139"/>
                  </a:lnTo>
                  <a:lnTo>
                    <a:pt x="19" y="139"/>
                  </a:lnTo>
                  <a:lnTo>
                    <a:pt x="19" y="135"/>
                  </a:lnTo>
                  <a:lnTo>
                    <a:pt x="21" y="133"/>
                  </a:lnTo>
                  <a:lnTo>
                    <a:pt x="21" y="135"/>
                  </a:lnTo>
                  <a:lnTo>
                    <a:pt x="21" y="139"/>
                  </a:lnTo>
                  <a:lnTo>
                    <a:pt x="23" y="140"/>
                  </a:lnTo>
                  <a:lnTo>
                    <a:pt x="23" y="138"/>
                  </a:lnTo>
                  <a:lnTo>
                    <a:pt x="24" y="138"/>
                  </a:lnTo>
                  <a:lnTo>
                    <a:pt x="27" y="143"/>
                  </a:lnTo>
                  <a:lnTo>
                    <a:pt x="30" y="144"/>
                  </a:lnTo>
                  <a:lnTo>
                    <a:pt x="30" y="142"/>
                  </a:lnTo>
                  <a:lnTo>
                    <a:pt x="31" y="144"/>
                  </a:lnTo>
                  <a:lnTo>
                    <a:pt x="32" y="143"/>
                  </a:lnTo>
                  <a:lnTo>
                    <a:pt x="31" y="144"/>
                  </a:lnTo>
                  <a:lnTo>
                    <a:pt x="33" y="146"/>
                  </a:lnTo>
                  <a:lnTo>
                    <a:pt x="37" y="147"/>
                  </a:lnTo>
                  <a:lnTo>
                    <a:pt x="38" y="149"/>
                  </a:lnTo>
                  <a:lnTo>
                    <a:pt x="39" y="151"/>
                  </a:lnTo>
                  <a:lnTo>
                    <a:pt x="41" y="152"/>
                  </a:lnTo>
                  <a:lnTo>
                    <a:pt x="42" y="149"/>
                  </a:lnTo>
                  <a:lnTo>
                    <a:pt x="45" y="148"/>
                  </a:lnTo>
                  <a:lnTo>
                    <a:pt x="46" y="148"/>
                  </a:lnTo>
                  <a:lnTo>
                    <a:pt x="45" y="150"/>
                  </a:lnTo>
                  <a:lnTo>
                    <a:pt x="43" y="152"/>
                  </a:lnTo>
                  <a:lnTo>
                    <a:pt x="45" y="153"/>
                  </a:lnTo>
                  <a:lnTo>
                    <a:pt x="46" y="155"/>
                  </a:lnTo>
                  <a:lnTo>
                    <a:pt x="46" y="153"/>
                  </a:lnTo>
                  <a:lnTo>
                    <a:pt x="49" y="151"/>
                  </a:lnTo>
                  <a:lnTo>
                    <a:pt x="49" y="153"/>
                  </a:lnTo>
                  <a:lnTo>
                    <a:pt x="48" y="155"/>
                  </a:lnTo>
                  <a:lnTo>
                    <a:pt x="47" y="156"/>
                  </a:lnTo>
                  <a:lnTo>
                    <a:pt x="48" y="158"/>
                  </a:lnTo>
                  <a:lnTo>
                    <a:pt x="48" y="164"/>
                  </a:lnTo>
                  <a:lnTo>
                    <a:pt x="49" y="165"/>
                  </a:lnTo>
                  <a:lnTo>
                    <a:pt x="49" y="162"/>
                  </a:lnTo>
                  <a:lnTo>
                    <a:pt x="49" y="160"/>
                  </a:lnTo>
                  <a:lnTo>
                    <a:pt x="52" y="161"/>
                  </a:lnTo>
                  <a:lnTo>
                    <a:pt x="54" y="162"/>
                  </a:lnTo>
                  <a:lnTo>
                    <a:pt x="55" y="161"/>
                  </a:lnTo>
                  <a:lnTo>
                    <a:pt x="54" y="158"/>
                  </a:lnTo>
                  <a:lnTo>
                    <a:pt x="56" y="161"/>
                  </a:lnTo>
                  <a:lnTo>
                    <a:pt x="57" y="160"/>
                  </a:lnTo>
                  <a:lnTo>
                    <a:pt x="58" y="159"/>
                  </a:lnTo>
                  <a:lnTo>
                    <a:pt x="59" y="159"/>
                  </a:lnTo>
                  <a:lnTo>
                    <a:pt x="61" y="159"/>
                  </a:lnTo>
                  <a:lnTo>
                    <a:pt x="61" y="161"/>
                  </a:lnTo>
                  <a:lnTo>
                    <a:pt x="63" y="161"/>
                  </a:lnTo>
                  <a:lnTo>
                    <a:pt x="63" y="160"/>
                  </a:lnTo>
                  <a:lnTo>
                    <a:pt x="64" y="161"/>
                  </a:lnTo>
                  <a:lnTo>
                    <a:pt x="63" y="162"/>
                  </a:lnTo>
                  <a:lnTo>
                    <a:pt x="62" y="162"/>
                  </a:lnTo>
                  <a:lnTo>
                    <a:pt x="62" y="164"/>
                  </a:lnTo>
                  <a:lnTo>
                    <a:pt x="61" y="164"/>
                  </a:lnTo>
                  <a:lnTo>
                    <a:pt x="57" y="162"/>
                  </a:lnTo>
                  <a:lnTo>
                    <a:pt x="55" y="164"/>
                  </a:lnTo>
                  <a:lnTo>
                    <a:pt x="57" y="164"/>
                  </a:lnTo>
                  <a:lnTo>
                    <a:pt x="58" y="167"/>
                  </a:lnTo>
                  <a:lnTo>
                    <a:pt x="60" y="166"/>
                  </a:lnTo>
                  <a:lnTo>
                    <a:pt x="61" y="166"/>
                  </a:lnTo>
                  <a:lnTo>
                    <a:pt x="63" y="167"/>
                  </a:lnTo>
                  <a:lnTo>
                    <a:pt x="63" y="166"/>
                  </a:lnTo>
                  <a:lnTo>
                    <a:pt x="65" y="166"/>
                  </a:lnTo>
                  <a:lnTo>
                    <a:pt x="64" y="167"/>
                  </a:lnTo>
                  <a:lnTo>
                    <a:pt x="69" y="166"/>
                  </a:lnTo>
                  <a:lnTo>
                    <a:pt x="73" y="167"/>
                  </a:lnTo>
                  <a:lnTo>
                    <a:pt x="72" y="168"/>
                  </a:lnTo>
                  <a:lnTo>
                    <a:pt x="69" y="168"/>
                  </a:lnTo>
                  <a:lnTo>
                    <a:pt x="69" y="170"/>
                  </a:lnTo>
                  <a:lnTo>
                    <a:pt x="70" y="171"/>
                  </a:lnTo>
                  <a:lnTo>
                    <a:pt x="70" y="172"/>
                  </a:lnTo>
                  <a:lnTo>
                    <a:pt x="66" y="173"/>
                  </a:lnTo>
                  <a:lnTo>
                    <a:pt x="66" y="174"/>
                  </a:lnTo>
                  <a:lnTo>
                    <a:pt x="67" y="174"/>
                  </a:lnTo>
                  <a:lnTo>
                    <a:pt x="68" y="178"/>
                  </a:lnTo>
                  <a:lnTo>
                    <a:pt x="66" y="178"/>
                  </a:lnTo>
                  <a:lnTo>
                    <a:pt x="67" y="180"/>
                  </a:lnTo>
                  <a:lnTo>
                    <a:pt x="69" y="181"/>
                  </a:lnTo>
                  <a:lnTo>
                    <a:pt x="70" y="180"/>
                  </a:lnTo>
                  <a:lnTo>
                    <a:pt x="72" y="181"/>
                  </a:lnTo>
                  <a:lnTo>
                    <a:pt x="73" y="182"/>
                  </a:lnTo>
                  <a:lnTo>
                    <a:pt x="75" y="181"/>
                  </a:lnTo>
                  <a:lnTo>
                    <a:pt x="78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88" y="183"/>
                  </a:lnTo>
                  <a:lnTo>
                    <a:pt x="84" y="181"/>
                  </a:lnTo>
                  <a:lnTo>
                    <a:pt x="81" y="181"/>
                  </a:lnTo>
                  <a:lnTo>
                    <a:pt x="78" y="181"/>
                  </a:lnTo>
                  <a:lnTo>
                    <a:pt x="78" y="183"/>
                  </a:lnTo>
                  <a:lnTo>
                    <a:pt x="78" y="184"/>
                  </a:lnTo>
                  <a:lnTo>
                    <a:pt x="77" y="186"/>
                  </a:lnTo>
                  <a:lnTo>
                    <a:pt x="76" y="187"/>
                  </a:lnTo>
                  <a:lnTo>
                    <a:pt x="75" y="187"/>
                  </a:lnTo>
                  <a:lnTo>
                    <a:pt x="74" y="188"/>
                  </a:lnTo>
                  <a:lnTo>
                    <a:pt x="76" y="190"/>
                  </a:lnTo>
                  <a:lnTo>
                    <a:pt x="79" y="190"/>
                  </a:lnTo>
                  <a:lnTo>
                    <a:pt x="81" y="196"/>
                  </a:lnTo>
                  <a:lnTo>
                    <a:pt x="80" y="197"/>
                  </a:lnTo>
                  <a:lnTo>
                    <a:pt x="79" y="199"/>
                  </a:lnTo>
                  <a:lnTo>
                    <a:pt x="78" y="200"/>
                  </a:lnTo>
                  <a:lnTo>
                    <a:pt x="76" y="202"/>
                  </a:lnTo>
                  <a:lnTo>
                    <a:pt x="75" y="202"/>
                  </a:lnTo>
                  <a:lnTo>
                    <a:pt x="75" y="206"/>
                  </a:lnTo>
                  <a:lnTo>
                    <a:pt x="78" y="208"/>
                  </a:lnTo>
                  <a:lnTo>
                    <a:pt x="79" y="211"/>
                  </a:lnTo>
                  <a:lnTo>
                    <a:pt x="79" y="213"/>
                  </a:lnTo>
                  <a:lnTo>
                    <a:pt x="80" y="213"/>
                  </a:lnTo>
                  <a:lnTo>
                    <a:pt x="82" y="217"/>
                  </a:lnTo>
                  <a:lnTo>
                    <a:pt x="83" y="221"/>
                  </a:lnTo>
                  <a:lnTo>
                    <a:pt x="83" y="225"/>
                  </a:lnTo>
                  <a:lnTo>
                    <a:pt x="85" y="225"/>
                  </a:lnTo>
                  <a:lnTo>
                    <a:pt x="85" y="226"/>
                  </a:lnTo>
                  <a:lnTo>
                    <a:pt x="87" y="228"/>
                  </a:lnTo>
                  <a:lnTo>
                    <a:pt x="89" y="229"/>
                  </a:lnTo>
                  <a:lnTo>
                    <a:pt x="90" y="229"/>
                  </a:lnTo>
                  <a:lnTo>
                    <a:pt x="88" y="229"/>
                  </a:lnTo>
                  <a:lnTo>
                    <a:pt x="90" y="230"/>
                  </a:lnTo>
                  <a:lnTo>
                    <a:pt x="93" y="231"/>
                  </a:lnTo>
                  <a:lnTo>
                    <a:pt x="93" y="234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0" y="237"/>
                  </a:lnTo>
                  <a:lnTo>
                    <a:pt x="102" y="239"/>
                  </a:lnTo>
                  <a:lnTo>
                    <a:pt x="102" y="238"/>
                  </a:lnTo>
                  <a:lnTo>
                    <a:pt x="103" y="237"/>
                  </a:lnTo>
                  <a:lnTo>
                    <a:pt x="105" y="238"/>
                  </a:lnTo>
                  <a:lnTo>
                    <a:pt x="105" y="240"/>
                  </a:lnTo>
                  <a:lnTo>
                    <a:pt x="103" y="241"/>
                  </a:lnTo>
                  <a:lnTo>
                    <a:pt x="102" y="243"/>
                  </a:lnTo>
                  <a:lnTo>
                    <a:pt x="100" y="246"/>
                  </a:lnTo>
                  <a:lnTo>
                    <a:pt x="103" y="246"/>
                  </a:lnTo>
                  <a:lnTo>
                    <a:pt x="105" y="252"/>
                  </a:lnTo>
                  <a:lnTo>
                    <a:pt x="105" y="255"/>
                  </a:lnTo>
                  <a:lnTo>
                    <a:pt x="103" y="254"/>
                  </a:lnTo>
                  <a:lnTo>
                    <a:pt x="104" y="257"/>
                  </a:lnTo>
                  <a:lnTo>
                    <a:pt x="103" y="257"/>
                  </a:lnTo>
                  <a:lnTo>
                    <a:pt x="103" y="258"/>
                  </a:lnTo>
                  <a:lnTo>
                    <a:pt x="102" y="261"/>
                  </a:lnTo>
                  <a:lnTo>
                    <a:pt x="100" y="261"/>
                  </a:lnTo>
                  <a:lnTo>
                    <a:pt x="100" y="263"/>
                  </a:lnTo>
                  <a:lnTo>
                    <a:pt x="102" y="265"/>
                  </a:lnTo>
                  <a:lnTo>
                    <a:pt x="103" y="267"/>
                  </a:lnTo>
                  <a:lnTo>
                    <a:pt x="102" y="268"/>
                  </a:lnTo>
                  <a:lnTo>
                    <a:pt x="101" y="265"/>
                  </a:lnTo>
                  <a:lnTo>
                    <a:pt x="100" y="265"/>
                  </a:lnTo>
                  <a:lnTo>
                    <a:pt x="97" y="265"/>
                  </a:lnTo>
                  <a:lnTo>
                    <a:pt x="97" y="271"/>
                  </a:lnTo>
                  <a:lnTo>
                    <a:pt x="99" y="273"/>
                  </a:lnTo>
                  <a:lnTo>
                    <a:pt x="103" y="275"/>
                  </a:lnTo>
                  <a:lnTo>
                    <a:pt x="104" y="278"/>
                  </a:lnTo>
                  <a:lnTo>
                    <a:pt x="108" y="281"/>
                  </a:lnTo>
                  <a:lnTo>
                    <a:pt x="110" y="284"/>
                  </a:lnTo>
                  <a:lnTo>
                    <a:pt x="111" y="289"/>
                  </a:lnTo>
                  <a:lnTo>
                    <a:pt x="111" y="293"/>
                  </a:lnTo>
                  <a:lnTo>
                    <a:pt x="112" y="305"/>
                  </a:lnTo>
                  <a:lnTo>
                    <a:pt x="113" y="307"/>
                  </a:lnTo>
                  <a:lnTo>
                    <a:pt x="115" y="308"/>
                  </a:lnTo>
                  <a:lnTo>
                    <a:pt x="116" y="311"/>
                  </a:lnTo>
                  <a:lnTo>
                    <a:pt x="113" y="310"/>
                  </a:lnTo>
                  <a:lnTo>
                    <a:pt x="111" y="308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08" y="292"/>
                  </a:lnTo>
                  <a:lnTo>
                    <a:pt x="108" y="289"/>
                  </a:lnTo>
                  <a:lnTo>
                    <a:pt x="105" y="286"/>
                  </a:lnTo>
                  <a:lnTo>
                    <a:pt x="105" y="284"/>
                  </a:lnTo>
                  <a:lnTo>
                    <a:pt x="100" y="280"/>
                  </a:lnTo>
                  <a:lnTo>
                    <a:pt x="100" y="277"/>
                  </a:lnTo>
                  <a:lnTo>
                    <a:pt x="98" y="279"/>
                  </a:lnTo>
                  <a:lnTo>
                    <a:pt x="93" y="299"/>
                  </a:lnTo>
                  <a:lnTo>
                    <a:pt x="85" y="325"/>
                  </a:lnTo>
                  <a:lnTo>
                    <a:pt x="86" y="326"/>
                  </a:lnTo>
                  <a:lnTo>
                    <a:pt x="87" y="325"/>
                  </a:lnTo>
                  <a:lnTo>
                    <a:pt x="87" y="323"/>
                  </a:lnTo>
                  <a:lnTo>
                    <a:pt x="88" y="322"/>
                  </a:lnTo>
                  <a:lnTo>
                    <a:pt x="90" y="320"/>
                  </a:lnTo>
                  <a:lnTo>
                    <a:pt x="91" y="319"/>
                  </a:lnTo>
                  <a:lnTo>
                    <a:pt x="94" y="323"/>
                  </a:lnTo>
                  <a:lnTo>
                    <a:pt x="94" y="325"/>
                  </a:lnTo>
                  <a:lnTo>
                    <a:pt x="93" y="326"/>
                  </a:lnTo>
                  <a:lnTo>
                    <a:pt x="90" y="326"/>
                  </a:lnTo>
                  <a:lnTo>
                    <a:pt x="90" y="325"/>
                  </a:lnTo>
                  <a:lnTo>
                    <a:pt x="88" y="326"/>
                  </a:lnTo>
                  <a:lnTo>
                    <a:pt x="87" y="328"/>
                  </a:lnTo>
                  <a:lnTo>
                    <a:pt x="85" y="331"/>
                  </a:lnTo>
                  <a:lnTo>
                    <a:pt x="85" y="335"/>
                  </a:lnTo>
                  <a:lnTo>
                    <a:pt x="81" y="347"/>
                  </a:lnTo>
                  <a:lnTo>
                    <a:pt x="78" y="358"/>
                  </a:lnTo>
                  <a:lnTo>
                    <a:pt x="72" y="374"/>
                  </a:lnTo>
                  <a:lnTo>
                    <a:pt x="70" y="378"/>
                  </a:lnTo>
                  <a:lnTo>
                    <a:pt x="67" y="381"/>
                  </a:lnTo>
                  <a:lnTo>
                    <a:pt x="65" y="384"/>
                  </a:lnTo>
                  <a:lnTo>
                    <a:pt x="63" y="385"/>
                  </a:lnTo>
                  <a:lnTo>
                    <a:pt x="61" y="387"/>
                  </a:lnTo>
                  <a:lnTo>
                    <a:pt x="61" y="388"/>
                  </a:lnTo>
                  <a:lnTo>
                    <a:pt x="60" y="387"/>
                  </a:lnTo>
                  <a:lnTo>
                    <a:pt x="57" y="388"/>
                  </a:lnTo>
                  <a:lnTo>
                    <a:pt x="57" y="389"/>
                  </a:lnTo>
                  <a:lnTo>
                    <a:pt x="57" y="390"/>
                  </a:lnTo>
                  <a:lnTo>
                    <a:pt x="58" y="390"/>
                  </a:lnTo>
                  <a:lnTo>
                    <a:pt x="58" y="392"/>
                  </a:lnTo>
                  <a:lnTo>
                    <a:pt x="58" y="393"/>
                  </a:lnTo>
                  <a:lnTo>
                    <a:pt x="60" y="393"/>
                  </a:lnTo>
                  <a:lnTo>
                    <a:pt x="61" y="393"/>
                  </a:lnTo>
                  <a:lnTo>
                    <a:pt x="61" y="395"/>
                  </a:lnTo>
                  <a:lnTo>
                    <a:pt x="63" y="396"/>
                  </a:lnTo>
                  <a:lnTo>
                    <a:pt x="64" y="394"/>
                  </a:lnTo>
                  <a:lnTo>
                    <a:pt x="69" y="396"/>
                  </a:lnTo>
                  <a:lnTo>
                    <a:pt x="70" y="398"/>
                  </a:lnTo>
                  <a:lnTo>
                    <a:pt x="67" y="404"/>
                  </a:lnTo>
                  <a:lnTo>
                    <a:pt x="65" y="405"/>
                  </a:lnTo>
                  <a:lnTo>
                    <a:pt x="65" y="407"/>
                  </a:lnTo>
                  <a:lnTo>
                    <a:pt x="66" y="408"/>
                  </a:lnTo>
                  <a:lnTo>
                    <a:pt x="69" y="409"/>
                  </a:lnTo>
                  <a:lnTo>
                    <a:pt x="70" y="406"/>
                  </a:lnTo>
                  <a:lnTo>
                    <a:pt x="70" y="405"/>
                  </a:lnTo>
                  <a:lnTo>
                    <a:pt x="72" y="405"/>
                  </a:lnTo>
                  <a:lnTo>
                    <a:pt x="72" y="408"/>
                  </a:lnTo>
                  <a:lnTo>
                    <a:pt x="73" y="409"/>
                  </a:lnTo>
                  <a:lnTo>
                    <a:pt x="74" y="409"/>
                  </a:lnTo>
                  <a:lnTo>
                    <a:pt x="76" y="410"/>
                  </a:lnTo>
                  <a:lnTo>
                    <a:pt x="76" y="411"/>
                  </a:lnTo>
                  <a:lnTo>
                    <a:pt x="78" y="411"/>
                  </a:lnTo>
                  <a:lnTo>
                    <a:pt x="79" y="413"/>
                  </a:lnTo>
                  <a:lnTo>
                    <a:pt x="81" y="413"/>
                  </a:lnTo>
                  <a:lnTo>
                    <a:pt x="81" y="414"/>
                  </a:lnTo>
                  <a:lnTo>
                    <a:pt x="83" y="416"/>
                  </a:lnTo>
                  <a:lnTo>
                    <a:pt x="84" y="416"/>
                  </a:lnTo>
                  <a:lnTo>
                    <a:pt x="85" y="416"/>
                  </a:lnTo>
                  <a:lnTo>
                    <a:pt x="90" y="416"/>
                  </a:lnTo>
                  <a:lnTo>
                    <a:pt x="91" y="417"/>
                  </a:lnTo>
                  <a:lnTo>
                    <a:pt x="91" y="420"/>
                  </a:lnTo>
                  <a:lnTo>
                    <a:pt x="93" y="421"/>
                  </a:lnTo>
                  <a:lnTo>
                    <a:pt x="93" y="422"/>
                  </a:lnTo>
                  <a:lnTo>
                    <a:pt x="94" y="424"/>
                  </a:lnTo>
                  <a:lnTo>
                    <a:pt x="96" y="426"/>
                  </a:lnTo>
                  <a:lnTo>
                    <a:pt x="97" y="426"/>
                  </a:lnTo>
                  <a:lnTo>
                    <a:pt x="99" y="425"/>
                  </a:lnTo>
                  <a:lnTo>
                    <a:pt x="101" y="426"/>
                  </a:lnTo>
                  <a:lnTo>
                    <a:pt x="105" y="425"/>
                  </a:lnTo>
                  <a:lnTo>
                    <a:pt x="109" y="428"/>
                  </a:lnTo>
                  <a:lnTo>
                    <a:pt x="111" y="428"/>
                  </a:lnTo>
                  <a:lnTo>
                    <a:pt x="112" y="431"/>
                  </a:lnTo>
                  <a:lnTo>
                    <a:pt x="113" y="432"/>
                  </a:lnTo>
                  <a:lnTo>
                    <a:pt x="114" y="434"/>
                  </a:lnTo>
                  <a:lnTo>
                    <a:pt x="115" y="434"/>
                  </a:lnTo>
                  <a:lnTo>
                    <a:pt x="122" y="433"/>
                  </a:lnTo>
                  <a:lnTo>
                    <a:pt x="124" y="434"/>
                  </a:lnTo>
                  <a:lnTo>
                    <a:pt x="125" y="434"/>
                  </a:lnTo>
                  <a:lnTo>
                    <a:pt x="125" y="436"/>
                  </a:lnTo>
                  <a:lnTo>
                    <a:pt x="126" y="436"/>
                  </a:lnTo>
                  <a:lnTo>
                    <a:pt x="128" y="435"/>
                  </a:lnTo>
                  <a:lnTo>
                    <a:pt x="130" y="436"/>
                  </a:lnTo>
                  <a:lnTo>
                    <a:pt x="133" y="436"/>
                  </a:lnTo>
                  <a:lnTo>
                    <a:pt x="137" y="436"/>
                  </a:lnTo>
                  <a:lnTo>
                    <a:pt x="140" y="438"/>
                  </a:lnTo>
                  <a:lnTo>
                    <a:pt x="140" y="435"/>
                  </a:lnTo>
                  <a:lnTo>
                    <a:pt x="140" y="433"/>
                  </a:lnTo>
                  <a:lnTo>
                    <a:pt x="141" y="432"/>
                  </a:lnTo>
                  <a:lnTo>
                    <a:pt x="141" y="430"/>
                  </a:lnTo>
                  <a:lnTo>
                    <a:pt x="142" y="429"/>
                  </a:lnTo>
                  <a:lnTo>
                    <a:pt x="143" y="431"/>
                  </a:lnTo>
                  <a:lnTo>
                    <a:pt x="147" y="431"/>
                  </a:lnTo>
                  <a:lnTo>
                    <a:pt x="149" y="434"/>
                  </a:lnTo>
                  <a:lnTo>
                    <a:pt x="151" y="434"/>
                  </a:lnTo>
                  <a:lnTo>
                    <a:pt x="152" y="435"/>
                  </a:lnTo>
                  <a:lnTo>
                    <a:pt x="155" y="435"/>
                  </a:lnTo>
                  <a:lnTo>
                    <a:pt x="157" y="436"/>
                  </a:lnTo>
                  <a:lnTo>
                    <a:pt x="157" y="438"/>
                  </a:lnTo>
                  <a:lnTo>
                    <a:pt x="158" y="439"/>
                  </a:lnTo>
                  <a:lnTo>
                    <a:pt x="161" y="439"/>
                  </a:lnTo>
                  <a:lnTo>
                    <a:pt x="163" y="439"/>
                  </a:lnTo>
                  <a:lnTo>
                    <a:pt x="164" y="439"/>
                  </a:lnTo>
                  <a:lnTo>
                    <a:pt x="165" y="440"/>
                  </a:lnTo>
                  <a:lnTo>
                    <a:pt x="166" y="441"/>
                  </a:lnTo>
                  <a:lnTo>
                    <a:pt x="167" y="446"/>
                  </a:lnTo>
                  <a:lnTo>
                    <a:pt x="169" y="446"/>
                  </a:lnTo>
                  <a:lnTo>
                    <a:pt x="169" y="445"/>
                  </a:lnTo>
                  <a:lnTo>
                    <a:pt x="170" y="444"/>
                  </a:lnTo>
                  <a:lnTo>
                    <a:pt x="171" y="444"/>
                  </a:lnTo>
                  <a:lnTo>
                    <a:pt x="173" y="444"/>
                  </a:lnTo>
                  <a:lnTo>
                    <a:pt x="174" y="445"/>
                  </a:lnTo>
                  <a:lnTo>
                    <a:pt x="178" y="447"/>
                  </a:lnTo>
                  <a:lnTo>
                    <a:pt x="178" y="448"/>
                  </a:lnTo>
                  <a:lnTo>
                    <a:pt x="177" y="452"/>
                  </a:lnTo>
                  <a:lnTo>
                    <a:pt x="178" y="454"/>
                  </a:lnTo>
                  <a:lnTo>
                    <a:pt x="181" y="454"/>
                  </a:lnTo>
                  <a:lnTo>
                    <a:pt x="184" y="456"/>
                  </a:lnTo>
                  <a:lnTo>
                    <a:pt x="184" y="457"/>
                  </a:lnTo>
                  <a:lnTo>
                    <a:pt x="185" y="458"/>
                  </a:lnTo>
                  <a:lnTo>
                    <a:pt x="185" y="460"/>
                  </a:lnTo>
                  <a:lnTo>
                    <a:pt x="187" y="460"/>
                  </a:lnTo>
                  <a:lnTo>
                    <a:pt x="188" y="461"/>
                  </a:lnTo>
                  <a:lnTo>
                    <a:pt x="191" y="459"/>
                  </a:lnTo>
                  <a:lnTo>
                    <a:pt x="196" y="459"/>
                  </a:lnTo>
                  <a:lnTo>
                    <a:pt x="197" y="459"/>
                  </a:lnTo>
                  <a:lnTo>
                    <a:pt x="199" y="460"/>
                  </a:lnTo>
                  <a:lnTo>
                    <a:pt x="202" y="462"/>
                  </a:lnTo>
                  <a:lnTo>
                    <a:pt x="203" y="462"/>
                  </a:lnTo>
                  <a:lnTo>
                    <a:pt x="204" y="463"/>
                  </a:lnTo>
                  <a:lnTo>
                    <a:pt x="206" y="463"/>
                  </a:lnTo>
                  <a:lnTo>
                    <a:pt x="209" y="464"/>
                  </a:lnTo>
                  <a:lnTo>
                    <a:pt x="210" y="464"/>
                  </a:lnTo>
                  <a:lnTo>
                    <a:pt x="212" y="462"/>
                  </a:lnTo>
                  <a:lnTo>
                    <a:pt x="217" y="462"/>
                  </a:lnTo>
                  <a:lnTo>
                    <a:pt x="219" y="460"/>
                  </a:lnTo>
                  <a:lnTo>
                    <a:pt x="221" y="460"/>
                  </a:lnTo>
                  <a:lnTo>
                    <a:pt x="222" y="459"/>
                  </a:lnTo>
                  <a:lnTo>
                    <a:pt x="225" y="460"/>
                  </a:lnTo>
                  <a:lnTo>
                    <a:pt x="226" y="462"/>
                  </a:lnTo>
                  <a:lnTo>
                    <a:pt x="230" y="461"/>
                  </a:lnTo>
                  <a:lnTo>
                    <a:pt x="229" y="459"/>
                  </a:lnTo>
                  <a:lnTo>
                    <a:pt x="229" y="457"/>
                  </a:lnTo>
                  <a:lnTo>
                    <a:pt x="227" y="456"/>
                  </a:lnTo>
                  <a:lnTo>
                    <a:pt x="227" y="447"/>
                  </a:lnTo>
                  <a:lnTo>
                    <a:pt x="228" y="442"/>
                  </a:lnTo>
                  <a:lnTo>
                    <a:pt x="229" y="436"/>
                  </a:lnTo>
                  <a:lnTo>
                    <a:pt x="227" y="434"/>
                  </a:lnTo>
                  <a:lnTo>
                    <a:pt x="228" y="434"/>
                  </a:lnTo>
                  <a:lnTo>
                    <a:pt x="229" y="434"/>
                  </a:lnTo>
                  <a:lnTo>
                    <a:pt x="230" y="429"/>
                  </a:lnTo>
                  <a:lnTo>
                    <a:pt x="229" y="428"/>
                  </a:lnTo>
                  <a:lnTo>
                    <a:pt x="230" y="427"/>
                  </a:lnTo>
                  <a:lnTo>
                    <a:pt x="232" y="428"/>
                  </a:lnTo>
                  <a:lnTo>
                    <a:pt x="233" y="425"/>
                  </a:lnTo>
                  <a:lnTo>
                    <a:pt x="237" y="422"/>
                  </a:lnTo>
                  <a:lnTo>
                    <a:pt x="243" y="418"/>
                  </a:lnTo>
                  <a:lnTo>
                    <a:pt x="245" y="419"/>
                  </a:lnTo>
                  <a:lnTo>
                    <a:pt x="248" y="420"/>
                  </a:lnTo>
                  <a:lnTo>
                    <a:pt x="252" y="415"/>
                  </a:lnTo>
                  <a:lnTo>
                    <a:pt x="255" y="414"/>
                  </a:lnTo>
                  <a:lnTo>
                    <a:pt x="257" y="413"/>
                  </a:lnTo>
                  <a:lnTo>
                    <a:pt x="258" y="412"/>
                  </a:lnTo>
                  <a:lnTo>
                    <a:pt x="266" y="407"/>
                  </a:lnTo>
                  <a:lnTo>
                    <a:pt x="270" y="407"/>
                  </a:lnTo>
                  <a:lnTo>
                    <a:pt x="271" y="408"/>
                  </a:lnTo>
                  <a:lnTo>
                    <a:pt x="270" y="409"/>
                  </a:lnTo>
                  <a:lnTo>
                    <a:pt x="271" y="411"/>
                  </a:lnTo>
                  <a:lnTo>
                    <a:pt x="272" y="412"/>
                  </a:lnTo>
                  <a:lnTo>
                    <a:pt x="275" y="413"/>
                  </a:lnTo>
                  <a:lnTo>
                    <a:pt x="278" y="413"/>
                  </a:lnTo>
                  <a:lnTo>
                    <a:pt x="281" y="414"/>
                  </a:lnTo>
                  <a:lnTo>
                    <a:pt x="282" y="413"/>
                  </a:lnTo>
                  <a:lnTo>
                    <a:pt x="287" y="414"/>
                  </a:lnTo>
                  <a:lnTo>
                    <a:pt x="287" y="417"/>
                  </a:lnTo>
                  <a:lnTo>
                    <a:pt x="288" y="417"/>
                  </a:lnTo>
                  <a:lnTo>
                    <a:pt x="288" y="416"/>
                  </a:lnTo>
                  <a:lnTo>
                    <a:pt x="290" y="417"/>
                  </a:lnTo>
                  <a:lnTo>
                    <a:pt x="290" y="418"/>
                  </a:lnTo>
                  <a:lnTo>
                    <a:pt x="287" y="418"/>
                  </a:lnTo>
                  <a:lnTo>
                    <a:pt x="288" y="419"/>
                  </a:lnTo>
                  <a:lnTo>
                    <a:pt x="293" y="420"/>
                  </a:lnTo>
                  <a:lnTo>
                    <a:pt x="295" y="421"/>
                  </a:lnTo>
                  <a:lnTo>
                    <a:pt x="296" y="419"/>
                  </a:lnTo>
                  <a:lnTo>
                    <a:pt x="297" y="419"/>
                  </a:lnTo>
                  <a:lnTo>
                    <a:pt x="295" y="417"/>
                  </a:lnTo>
                  <a:lnTo>
                    <a:pt x="296" y="417"/>
                  </a:lnTo>
                  <a:lnTo>
                    <a:pt x="297" y="416"/>
                  </a:lnTo>
                  <a:lnTo>
                    <a:pt x="298" y="417"/>
                  </a:lnTo>
                  <a:lnTo>
                    <a:pt x="300" y="416"/>
                  </a:lnTo>
                  <a:lnTo>
                    <a:pt x="302" y="420"/>
                  </a:lnTo>
                  <a:lnTo>
                    <a:pt x="303" y="422"/>
                  </a:lnTo>
                  <a:lnTo>
                    <a:pt x="305" y="422"/>
                  </a:lnTo>
                  <a:lnTo>
                    <a:pt x="308" y="422"/>
                  </a:lnTo>
                  <a:lnTo>
                    <a:pt x="311" y="422"/>
                  </a:lnTo>
                  <a:lnTo>
                    <a:pt x="313" y="421"/>
                  </a:lnTo>
                  <a:lnTo>
                    <a:pt x="314" y="423"/>
                  </a:lnTo>
                  <a:lnTo>
                    <a:pt x="314" y="425"/>
                  </a:lnTo>
                  <a:lnTo>
                    <a:pt x="315" y="427"/>
                  </a:lnTo>
                  <a:lnTo>
                    <a:pt x="314" y="427"/>
                  </a:lnTo>
                  <a:lnTo>
                    <a:pt x="314" y="429"/>
                  </a:lnTo>
                  <a:lnTo>
                    <a:pt x="315" y="429"/>
                  </a:lnTo>
                  <a:lnTo>
                    <a:pt x="317" y="430"/>
                  </a:lnTo>
                  <a:lnTo>
                    <a:pt x="318" y="429"/>
                  </a:lnTo>
                  <a:lnTo>
                    <a:pt x="319" y="430"/>
                  </a:lnTo>
                  <a:lnTo>
                    <a:pt x="320" y="429"/>
                  </a:lnTo>
                  <a:lnTo>
                    <a:pt x="322" y="432"/>
                  </a:lnTo>
                  <a:lnTo>
                    <a:pt x="324" y="432"/>
                  </a:lnTo>
                  <a:lnTo>
                    <a:pt x="326" y="432"/>
                  </a:lnTo>
                  <a:lnTo>
                    <a:pt x="326" y="433"/>
                  </a:lnTo>
                  <a:lnTo>
                    <a:pt x="330" y="435"/>
                  </a:lnTo>
                  <a:lnTo>
                    <a:pt x="330" y="438"/>
                  </a:lnTo>
                  <a:lnTo>
                    <a:pt x="333" y="438"/>
                  </a:lnTo>
                  <a:lnTo>
                    <a:pt x="333" y="436"/>
                  </a:lnTo>
                  <a:lnTo>
                    <a:pt x="335" y="436"/>
                  </a:lnTo>
                  <a:lnTo>
                    <a:pt x="336" y="436"/>
                  </a:lnTo>
                  <a:lnTo>
                    <a:pt x="338" y="437"/>
                  </a:lnTo>
                  <a:lnTo>
                    <a:pt x="338" y="438"/>
                  </a:lnTo>
                  <a:lnTo>
                    <a:pt x="341" y="438"/>
                  </a:lnTo>
                  <a:lnTo>
                    <a:pt x="341" y="439"/>
                  </a:lnTo>
                  <a:lnTo>
                    <a:pt x="341" y="440"/>
                  </a:lnTo>
                  <a:lnTo>
                    <a:pt x="341" y="441"/>
                  </a:lnTo>
                  <a:lnTo>
                    <a:pt x="343" y="441"/>
                  </a:lnTo>
                  <a:lnTo>
                    <a:pt x="343" y="439"/>
                  </a:lnTo>
                  <a:lnTo>
                    <a:pt x="344" y="436"/>
                  </a:lnTo>
                  <a:lnTo>
                    <a:pt x="348" y="436"/>
                  </a:lnTo>
                  <a:lnTo>
                    <a:pt x="349" y="438"/>
                  </a:lnTo>
                  <a:lnTo>
                    <a:pt x="351" y="438"/>
                  </a:lnTo>
                  <a:lnTo>
                    <a:pt x="351" y="436"/>
                  </a:lnTo>
                  <a:lnTo>
                    <a:pt x="356" y="435"/>
                  </a:lnTo>
                  <a:lnTo>
                    <a:pt x="357" y="434"/>
                  </a:lnTo>
                  <a:lnTo>
                    <a:pt x="358" y="434"/>
                  </a:lnTo>
                  <a:lnTo>
                    <a:pt x="360" y="435"/>
                  </a:lnTo>
                  <a:lnTo>
                    <a:pt x="361" y="434"/>
                  </a:lnTo>
                  <a:lnTo>
                    <a:pt x="362" y="433"/>
                  </a:lnTo>
                  <a:lnTo>
                    <a:pt x="362" y="430"/>
                  </a:lnTo>
                  <a:lnTo>
                    <a:pt x="359" y="429"/>
                  </a:lnTo>
                  <a:lnTo>
                    <a:pt x="364" y="426"/>
                  </a:lnTo>
                  <a:lnTo>
                    <a:pt x="366" y="422"/>
                  </a:lnTo>
                  <a:lnTo>
                    <a:pt x="370" y="422"/>
                  </a:lnTo>
                  <a:lnTo>
                    <a:pt x="372" y="420"/>
                  </a:lnTo>
                  <a:lnTo>
                    <a:pt x="373" y="419"/>
                  </a:lnTo>
                  <a:lnTo>
                    <a:pt x="373" y="417"/>
                  </a:lnTo>
                  <a:lnTo>
                    <a:pt x="376" y="416"/>
                  </a:lnTo>
                  <a:lnTo>
                    <a:pt x="378" y="415"/>
                  </a:lnTo>
                  <a:lnTo>
                    <a:pt x="380" y="416"/>
                  </a:lnTo>
                  <a:lnTo>
                    <a:pt x="381" y="416"/>
                  </a:lnTo>
                  <a:lnTo>
                    <a:pt x="381" y="413"/>
                  </a:lnTo>
                  <a:lnTo>
                    <a:pt x="384" y="410"/>
                  </a:lnTo>
                  <a:lnTo>
                    <a:pt x="385" y="408"/>
                  </a:lnTo>
                  <a:lnTo>
                    <a:pt x="387" y="408"/>
                  </a:lnTo>
                  <a:lnTo>
                    <a:pt x="387" y="410"/>
                  </a:lnTo>
                  <a:lnTo>
                    <a:pt x="388" y="409"/>
                  </a:lnTo>
                  <a:lnTo>
                    <a:pt x="389" y="407"/>
                  </a:lnTo>
                  <a:lnTo>
                    <a:pt x="391" y="407"/>
                  </a:lnTo>
                  <a:lnTo>
                    <a:pt x="392" y="405"/>
                  </a:lnTo>
                  <a:lnTo>
                    <a:pt x="393" y="406"/>
                  </a:lnTo>
                  <a:lnTo>
                    <a:pt x="394" y="405"/>
                  </a:lnTo>
                  <a:lnTo>
                    <a:pt x="395" y="402"/>
                  </a:lnTo>
                  <a:lnTo>
                    <a:pt x="394" y="398"/>
                  </a:lnTo>
                  <a:lnTo>
                    <a:pt x="397" y="398"/>
                  </a:lnTo>
                  <a:lnTo>
                    <a:pt x="397" y="395"/>
                  </a:lnTo>
                  <a:lnTo>
                    <a:pt x="399" y="394"/>
                  </a:lnTo>
                  <a:lnTo>
                    <a:pt x="400" y="392"/>
                  </a:lnTo>
                  <a:lnTo>
                    <a:pt x="400" y="391"/>
                  </a:lnTo>
                  <a:lnTo>
                    <a:pt x="403" y="391"/>
                  </a:lnTo>
                  <a:lnTo>
                    <a:pt x="403" y="390"/>
                  </a:lnTo>
                  <a:lnTo>
                    <a:pt x="403" y="389"/>
                  </a:lnTo>
                  <a:lnTo>
                    <a:pt x="400" y="386"/>
                  </a:lnTo>
                  <a:lnTo>
                    <a:pt x="401" y="384"/>
                  </a:lnTo>
                  <a:lnTo>
                    <a:pt x="400" y="383"/>
                  </a:lnTo>
                  <a:lnTo>
                    <a:pt x="398" y="385"/>
                  </a:lnTo>
                  <a:lnTo>
                    <a:pt x="394" y="384"/>
                  </a:lnTo>
                  <a:lnTo>
                    <a:pt x="390" y="384"/>
                  </a:lnTo>
                  <a:lnTo>
                    <a:pt x="388" y="384"/>
                  </a:lnTo>
                  <a:lnTo>
                    <a:pt x="386" y="382"/>
                  </a:lnTo>
                  <a:lnTo>
                    <a:pt x="385" y="382"/>
                  </a:lnTo>
                  <a:lnTo>
                    <a:pt x="383" y="381"/>
                  </a:lnTo>
                  <a:lnTo>
                    <a:pt x="378" y="379"/>
                  </a:lnTo>
                  <a:lnTo>
                    <a:pt x="377" y="375"/>
                  </a:lnTo>
                  <a:lnTo>
                    <a:pt x="373" y="372"/>
                  </a:lnTo>
                  <a:lnTo>
                    <a:pt x="375" y="369"/>
                  </a:lnTo>
                  <a:lnTo>
                    <a:pt x="374" y="368"/>
                  </a:lnTo>
                  <a:lnTo>
                    <a:pt x="375" y="367"/>
                  </a:lnTo>
                  <a:lnTo>
                    <a:pt x="374" y="365"/>
                  </a:lnTo>
                  <a:lnTo>
                    <a:pt x="373" y="363"/>
                  </a:lnTo>
                  <a:lnTo>
                    <a:pt x="374" y="361"/>
                  </a:lnTo>
                  <a:lnTo>
                    <a:pt x="375" y="361"/>
                  </a:lnTo>
                  <a:lnTo>
                    <a:pt x="376" y="359"/>
                  </a:lnTo>
                  <a:lnTo>
                    <a:pt x="377" y="356"/>
                  </a:lnTo>
                  <a:lnTo>
                    <a:pt x="378" y="354"/>
                  </a:lnTo>
                  <a:lnTo>
                    <a:pt x="379" y="355"/>
                  </a:lnTo>
                  <a:lnTo>
                    <a:pt x="381" y="356"/>
                  </a:lnTo>
                  <a:lnTo>
                    <a:pt x="382" y="354"/>
                  </a:lnTo>
                  <a:lnTo>
                    <a:pt x="379" y="351"/>
                  </a:lnTo>
                  <a:lnTo>
                    <a:pt x="379" y="349"/>
                  </a:lnTo>
                  <a:lnTo>
                    <a:pt x="379" y="347"/>
                  </a:lnTo>
                  <a:lnTo>
                    <a:pt x="378" y="346"/>
                  </a:lnTo>
                  <a:lnTo>
                    <a:pt x="373" y="345"/>
                  </a:lnTo>
                  <a:lnTo>
                    <a:pt x="371" y="343"/>
                  </a:lnTo>
                  <a:lnTo>
                    <a:pt x="370" y="340"/>
                  </a:lnTo>
                  <a:lnTo>
                    <a:pt x="370" y="337"/>
                  </a:lnTo>
                  <a:lnTo>
                    <a:pt x="368" y="336"/>
                  </a:lnTo>
                  <a:lnTo>
                    <a:pt x="368" y="334"/>
                  </a:lnTo>
                  <a:lnTo>
                    <a:pt x="367" y="331"/>
                  </a:lnTo>
                  <a:close/>
                </a:path>
              </a:pathLst>
            </a:custGeom>
            <a:solidFill>
              <a:srgbClr val="B0B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5" name="Freeform 306"/>
            <p:cNvSpPr>
              <a:spLocks/>
            </p:cNvSpPr>
            <p:nvPr/>
          </p:nvSpPr>
          <p:spPr bwMode="auto">
            <a:xfrm>
              <a:off x="2210620" y="4056684"/>
              <a:ext cx="1042926" cy="954164"/>
            </a:xfrm>
            <a:custGeom>
              <a:avLst/>
              <a:gdLst>
                <a:gd name="T0" fmla="*/ 2147483647 w 403"/>
                <a:gd name="T1" fmla="*/ 2147483647 h 373"/>
                <a:gd name="T2" fmla="*/ 2147483647 w 403"/>
                <a:gd name="T3" fmla="*/ 2147483647 h 373"/>
                <a:gd name="T4" fmla="*/ 2147483647 w 403"/>
                <a:gd name="T5" fmla="*/ 2147483647 h 373"/>
                <a:gd name="T6" fmla="*/ 2147483647 w 403"/>
                <a:gd name="T7" fmla="*/ 2147483647 h 373"/>
                <a:gd name="T8" fmla="*/ 2147483647 w 403"/>
                <a:gd name="T9" fmla="*/ 2147483647 h 373"/>
                <a:gd name="T10" fmla="*/ 2147483647 w 403"/>
                <a:gd name="T11" fmla="*/ 2147483647 h 373"/>
                <a:gd name="T12" fmla="*/ 2147483647 w 403"/>
                <a:gd name="T13" fmla="*/ 2147483647 h 373"/>
                <a:gd name="T14" fmla="*/ 2147483647 w 403"/>
                <a:gd name="T15" fmla="*/ 2147483647 h 373"/>
                <a:gd name="T16" fmla="*/ 2147483647 w 403"/>
                <a:gd name="T17" fmla="*/ 2147483647 h 373"/>
                <a:gd name="T18" fmla="*/ 2147483647 w 403"/>
                <a:gd name="T19" fmla="*/ 2147483647 h 373"/>
                <a:gd name="T20" fmla="*/ 2147483647 w 403"/>
                <a:gd name="T21" fmla="*/ 2147483647 h 373"/>
                <a:gd name="T22" fmla="*/ 2147483647 w 403"/>
                <a:gd name="T23" fmla="*/ 2147483647 h 373"/>
                <a:gd name="T24" fmla="*/ 2147483647 w 403"/>
                <a:gd name="T25" fmla="*/ 2147483647 h 373"/>
                <a:gd name="T26" fmla="*/ 2147483647 w 403"/>
                <a:gd name="T27" fmla="*/ 2147483647 h 373"/>
                <a:gd name="T28" fmla="*/ 2147483647 w 403"/>
                <a:gd name="T29" fmla="*/ 2147483647 h 373"/>
                <a:gd name="T30" fmla="*/ 2147483647 w 403"/>
                <a:gd name="T31" fmla="*/ 2147483647 h 373"/>
                <a:gd name="T32" fmla="*/ 2147483647 w 403"/>
                <a:gd name="T33" fmla="*/ 2147483647 h 373"/>
                <a:gd name="T34" fmla="*/ 2147483647 w 403"/>
                <a:gd name="T35" fmla="*/ 2147483647 h 373"/>
                <a:gd name="T36" fmla="*/ 2147483647 w 403"/>
                <a:gd name="T37" fmla="*/ 2147483647 h 373"/>
                <a:gd name="T38" fmla="*/ 2147483647 w 403"/>
                <a:gd name="T39" fmla="*/ 2147483647 h 373"/>
                <a:gd name="T40" fmla="*/ 2147483647 w 403"/>
                <a:gd name="T41" fmla="*/ 2147483647 h 373"/>
                <a:gd name="T42" fmla="*/ 2147483647 w 403"/>
                <a:gd name="T43" fmla="*/ 2147483647 h 373"/>
                <a:gd name="T44" fmla="*/ 2147483647 w 403"/>
                <a:gd name="T45" fmla="*/ 2147483647 h 373"/>
                <a:gd name="T46" fmla="*/ 2147483647 w 403"/>
                <a:gd name="T47" fmla="*/ 2147483647 h 373"/>
                <a:gd name="T48" fmla="*/ 2147483647 w 403"/>
                <a:gd name="T49" fmla="*/ 2147483647 h 373"/>
                <a:gd name="T50" fmla="*/ 2147483647 w 403"/>
                <a:gd name="T51" fmla="*/ 2147483647 h 373"/>
                <a:gd name="T52" fmla="*/ 2147483647 w 403"/>
                <a:gd name="T53" fmla="*/ 2147483647 h 373"/>
                <a:gd name="T54" fmla="*/ 2147483647 w 403"/>
                <a:gd name="T55" fmla="*/ 2147483647 h 373"/>
                <a:gd name="T56" fmla="*/ 2147483647 w 403"/>
                <a:gd name="T57" fmla="*/ 2147483647 h 373"/>
                <a:gd name="T58" fmla="*/ 2147483647 w 403"/>
                <a:gd name="T59" fmla="*/ 2147483647 h 373"/>
                <a:gd name="T60" fmla="*/ 2147483647 w 403"/>
                <a:gd name="T61" fmla="*/ 2147483647 h 373"/>
                <a:gd name="T62" fmla="*/ 2147483647 w 403"/>
                <a:gd name="T63" fmla="*/ 2147483647 h 373"/>
                <a:gd name="T64" fmla="*/ 2147483647 w 403"/>
                <a:gd name="T65" fmla="*/ 2147483647 h 373"/>
                <a:gd name="T66" fmla="*/ 2147483647 w 403"/>
                <a:gd name="T67" fmla="*/ 2147483647 h 373"/>
                <a:gd name="T68" fmla="*/ 2147483647 w 403"/>
                <a:gd name="T69" fmla="*/ 2147483647 h 373"/>
                <a:gd name="T70" fmla="*/ 2147483647 w 403"/>
                <a:gd name="T71" fmla="*/ 2147483647 h 373"/>
                <a:gd name="T72" fmla="*/ 2147483647 w 403"/>
                <a:gd name="T73" fmla="*/ 2147483647 h 373"/>
                <a:gd name="T74" fmla="*/ 2147483647 w 403"/>
                <a:gd name="T75" fmla="*/ 2147483647 h 373"/>
                <a:gd name="T76" fmla="*/ 2147483647 w 403"/>
                <a:gd name="T77" fmla="*/ 2147483647 h 373"/>
                <a:gd name="T78" fmla="*/ 2147483647 w 403"/>
                <a:gd name="T79" fmla="*/ 2147483647 h 373"/>
                <a:gd name="T80" fmla="*/ 2147483647 w 403"/>
                <a:gd name="T81" fmla="*/ 2147483647 h 373"/>
                <a:gd name="T82" fmla="*/ 2147483647 w 403"/>
                <a:gd name="T83" fmla="*/ 2147483647 h 373"/>
                <a:gd name="T84" fmla="*/ 2147483647 w 403"/>
                <a:gd name="T85" fmla="*/ 2147483647 h 373"/>
                <a:gd name="T86" fmla="*/ 2147483647 w 403"/>
                <a:gd name="T87" fmla="*/ 2147483647 h 373"/>
                <a:gd name="T88" fmla="*/ 2147483647 w 403"/>
                <a:gd name="T89" fmla="*/ 2147483647 h 373"/>
                <a:gd name="T90" fmla="*/ 2147483647 w 403"/>
                <a:gd name="T91" fmla="*/ 2147483647 h 373"/>
                <a:gd name="T92" fmla="*/ 2147483647 w 403"/>
                <a:gd name="T93" fmla="*/ 2147483647 h 373"/>
                <a:gd name="T94" fmla="*/ 2147483647 w 403"/>
                <a:gd name="T95" fmla="*/ 2147483647 h 373"/>
                <a:gd name="T96" fmla="*/ 2147483647 w 403"/>
                <a:gd name="T97" fmla="*/ 2147483647 h 373"/>
                <a:gd name="T98" fmla="*/ 2147483647 w 403"/>
                <a:gd name="T99" fmla="*/ 2147483647 h 373"/>
                <a:gd name="T100" fmla="*/ 2147483647 w 403"/>
                <a:gd name="T101" fmla="*/ 2147483647 h 373"/>
                <a:gd name="T102" fmla="*/ 2147483647 w 403"/>
                <a:gd name="T103" fmla="*/ 2147483647 h 373"/>
                <a:gd name="T104" fmla="*/ 2147483647 w 403"/>
                <a:gd name="T105" fmla="*/ 2147483647 h 373"/>
                <a:gd name="T106" fmla="*/ 2147483647 w 403"/>
                <a:gd name="T107" fmla="*/ 2147483647 h 373"/>
                <a:gd name="T108" fmla="*/ 2147483647 w 403"/>
                <a:gd name="T109" fmla="*/ 2147483647 h 373"/>
                <a:gd name="T110" fmla="*/ 2147483647 w 403"/>
                <a:gd name="T111" fmla="*/ 2147483647 h 373"/>
                <a:gd name="T112" fmla="*/ 2147483647 w 403"/>
                <a:gd name="T113" fmla="*/ 2147483647 h 373"/>
                <a:gd name="T114" fmla="*/ 2147483647 w 403"/>
                <a:gd name="T115" fmla="*/ 2147483647 h 373"/>
                <a:gd name="T116" fmla="*/ 2147483647 w 403"/>
                <a:gd name="T117" fmla="*/ 2147483647 h 3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03"/>
                <a:gd name="T178" fmla="*/ 0 h 373"/>
                <a:gd name="T179" fmla="*/ 403 w 403"/>
                <a:gd name="T180" fmla="*/ 373 h 3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03" h="373">
                  <a:moveTo>
                    <a:pt x="88" y="17"/>
                  </a:moveTo>
                  <a:lnTo>
                    <a:pt x="85" y="19"/>
                  </a:lnTo>
                  <a:lnTo>
                    <a:pt x="85" y="15"/>
                  </a:lnTo>
                  <a:lnTo>
                    <a:pt x="82" y="17"/>
                  </a:lnTo>
                  <a:lnTo>
                    <a:pt x="81" y="16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2" y="21"/>
                  </a:lnTo>
                  <a:lnTo>
                    <a:pt x="72" y="19"/>
                  </a:lnTo>
                  <a:lnTo>
                    <a:pt x="69" y="17"/>
                  </a:lnTo>
                  <a:lnTo>
                    <a:pt x="69" y="13"/>
                  </a:lnTo>
                  <a:lnTo>
                    <a:pt x="67" y="11"/>
                  </a:lnTo>
                  <a:lnTo>
                    <a:pt x="66" y="7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61" y="5"/>
                  </a:lnTo>
                  <a:lnTo>
                    <a:pt x="61" y="3"/>
                  </a:lnTo>
                  <a:lnTo>
                    <a:pt x="63" y="0"/>
                  </a:lnTo>
                  <a:lnTo>
                    <a:pt x="58" y="2"/>
                  </a:lnTo>
                  <a:lnTo>
                    <a:pt x="58" y="4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1" y="3"/>
                  </a:lnTo>
                  <a:lnTo>
                    <a:pt x="48" y="0"/>
                  </a:lnTo>
                  <a:lnTo>
                    <a:pt x="47" y="2"/>
                  </a:lnTo>
                  <a:lnTo>
                    <a:pt x="46" y="5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42" y="7"/>
                  </a:lnTo>
                  <a:lnTo>
                    <a:pt x="40" y="6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2" y="7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3" y="18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5" y="22"/>
                  </a:lnTo>
                  <a:lnTo>
                    <a:pt x="16" y="20"/>
                  </a:lnTo>
                  <a:lnTo>
                    <a:pt x="18" y="21"/>
                  </a:lnTo>
                  <a:lnTo>
                    <a:pt x="17" y="22"/>
                  </a:lnTo>
                  <a:lnTo>
                    <a:pt x="18" y="23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7" y="24"/>
                  </a:lnTo>
                  <a:lnTo>
                    <a:pt x="14" y="25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9" y="21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6"/>
                  </a:lnTo>
                  <a:lnTo>
                    <a:pt x="15" y="28"/>
                  </a:lnTo>
                  <a:lnTo>
                    <a:pt x="16" y="32"/>
                  </a:lnTo>
                  <a:lnTo>
                    <a:pt x="15" y="34"/>
                  </a:lnTo>
                  <a:lnTo>
                    <a:pt x="13" y="33"/>
                  </a:lnTo>
                  <a:lnTo>
                    <a:pt x="2" y="34"/>
                  </a:lnTo>
                  <a:lnTo>
                    <a:pt x="0" y="35"/>
                  </a:lnTo>
                  <a:lnTo>
                    <a:pt x="5" y="38"/>
                  </a:lnTo>
                  <a:lnTo>
                    <a:pt x="6" y="37"/>
                  </a:lnTo>
                  <a:lnTo>
                    <a:pt x="10" y="41"/>
                  </a:lnTo>
                  <a:lnTo>
                    <a:pt x="11" y="44"/>
                  </a:lnTo>
                  <a:lnTo>
                    <a:pt x="11" y="47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15" y="50"/>
                  </a:lnTo>
                  <a:lnTo>
                    <a:pt x="16" y="49"/>
                  </a:lnTo>
                  <a:lnTo>
                    <a:pt x="17" y="46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8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7" y="52"/>
                  </a:lnTo>
                  <a:lnTo>
                    <a:pt x="30" y="53"/>
                  </a:lnTo>
                  <a:lnTo>
                    <a:pt x="30" y="51"/>
                  </a:lnTo>
                  <a:lnTo>
                    <a:pt x="31" y="53"/>
                  </a:lnTo>
                  <a:lnTo>
                    <a:pt x="32" y="52"/>
                  </a:lnTo>
                  <a:lnTo>
                    <a:pt x="31" y="53"/>
                  </a:lnTo>
                  <a:lnTo>
                    <a:pt x="33" y="55"/>
                  </a:lnTo>
                  <a:lnTo>
                    <a:pt x="37" y="56"/>
                  </a:lnTo>
                  <a:lnTo>
                    <a:pt x="38" y="58"/>
                  </a:lnTo>
                  <a:lnTo>
                    <a:pt x="39" y="60"/>
                  </a:lnTo>
                  <a:lnTo>
                    <a:pt x="41" y="61"/>
                  </a:lnTo>
                  <a:lnTo>
                    <a:pt x="42" y="58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9" y="60"/>
                  </a:lnTo>
                  <a:lnTo>
                    <a:pt x="49" y="62"/>
                  </a:lnTo>
                  <a:lnTo>
                    <a:pt x="48" y="64"/>
                  </a:lnTo>
                  <a:lnTo>
                    <a:pt x="47" y="65"/>
                  </a:lnTo>
                  <a:lnTo>
                    <a:pt x="48" y="67"/>
                  </a:lnTo>
                  <a:lnTo>
                    <a:pt x="48" y="73"/>
                  </a:lnTo>
                  <a:lnTo>
                    <a:pt x="49" y="74"/>
                  </a:lnTo>
                  <a:lnTo>
                    <a:pt x="49" y="71"/>
                  </a:lnTo>
                  <a:lnTo>
                    <a:pt x="49" y="69"/>
                  </a:lnTo>
                  <a:lnTo>
                    <a:pt x="52" y="70"/>
                  </a:lnTo>
                  <a:lnTo>
                    <a:pt x="54" y="71"/>
                  </a:lnTo>
                  <a:lnTo>
                    <a:pt x="55" y="70"/>
                  </a:lnTo>
                  <a:lnTo>
                    <a:pt x="54" y="67"/>
                  </a:lnTo>
                  <a:lnTo>
                    <a:pt x="56" y="70"/>
                  </a:lnTo>
                  <a:lnTo>
                    <a:pt x="57" y="69"/>
                  </a:lnTo>
                  <a:lnTo>
                    <a:pt x="58" y="68"/>
                  </a:lnTo>
                  <a:lnTo>
                    <a:pt x="59" y="68"/>
                  </a:lnTo>
                  <a:lnTo>
                    <a:pt x="61" y="68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3" y="69"/>
                  </a:lnTo>
                  <a:lnTo>
                    <a:pt x="64" y="70"/>
                  </a:lnTo>
                  <a:lnTo>
                    <a:pt x="63" y="71"/>
                  </a:lnTo>
                  <a:lnTo>
                    <a:pt x="62" y="71"/>
                  </a:lnTo>
                  <a:lnTo>
                    <a:pt x="62" y="73"/>
                  </a:lnTo>
                  <a:lnTo>
                    <a:pt x="61" y="73"/>
                  </a:lnTo>
                  <a:lnTo>
                    <a:pt x="57" y="71"/>
                  </a:lnTo>
                  <a:lnTo>
                    <a:pt x="55" y="73"/>
                  </a:lnTo>
                  <a:lnTo>
                    <a:pt x="57" y="73"/>
                  </a:lnTo>
                  <a:lnTo>
                    <a:pt x="58" y="76"/>
                  </a:lnTo>
                  <a:lnTo>
                    <a:pt x="60" y="75"/>
                  </a:lnTo>
                  <a:lnTo>
                    <a:pt x="61" y="75"/>
                  </a:lnTo>
                  <a:lnTo>
                    <a:pt x="63" y="76"/>
                  </a:lnTo>
                  <a:lnTo>
                    <a:pt x="63" y="75"/>
                  </a:lnTo>
                  <a:lnTo>
                    <a:pt x="65" y="75"/>
                  </a:lnTo>
                  <a:lnTo>
                    <a:pt x="64" y="76"/>
                  </a:lnTo>
                  <a:lnTo>
                    <a:pt x="69" y="75"/>
                  </a:lnTo>
                  <a:lnTo>
                    <a:pt x="73" y="76"/>
                  </a:lnTo>
                  <a:lnTo>
                    <a:pt x="72" y="77"/>
                  </a:lnTo>
                  <a:lnTo>
                    <a:pt x="69" y="77"/>
                  </a:lnTo>
                  <a:lnTo>
                    <a:pt x="69" y="79"/>
                  </a:lnTo>
                  <a:lnTo>
                    <a:pt x="70" y="80"/>
                  </a:lnTo>
                  <a:lnTo>
                    <a:pt x="70" y="81"/>
                  </a:lnTo>
                  <a:lnTo>
                    <a:pt x="66" y="82"/>
                  </a:lnTo>
                  <a:lnTo>
                    <a:pt x="66" y="83"/>
                  </a:lnTo>
                  <a:lnTo>
                    <a:pt x="67" y="83"/>
                  </a:lnTo>
                  <a:lnTo>
                    <a:pt x="68" y="87"/>
                  </a:lnTo>
                  <a:lnTo>
                    <a:pt x="66" y="87"/>
                  </a:lnTo>
                  <a:lnTo>
                    <a:pt x="67" y="89"/>
                  </a:lnTo>
                  <a:lnTo>
                    <a:pt x="69" y="90"/>
                  </a:lnTo>
                  <a:lnTo>
                    <a:pt x="70" y="89"/>
                  </a:lnTo>
                  <a:lnTo>
                    <a:pt x="72" y="90"/>
                  </a:lnTo>
                  <a:lnTo>
                    <a:pt x="73" y="91"/>
                  </a:lnTo>
                  <a:lnTo>
                    <a:pt x="75" y="90"/>
                  </a:lnTo>
                  <a:lnTo>
                    <a:pt x="78" y="88"/>
                  </a:lnTo>
                  <a:lnTo>
                    <a:pt x="84" y="89"/>
                  </a:lnTo>
                  <a:lnTo>
                    <a:pt x="88" y="90"/>
                  </a:lnTo>
                  <a:lnTo>
                    <a:pt x="88" y="92"/>
                  </a:lnTo>
                  <a:lnTo>
                    <a:pt x="84" y="90"/>
                  </a:lnTo>
                  <a:lnTo>
                    <a:pt x="81" y="90"/>
                  </a:lnTo>
                  <a:lnTo>
                    <a:pt x="78" y="90"/>
                  </a:lnTo>
                  <a:lnTo>
                    <a:pt x="78" y="92"/>
                  </a:lnTo>
                  <a:lnTo>
                    <a:pt x="78" y="93"/>
                  </a:lnTo>
                  <a:lnTo>
                    <a:pt x="77" y="95"/>
                  </a:lnTo>
                  <a:lnTo>
                    <a:pt x="76" y="96"/>
                  </a:lnTo>
                  <a:lnTo>
                    <a:pt x="75" y="96"/>
                  </a:lnTo>
                  <a:lnTo>
                    <a:pt x="74" y="97"/>
                  </a:lnTo>
                  <a:lnTo>
                    <a:pt x="76" y="99"/>
                  </a:lnTo>
                  <a:lnTo>
                    <a:pt x="79" y="99"/>
                  </a:lnTo>
                  <a:lnTo>
                    <a:pt x="81" y="105"/>
                  </a:lnTo>
                  <a:lnTo>
                    <a:pt x="80" y="106"/>
                  </a:lnTo>
                  <a:lnTo>
                    <a:pt x="79" y="108"/>
                  </a:lnTo>
                  <a:lnTo>
                    <a:pt x="78" y="109"/>
                  </a:lnTo>
                  <a:lnTo>
                    <a:pt x="76" y="111"/>
                  </a:lnTo>
                  <a:lnTo>
                    <a:pt x="75" y="111"/>
                  </a:lnTo>
                  <a:lnTo>
                    <a:pt x="75" y="115"/>
                  </a:lnTo>
                  <a:lnTo>
                    <a:pt x="78" y="117"/>
                  </a:lnTo>
                  <a:lnTo>
                    <a:pt x="79" y="120"/>
                  </a:lnTo>
                  <a:lnTo>
                    <a:pt x="79" y="122"/>
                  </a:lnTo>
                  <a:lnTo>
                    <a:pt x="80" y="122"/>
                  </a:lnTo>
                  <a:lnTo>
                    <a:pt x="82" y="126"/>
                  </a:lnTo>
                  <a:lnTo>
                    <a:pt x="83" y="130"/>
                  </a:lnTo>
                  <a:lnTo>
                    <a:pt x="83" y="134"/>
                  </a:lnTo>
                  <a:lnTo>
                    <a:pt x="85" y="134"/>
                  </a:lnTo>
                  <a:lnTo>
                    <a:pt x="85" y="135"/>
                  </a:lnTo>
                  <a:lnTo>
                    <a:pt x="87" y="137"/>
                  </a:lnTo>
                  <a:lnTo>
                    <a:pt x="89" y="138"/>
                  </a:lnTo>
                  <a:lnTo>
                    <a:pt x="90" y="138"/>
                  </a:lnTo>
                  <a:lnTo>
                    <a:pt x="88" y="138"/>
                  </a:lnTo>
                  <a:lnTo>
                    <a:pt x="90" y="139"/>
                  </a:lnTo>
                  <a:lnTo>
                    <a:pt x="93" y="140"/>
                  </a:lnTo>
                  <a:lnTo>
                    <a:pt x="93" y="143"/>
                  </a:lnTo>
                  <a:lnTo>
                    <a:pt x="97" y="144"/>
                  </a:lnTo>
                  <a:lnTo>
                    <a:pt x="100" y="147"/>
                  </a:lnTo>
                  <a:lnTo>
                    <a:pt x="100" y="146"/>
                  </a:lnTo>
                  <a:lnTo>
                    <a:pt x="102" y="148"/>
                  </a:lnTo>
                  <a:lnTo>
                    <a:pt x="102" y="147"/>
                  </a:lnTo>
                  <a:lnTo>
                    <a:pt x="103" y="146"/>
                  </a:lnTo>
                  <a:lnTo>
                    <a:pt x="105" y="147"/>
                  </a:lnTo>
                  <a:lnTo>
                    <a:pt x="105" y="149"/>
                  </a:lnTo>
                  <a:lnTo>
                    <a:pt x="103" y="150"/>
                  </a:lnTo>
                  <a:lnTo>
                    <a:pt x="102" y="152"/>
                  </a:lnTo>
                  <a:lnTo>
                    <a:pt x="100" y="155"/>
                  </a:lnTo>
                  <a:lnTo>
                    <a:pt x="103" y="155"/>
                  </a:lnTo>
                  <a:lnTo>
                    <a:pt x="105" y="161"/>
                  </a:lnTo>
                  <a:lnTo>
                    <a:pt x="105" y="164"/>
                  </a:lnTo>
                  <a:lnTo>
                    <a:pt x="103" y="163"/>
                  </a:lnTo>
                  <a:lnTo>
                    <a:pt x="104" y="166"/>
                  </a:lnTo>
                  <a:lnTo>
                    <a:pt x="103" y="166"/>
                  </a:lnTo>
                  <a:lnTo>
                    <a:pt x="103" y="167"/>
                  </a:lnTo>
                  <a:lnTo>
                    <a:pt x="102" y="170"/>
                  </a:lnTo>
                  <a:lnTo>
                    <a:pt x="100" y="170"/>
                  </a:lnTo>
                  <a:lnTo>
                    <a:pt x="100" y="172"/>
                  </a:lnTo>
                  <a:lnTo>
                    <a:pt x="102" y="174"/>
                  </a:lnTo>
                  <a:lnTo>
                    <a:pt x="103" y="176"/>
                  </a:lnTo>
                  <a:lnTo>
                    <a:pt x="102" y="177"/>
                  </a:lnTo>
                  <a:lnTo>
                    <a:pt x="101" y="174"/>
                  </a:lnTo>
                  <a:lnTo>
                    <a:pt x="100" y="174"/>
                  </a:lnTo>
                  <a:lnTo>
                    <a:pt x="97" y="174"/>
                  </a:lnTo>
                  <a:lnTo>
                    <a:pt x="97" y="180"/>
                  </a:lnTo>
                  <a:lnTo>
                    <a:pt x="99" y="182"/>
                  </a:lnTo>
                  <a:lnTo>
                    <a:pt x="103" y="184"/>
                  </a:lnTo>
                  <a:lnTo>
                    <a:pt x="104" y="187"/>
                  </a:lnTo>
                  <a:lnTo>
                    <a:pt x="108" y="190"/>
                  </a:lnTo>
                  <a:lnTo>
                    <a:pt x="110" y="193"/>
                  </a:lnTo>
                  <a:lnTo>
                    <a:pt x="111" y="198"/>
                  </a:lnTo>
                  <a:lnTo>
                    <a:pt x="111" y="202"/>
                  </a:lnTo>
                  <a:lnTo>
                    <a:pt x="112" y="214"/>
                  </a:lnTo>
                  <a:lnTo>
                    <a:pt x="113" y="216"/>
                  </a:lnTo>
                  <a:lnTo>
                    <a:pt x="115" y="217"/>
                  </a:lnTo>
                  <a:lnTo>
                    <a:pt x="116" y="220"/>
                  </a:lnTo>
                  <a:lnTo>
                    <a:pt x="113" y="219"/>
                  </a:lnTo>
                  <a:lnTo>
                    <a:pt x="111" y="217"/>
                  </a:lnTo>
                  <a:lnTo>
                    <a:pt x="109" y="213"/>
                  </a:lnTo>
                  <a:lnTo>
                    <a:pt x="109" y="211"/>
                  </a:lnTo>
                  <a:lnTo>
                    <a:pt x="108" y="201"/>
                  </a:lnTo>
                  <a:lnTo>
                    <a:pt x="108" y="198"/>
                  </a:lnTo>
                  <a:lnTo>
                    <a:pt x="105" y="195"/>
                  </a:lnTo>
                  <a:lnTo>
                    <a:pt x="105" y="193"/>
                  </a:lnTo>
                  <a:lnTo>
                    <a:pt x="100" y="189"/>
                  </a:lnTo>
                  <a:lnTo>
                    <a:pt x="100" y="186"/>
                  </a:lnTo>
                  <a:lnTo>
                    <a:pt x="98" y="188"/>
                  </a:lnTo>
                  <a:lnTo>
                    <a:pt x="93" y="208"/>
                  </a:lnTo>
                  <a:lnTo>
                    <a:pt x="85" y="234"/>
                  </a:lnTo>
                  <a:lnTo>
                    <a:pt x="86" y="235"/>
                  </a:lnTo>
                  <a:lnTo>
                    <a:pt x="87" y="234"/>
                  </a:lnTo>
                  <a:lnTo>
                    <a:pt x="87" y="232"/>
                  </a:lnTo>
                  <a:lnTo>
                    <a:pt x="88" y="231"/>
                  </a:lnTo>
                  <a:lnTo>
                    <a:pt x="90" y="229"/>
                  </a:lnTo>
                  <a:lnTo>
                    <a:pt x="91" y="228"/>
                  </a:lnTo>
                  <a:lnTo>
                    <a:pt x="94" y="232"/>
                  </a:lnTo>
                  <a:lnTo>
                    <a:pt x="94" y="234"/>
                  </a:lnTo>
                  <a:lnTo>
                    <a:pt x="93" y="235"/>
                  </a:lnTo>
                  <a:lnTo>
                    <a:pt x="90" y="235"/>
                  </a:lnTo>
                  <a:lnTo>
                    <a:pt x="90" y="234"/>
                  </a:lnTo>
                  <a:lnTo>
                    <a:pt x="88" y="235"/>
                  </a:lnTo>
                  <a:lnTo>
                    <a:pt x="87" y="237"/>
                  </a:lnTo>
                  <a:lnTo>
                    <a:pt x="85" y="240"/>
                  </a:lnTo>
                  <a:lnTo>
                    <a:pt x="85" y="244"/>
                  </a:lnTo>
                  <a:lnTo>
                    <a:pt x="81" y="256"/>
                  </a:lnTo>
                  <a:lnTo>
                    <a:pt x="78" y="267"/>
                  </a:lnTo>
                  <a:lnTo>
                    <a:pt x="72" y="283"/>
                  </a:lnTo>
                  <a:lnTo>
                    <a:pt x="70" y="287"/>
                  </a:lnTo>
                  <a:lnTo>
                    <a:pt x="67" y="290"/>
                  </a:lnTo>
                  <a:lnTo>
                    <a:pt x="65" y="293"/>
                  </a:lnTo>
                  <a:lnTo>
                    <a:pt x="63" y="294"/>
                  </a:lnTo>
                  <a:lnTo>
                    <a:pt x="61" y="296"/>
                  </a:lnTo>
                  <a:lnTo>
                    <a:pt x="61" y="297"/>
                  </a:lnTo>
                  <a:lnTo>
                    <a:pt x="60" y="296"/>
                  </a:lnTo>
                  <a:lnTo>
                    <a:pt x="57" y="297"/>
                  </a:lnTo>
                  <a:lnTo>
                    <a:pt x="57" y="298"/>
                  </a:lnTo>
                  <a:lnTo>
                    <a:pt x="57" y="299"/>
                  </a:lnTo>
                  <a:lnTo>
                    <a:pt x="58" y="299"/>
                  </a:lnTo>
                  <a:lnTo>
                    <a:pt x="58" y="301"/>
                  </a:lnTo>
                  <a:lnTo>
                    <a:pt x="58" y="302"/>
                  </a:lnTo>
                  <a:lnTo>
                    <a:pt x="60" y="302"/>
                  </a:lnTo>
                  <a:lnTo>
                    <a:pt x="61" y="302"/>
                  </a:lnTo>
                  <a:lnTo>
                    <a:pt x="61" y="304"/>
                  </a:lnTo>
                  <a:lnTo>
                    <a:pt x="63" y="305"/>
                  </a:lnTo>
                  <a:lnTo>
                    <a:pt x="64" y="303"/>
                  </a:lnTo>
                  <a:lnTo>
                    <a:pt x="69" y="305"/>
                  </a:lnTo>
                  <a:lnTo>
                    <a:pt x="70" y="307"/>
                  </a:lnTo>
                  <a:lnTo>
                    <a:pt x="67" y="313"/>
                  </a:lnTo>
                  <a:lnTo>
                    <a:pt x="65" y="314"/>
                  </a:lnTo>
                  <a:lnTo>
                    <a:pt x="65" y="316"/>
                  </a:lnTo>
                  <a:lnTo>
                    <a:pt x="66" y="317"/>
                  </a:lnTo>
                  <a:lnTo>
                    <a:pt x="69" y="318"/>
                  </a:lnTo>
                  <a:lnTo>
                    <a:pt x="70" y="315"/>
                  </a:lnTo>
                  <a:lnTo>
                    <a:pt x="70" y="314"/>
                  </a:lnTo>
                  <a:lnTo>
                    <a:pt x="72" y="314"/>
                  </a:lnTo>
                  <a:lnTo>
                    <a:pt x="72" y="317"/>
                  </a:lnTo>
                  <a:lnTo>
                    <a:pt x="73" y="318"/>
                  </a:lnTo>
                  <a:lnTo>
                    <a:pt x="74" y="318"/>
                  </a:lnTo>
                  <a:lnTo>
                    <a:pt x="76" y="319"/>
                  </a:lnTo>
                  <a:lnTo>
                    <a:pt x="76" y="320"/>
                  </a:lnTo>
                  <a:lnTo>
                    <a:pt x="78" y="320"/>
                  </a:lnTo>
                  <a:lnTo>
                    <a:pt x="79" y="322"/>
                  </a:lnTo>
                  <a:lnTo>
                    <a:pt x="81" y="322"/>
                  </a:lnTo>
                  <a:lnTo>
                    <a:pt x="81" y="323"/>
                  </a:lnTo>
                  <a:lnTo>
                    <a:pt x="83" y="325"/>
                  </a:lnTo>
                  <a:lnTo>
                    <a:pt x="84" y="325"/>
                  </a:lnTo>
                  <a:lnTo>
                    <a:pt x="85" y="325"/>
                  </a:lnTo>
                  <a:lnTo>
                    <a:pt x="90" y="325"/>
                  </a:lnTo>
                  <a:lnTo>
                    <a:pt x="91" y="326"/>
                  </a:lnTo>
                  <a:lnTo>
                    <a:pt x="91" y="329"/>
                  </a:lnTo>
                  <a:lnTo>
                    <a:pt x="93" y="330"/>
                  </a:lnTo>
                  <a:lnTo>
                    <a:pt x="93" y="331"/>
                  </a:lnTo>
                  <a:lnTo>
                    <a:pt x="94" y="333"/>
                  </a:lnTo>
                  <a:lnTo>
                    <a:pt x="96" y="335"/>
                  </a:lnTo>
                  <a:lnTo>
                    <a:pt x="97" y="335"/>
                  </a:lnTo>
                  <a:lnTo>
                    <a:pt x="99" y="334"/>
                  </a:lnTo>
                  <a:lnTo>
                    <a:pt x="101" y="335"/>
                  </a:lnTo>
                  <a:lnTo>
                    <a:pt x="105" y="334"/>
                  </a:lnTo>
                  <a:lnTo>
                    <a:pt x="109" y="337"/>
                  </a:lnTo>
                  <a:lnTo>
                    <a:pt x="111" y="337"/>
                  </a:lnTo>
                  <a:lnTo>
                    <a:pt x="112" y="340"/>
                  </a:lnTo>
                  <a:lnTo>
                    <a:pt x="113" y="341"/>
                  </a:lnTo>
                  <a:lnTo>
                    <a:pt x="114" y="343"/>
                  </a:lnTo>
                  <a:lnTo>
                    <a:pt x="115" y="343"/>
                  </a:lnTo>
                  <a:lnTo>
                    <a:pt x="122" y="342"/>
                  </a:lnTo>
                  <a:lnTo>
                    <a:pt x="124" y="343"/>
                  </a:lnTo>
                  <a:lnTo>
                    <a:pt x="125" y="343"/>
                  </a:lnTo>
                  <a:lnTo>
                    <a:pt x="125" y="345"/>
                  </a:lnTo>
                  <a:lnTo>
                    <a:pt x="126" y="345"/>
                  </a:lnTo>
                  <a:lnTo>
                    <a:pt x="128" y="344"/>
                  </a:lnTo>
                  <a:lnTo>
                    <a:pt x="130" y="345"/>
                  </a:lnTo>
                  <a:lnTo>
                    <a:pt x="133" y="345"/>
                  </a:lnTo>
                  <a:lnTo>
                    <a:pt x="137" y="345"/>
                  </a:lnTo>
                  <a:lnTo>
                    <a:pt x="140" y="347"/>
                  </a:lnTo>
                  <a:lnTo>
                    <a:pt x="140" y="344"/>
                  </a:lnTo>
                  <a:lnTo>
                    <a:pt x="140" y="342"/>
                  </a:lnTo>
                  <a:lnTo>
                    <a:pt x="141" y="341"/>
                  </a:lnTo>
                  <a:lnTo>
                    <a:pt x="141" y="339"/>
                  </a:lnTo>
                  <a:lnTo>
                    <a:pt x="142" y="338"/>
                  </a:lnTo>
                  <a:lnTo>
                    <a:pt x="143" y="340"/>
                  </a:lnTo>
                  <a:lnTo>
                    <a:pt x="147" y="340"/>
                  </a:lnTo>
                  <a:lnTo>
                    <a:pt x="149" y="343"/>
                  </a:lnTo>
                  <a:lnTo>
                    <a:pt x="151" y="343"/>
                  </a:lnTo>
                  <a:lnTo>
                    <a:pt x="152" y="344"/>
                  </a:lnTo>
                  <a:lnTo>
                    <a:pt x="155" y="344"/>
                  </a:lnTo>
                  <a:lnTo>
                    <a:pt x="157" y="345"/>
                  </a:lnTo>
                  <a:lnTo>
                    <a:pt x="157" y="347"/>
                  </a:lnTo>
                  <a:lnTo>
                    <a:pt x="158" y="348"/>
                  </a:lnTo>
                  <a:lnTo>
                    <a:pt x="161" y="348"/>
                  </a:lnTo>
                  <a:lnTo>
                    <a:pt x="163" y="348"/>
                  </a:lnTo>
                  <a:lnTo>
                    <a:pt x="164" y="348"/>
                  </a:lnTo>
                  <a:lnTo>
                    <a:pt x="165" y="349"/>
                  </a:lnTo>
                  <a:lnTo>
                    <a:pt x="166" y="350"/>
                  </a:lnTo>
                  <a:lnTo>
                    <a:pt x="167" y="355"/>
                  </a:lnTo>
                  <a:lnTo>
                    <a:pt x="169" y="355"/>
                  </a:lnTo>
                  <a:lnTo>
                    <a:pt x="169" y="354"/>
                  </a:lnTo>
                  <a:lnTo>
                    <a:pt x="170" y="353"/>
                  </a:lnTo>
                  <a:lnTo>
                    <a:pt x="171" y="353"/>
                  </a:lnTo>
                  <a:lnTo>
                    <a:pt x="173" y="353"/>
                  </a:lnTo>
                  <a:lnTo>
                    <a:pt x="174" y="354"/>
                  </a:lnTo>
                  <a:lnTo>
                    <a:pt x="178" y="356"/>
                  </a:lnTo>
                  <a:lnTo>
                    <a:pt x="178" y="357"/>
                  </a:lnTo>
                  <a:lnTo>
                    <a:pt x="177" y="361"/>
                  </a:lnTo>
                  <a:lnTo>
                    <a:pt x="178" y="363"/>
                  </a:lnTo>
                  <a:lnTo>
                    <a:pt x="181" y="363"/>
                  </a:lnTo>
                  <a:lnTo>
                    <a:pt x="184" y="365"/>
                  </a:lnTo>
                  <a:lnTo>
                    <a:pt x="184" y="366"/>
                  </a:lnTo>
                  <a:lnTo>
                    <a:pt x="185" y="367"/>
                  </a:lnTo>
                  <a:lnTo>
                    <a:pt x="185" y="369"/>
                  </a:lnTo>
                  <a:lnTo>
                    <a:pt x="187" y="369"/>
                  </a:lnTo>
                  <a:lnTo>
                    <a:pt x="188" y="370"/>
                  </a:lnTo>
                  <a:lnTo>
                    <a:pt x="191" y="368"/>
                  </a:lnTo>
                  <a:lnTo>
                    <a:pt x="196" y="368"/>
                  </a:lnTo>
                  <a:lnTo>
                    <a:pt x="197" y="368"/>
                  </a:lnTo>
                  <a:lnTo>
                    <a:pt x="199" y="369"/>
                  </a:lnTo>
                  <a:lnTo>
                    <a:pt x="202" y="371"/>
                  </a:lnTo>
                  <a:lnTo>
                    <a:pt x="203" y="371"/>
                  </a:lnTo>
                  <a:lnTo>
                    <a:pt x="204" y="372"/>
                  </a:lnTo>
                  <a:lnTo>
                    <a:pt x="206" y="372"/>
                  </a:lnTo>
                  <a:lnTo>
                    <a:pt x="209" y="373"/>
                  </a:lnTo>
                  <a:lnTo>
                    <a:pt x="210" y="373"/>
                  </a:lnTo>
                  <a:lnTo>
                    <a:pt x="212" y="371"/>
                  </a:lnTo>
                  <a:lnTo>
                    <a:pt x="217" y="371"/>
                  </a:lnTo>
                  <a:lnTo>
                    <a:pt x="219" y="369"/>
                  </a:lnTo>
                  <a:lnTo>
                    <a:pt x="221" y="369"/>
                  </a:lnTo>
                  <a:lnTo>
                    <a:pt x="222" y="368"/>
                  </a:lnTo>
                  <a:lnTo>
                    <a:pt x="225" y="369"/>
                  </a:lnTo>
                  <a:lnTo>
                    <a:pt x="226" y="371"/>
                  </a:lnTo>
                  <a:lnTo>
                    <a:pt x="230" y="370"/>
                  </a:lnTo>
                  <a:lnTo>
                    <a:pt x="229" y="368"/>
                  </a:lnTo>
                  <a:lnTo>
                    <a:pt x="229" y="366"/>
                  </a:lnTo>
                  <a:lnTo>
                    <a:pt x="227" y="365"/>
                  </a:lnTo>
                  <a:lnTo>
                    <a:pt x="227" y="356"/>
                  </a:lnTo>
                  <a:lnTo>
                    <a:pt x="228" y="351"/>
                  </a:lnTo>
                  <a:lnTo>
                    <a:pt x="229" y="345"/>
                  </a:lnTo>
                  <a:lnTo>
                    <a:pt x="227" y="343"/>
                  </a:lnTo>
                  <a:lnTo>
                    <a:pt x="228" y="343"/>
                  </a:lnTo>
                  <a:lnTo>
                    <a:pt x="229" y="343"/>
                  </a:lnTo>
                  <a:lnTo>
                    <a:pt x="230" y="338"/>
                  </a:lnTo>
                  <a:lnTo>
                    <a:pt x="229" y="337"/>
                  </a:lnTo>
                  <a:lnTo>
                    <a:pt x="230" y="336"/>
                  </a:lnTo>
                  <a:lnTo>
                    <a:pt x="232" y="337"/>
                  </a:lnTo>
                  <a:lnTo>
                    <a:pt x="233" y="334"/>
                  </a:lnTo>
                  <a:lnTo>
                    <a:pt x="237" y="331"/>
                  </a:lnTo>
                  <a:lnTo>
                    <a:pt x="243" y="327"/>
                  </a:lnTo>
                  <a:lnTo>
                    <a:pt x="245" y="328"/>
                  </a:lnTo>
                  <a:lnTo>
                    <a:pt x="248" y="329"/>
                  </a:lnTo>
                  <a:lnTo>
                    <a:pt x="252" y="324"/>
                  </a:lnTo>
                  <a:lnTo>
                    <a:pt x="255" y="323"/>
                  </a:lnTo>
                  <a:lnTo>
                    <a:pt x="257" y="322"/>
                  </a:lnTo>
                  <a:lnTo>
                    <a:pt x="258" y="321"/>
                  </a:lnTo>
                  <a:lnTo>
                    <a:pt x="266" y="316"/>
                  </a:lnTo>
                  <a:lnTo>
                    <a:pt x="270" y="316"/>
                  </a:lnTo>
                  <a:lnTo>
                    <a:pt x="271" y="317"/>
                  </a:lnTo>
                  <a:lnTo>
                    <a:pt x="270" y="318"/>
                  </a:lnTo>
                  <a:lnTo>
                    <a:pt x="271" y="320"/>
                  </a:lnTo>
                  <a:lnTo>
                    <a:pt x="272" y="321"/>
                  </a:lnTo>
                  <a:lnTo>
                    <a:pt x="275" y="322"/>
                  </a:lnTo>
                  <a:lnTo>
                    <a:pt x="278" y="322"/>
                  </a:lnTo>
                  <a:lnTo>
                    <a:pt x="281" y="323"/>
                  </a:lnTo>
                  <a:lnTo>
                    <a:pt x="282" y="322"/>
                  </a:lnTo>
                  <a:lnTo>
                    <a:pt x="287" y="323"/>
                  </a:lnTo>
                  <a:lnTo>
                    <a:pt x="287" y="326"/>
                  </a:lnTo>
                  <a:lnTo>
                    <a:pt x="288" y="326"/>
                  </a:lnTo>
                  <a:lnTo>
                    <a:pt x="288" y="325"/>
                  </a:lnTo>
                  <a:lnTo>
                    <a:pt x="290" y="326"/>
                  </a:lnTo>
                  <a:lnTo>
                    <a:pt x="290" y="327"/>
                  </a:lnTo>
                  <a:lnTo>
                    <a:pt x="287" y="327"/>
                  </a:lnTo>
                  <a:lnTo>
                    <a:pt x="288" y="328"/>
                  </a:lnTo>
                  <a:lnTo>
                    <a:pt x="293" y="329"/>
                  </a:lnTo>
                  <a:lnTo>
                    <a:pt x="295" y="330"/>
                  </a:lnTo>
                  <a:lnTo>
                    <a:pt x="296" y="328"/>
                  </a:lnTo>
                  <a:lnTo>
                    <a:pt x="297" y="328"/>
                  </a:lnTo>
                  <a:lnTo>
                    <a:pt x="295" y="326"/>
                  </a:lnTo>
                  <a:lnTo>
                    <a:pt x="296" y="326"/>
                  </a:lnTo>
                  <a:lnTo>
                    <a:pt x="297" y="325"/>
                  </a:lnTo>
                  <a:lnTo>
                    <a:pt x="298" y="326"/>
                  </a:lnTo>
                  <a:lnTo>
                    <a:pt x="300" y="325"/>
                  </a:lnTo>
                  <a:lnTo>
                    <a:pt x="302" y="329"/>
                  </a:lnTo>
                  <a:lnTo>
                    <a:pt x="303" y="331"/>
                  </a:lnTo>
                  <a:lnTo>
                    <a:pt x="305" y="331"/>
                  </a:lnTo>
                  <a:lnTo>
                    <a:pt x="308" y="331"/>
                  </a:lnTo>
                  <a:lnTo>
                    <a:pt x="311" y="331"/>
                  </a:lnTo>
                  <a:lnTo>
                    <a:pt x="313" y="330"/>
                  </a:lnTo>
                  <a:lnTo>
                    <a:pt x="314" y="332"/>
                  </a:lnTo>
                  <a:lnTo>
                    <a:pt x="314" y="334"/>
                  </a:lnTo>
                  <a:lnTo>
                    <a:pt x="315" y="336"/>
                  </a:lnTo>
                  <a:lnTo>
                    <a:pt x="314" y="336"/>
                  </a:lnTo>
                  <a:lnTo>
                    <a:pt x="314" y="338"/>
                  </a:lnTo>
                  <a:lnTo>
                    <a:pt x="315" y="338"/>
                  </a:lnTo>
                  <a:lnTo>
                    <a:pt x="317" y="339"/>
                  </a:lnTo>
                  <a:lnTo>
                    <a:pt x="318" y="338"/>
                  </a:lnTo>
                  <a:lnTo>
                    <a:pt x="319" y="339"/>
                  </a:lnTo>
                  <a:lnTo>
                    <a:pt x="320" y="338"/>
                  </a:lnTo>
                  <a:lnTo>
                    <a:pt x="322" y="341"/>
                  </a:lnTo>
                  <a:lnTo>
                    <a:pt x="324" y="341"/>
                  </a:lnTo>
                  <a:lnTo>
                    <a:pt x="326" y="341"/>
                  </a:lnTo>
                  <a:lnTo>
                    <a:pt x="326" y="342"/>
                  </a:lnTo>
                  <a:lnTo>
                    <a:pt x="330" y="344"/>
                  </a:lnTo>
                  <a:lnTo>
                    <a:pt x="330" y="347"/>
                  </a:lnTo>
                  <a:lnTo>
                    <a:pt x="333" y="347"/>
                  </a:lnTo>
                  <a:lnTo>
                    <a:pt x="333" y="345"/>
                  </a:lnTo>
                  <a:lnTo>
                    <a:pt x="335" y="345"/>
                  </a:lnTo>
                  <a:lnTo>
                    <a:pt x="336" y="345"/>
                  </a:lnTo>
                  <a:lnTo>
                    <a:pt x="338" y="346"/>
                  </a:lnTo>
                  <a:lnTo>
                    <a:pt x="338" y="347"/>
                  </a:lnTo>
                  <a:lnTo>
                    <a:pt x="341" y="347"/>
                  </a:lnTo>
                  <a:lnTo>
                    <a:pt x="341" y="348"/>
                  </a:lnTo>
                  <a:lnTo>
                    <a:pt x="341" y="349"/>
                  </a:lnTo>
                  <a:lnTo>
                    <a:pt x="341" y="350"/>
                  </a:lnTo>
                  <a:lnTo>
                    <a:pt x="343" y="350"/>
                  </a:lnTo>
                  <a:lnTo>
                    <a:pt x="343" y="348"/>
                  </a:lnTo>
                  <a:lnTo>
                    <a:pt x="344" y="345"/>
                  </a:lnTo>
                  <a:lnTo>
                    <a:pt x="348" y="345"/>
                  </a:lnTo>
                  <a:lnTo>
                    <a:pt x="349" y="347"/>
                  </a:lnTo>
                  <a:lnTo>
                    <a:pt x="351" y="347"/>
                  </a:lnTo>
                  <a:lnTo>
                    <a:pt x="351" y="345"/>
                  </a:lnTo>
                  <a:lnTo>
                    <a:pt x="356" y="344"/>
                  </a:lnTo>
                  <a:lnTo>
                    <a:pt x="357" y="343"/>
                  </a:lnTo>
                  <a:lnTo>
                    <a:pt x="358" y="343"/>
                  </a:lnTo>
                  <a:lnTo>
                    <a:pt x="360" y="344"/>
                  </a:lnTo>
                  <a:lnTo>
                    <a:pt x="361" y="343"/>
                  </a:lnTo>
                  <a:lnTo>
                    <a:pt x="362" y="342"/>
                  </a:lnTo>
                  <a:lnTo>
                    <a:pt x="362" y="339"/>
                  </a:lnTo>
                  <a:lnTo>
                    <a:pt x="359" y="338"/>
                  </a:lnTo>
                  <a:lnTo>
                    <a:pt x="364" y="335"/>
                  </a:lnTo>
                  <a:lnTo>
                    <a:pt x="366" y="331"/>
                  </a:lnTo>
                  <a:lnTo>
                    <a:pt x="370" y="331"/>
                  </a:lnTo>
                  <a:lnTo>
                    <a:pt x="372" y="329"/>
                  </a:lnTo>
                  <a:lnTo>
                    <a:pt x="373" y="328"/>
                  </a:lnTo>
                  <a:lnTo>
                    <a:pt x="373" y="326"/>
                  </a:lnTo>
                  <a:lnTo>
                    <a:pt x="376" y="325"/>
                  </a:lnTo>
                  <a:lnTo>
                    <a:pt x="378" y="324"/>
                  </a:lnTo>
                  <a:lnTo>
                    <a:pt x="380" y="325"/>
                  </a:lnTo>
                  <a:lnTo>
                    <a:pt x="381" y="325"/>
                  </a:lnTo>
                  <a:lnTo>
                    <a:pt x="381" y="322"/>
                  </a:lnTo>
                  <a:lnTo>
                    <a:pt x="384" y="319"/>
                  </a:lnTo>
                  <a:lnTo>
                    <a:pt x="385" y="317"/>
                  </a:lnTo>
                  <a:lnTo>
                    <a:pt x="387" y="317"/>
                  </a:lnTo>
                  <a:lnTo>
                    <a:pt x="387" y="319"/>
                  </a:lnTo>
                  <a:lnTo>
                    <a:pt x="388" y="318"/>
                  </a:lnTo>
                  <a:lnTo>
                    <a:pt x="389" y="316"/>
                  </a:lnTo>
                  <a:lnTo>
                    <a:pt x="391" y="316"/>
                  </a:lnTo>
                  <a:lnTo>
                    <a:pt x="392" y="314"/>
                  </a:lnTo>
                  <a:lnTo>
                    <a:pt x="393" y="315"/>
                  </a:lnTo>
                  <a:lnTo>
                    <a:pt x="394" y="314"/>
                  </a:lnTo>
                  <a:lnTo>
                    <a:pt x="395" y="311"/>
                  </a:lnTo>
                  <a:lnTo>
                    <a:pt x="394" y="307"/>
                  </a:lnTo>
                  <a:lnTo>
                    <a:pt x="397" y="307"/>
                  </a:lnTo>
                  <a:lnTo>
                    <a:pt x="397" y="304"/>
                  </a:lnTo>
                  <a:lnTo>
                    <a:pt x="399" y="303"/>
                  </a:lnTo>
                  <a:lnTo>
                    <a:pt x="400" y="301"/>
                  </a:lnTo>
                  <a:lnTo>
                    <a:pt x="400" y="300"/>
                  </a:lnTo>
                  <a:lnTo>
                    <a:pt x="403" y="300"/>
                  </a:lnTo>
                  <a:lnTo>
                    <a:pt x="403" y="299"/>
                  </a:lnTo>
                  <a:lnTo>
                    <a:pt x="403" y="298"/>
                  </a:lnTo>
                  <a:lnTo>
                    <a:pt x="400" y="295"/>
                  </a:lnTo>
                  <a:lnTo>
                    <a:pt x="401" y="293"/>
                  </a:lnTo>
                  <a:lnTo>
                    <a:pt x="400" y="292"/>
                  </a:lnTo>
                  <a:lnTo>
                    <a:pt x="398" y="294"/>
                  </a:lnTo>
                  <a:lnTo>
                    <a:pt x="394" y="293"/>
                  </a:lnTo>
                  <a:lnTo>
                    <a:pt x="390" y="293"/>
                  </a:lnTo>
                  <a:lnTo>
                    <a:pt x="388" y="293"/>
                  </a:lnTo>
                  <a:lnTo>
                    <a:pt x="386" y="291"/>
                  </a:lnTo>
                  <a:lnTo>
                    <a:pt x="385" y="291"/>
                  </a:lnTo>
                  <a:lnTo>
                    <a:pt x="383" y="290"/>
                  </a:lnTo>
                  <a:lnTo>
                    <a:pt x="378" y="288"/>
                  </a:lnTo>
                  <a:lnTo>
                    <a:pt x="377" y="284"/>
                  </a:lnTo>
                  <a:lnTo>
                    <a:pt x="373" y="281"/>
                  </a:lnTo>
                  <a:lnTo>
                    <a:pt x="375" y="278"/>
                  </a:lnTo>
                  <a:lnTo>
                    <a:pt x="374" y="277"/>
                  </a:lnTo>
                  <a:lnTo>
                    <a:pt x="375" y="276"/>
                  </a:lnTo>
                  <a:lnTo>
                    <a:pt x="374" y="274"/>
                  </a:lnTo>
                  <a:lnTo>
                    <a:pt x="373" y="272"/>
                  </a:lnTo>
                  <a:lnTo>
                    <a:pt x="374" y="270"/>
                  </a:lnTo>
                  <a:lnTo>
                    <a:pt x="375" y="270"/>
                  </a:lnTo>
                  <a:lnTo>
                    <a:pt x="376" y="268"/>
                  </a:lnTo>
                  <a:lnTo>
                    <a:pt x="377" y="265"/>
                  </a:lnTo>
                  <a:lnTo>
                    <a:pt x="378" y="263"/>
                  </a:lnTo>
                  <a:lnTo>
                    <a:pt x="379" y="264"/>
                  </a:lnTo>
                  <a:lnTo>
                    <a:pt x="381" y="265"/>
                  </a:lnTo>
                  <a:lnTo>
                    <a:pt x="382" y="263"/>
                  </a:lnTo>
                  <a:lnTo>
                    <a:pt x="379" y="260"/>
                  </a:lnTo>
                  <a:lnTo>
                    <a:pt x="379" y="258"/>
                  </a:lnTo>
                  <a:lnTo>
                    <a:pt x="379" y="256"/>
                  </a:lnTo>
                  <a:lnTo>
                    <a:pt x="378" y="255"/>
                  </a:lnTo>
                  <a:lnTo>
                    <a:pt x="373" y="254"/>
                  </a:lnTo>
                  <a:lnTo>
                    <a:pt x="371" y="252"/>
                  </a:lnTo>
                  <a:lnTo>
                    <a:pt x="370" y="249"/>
                  </a:lnTo>
                  <a:lnTo>
                    <a:pt x="370" y="246"/>
                  </a:lnTo>
                  <a:lnTo>
                    <a:pt x="368" y="245"/>
                  </a:lnTo>
                  <a:lnTo>
                    <a:pt x="368" y="243"/>
                  </a:lnTo>
                  <a:lnTo>
                    <a:pt x="367" y="240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6" name="Freeform 307"/>
            <p:cNvSpPr>
              <a:spLocks/>
            </p:cNvSpPr>
            <p:nvPr/>
          </p:nvSpPr>
          <p:spPr bwMode="auto">
            <a:xfrm>
              <a:off x="2438356" y="3823899"/>
              <a:ext cx="892827" cy="846725"/>
            </a:xfrm>
            <a:custGeom>
              <a:avLst/>
              <a:gdLst>
                <a:gd name="T0" fmla="*/ 2147483647 w 345"/>
                <a:gd name="T1" fmla="*/ 2147483647 h 331"/>
                <a:gd name="T2" fmla="*/ 2147483647 w 345"/>
                <a:gd name="T3" fmla="*/ 2147483647 h 331"/>
                <a:gd name="T4" fmla="*/ 2147483647 w 345"/>
                <a:gd name="T5" fmla="*/ 2147483647 h 331"/>
                <a:gd name="T6" fmla="*/ 2147483647 w 345"/>
                <a:gd name="T7" fmla="*/ 2147483647 h 331"/>
                <a:gd name="T8" fmla="*/ 2147483647 w 345"/>
                <a:gd name="T9" fmla="*/ 2147483647 h 331"/>
                <a:gd name="T10" fmla="*/ 2147483647 w 345"/>
                <a:gd name="T11" fmla="*/ 2147483647 h 331"/>
                <a:gd name="T12" fmla="*/ 2147483647 w 345"/>
                <a:gd name="T13" fmla="*/ 2147483647 h 331"/>
                <a:gd name="T14" fmla="*/ 2147483647 w 345"/>
                <a:gd name="T15" fmla="*/ 2147483647 h 331"/>
                <a:gd name="T16" fmla="*/ 2147483647 w 345"/>
                <a:gd name="T17" fmla="*/ 2147483647 h 331"/>
                <a:gd name="T18" fmla="*/ 2147483647 w 345"/>
                <a:gd name="T19" fmla="*/ 2147483647 h 331"/>
                <a:gd name="T20" fmla="*/ 2147483647 w 345"/>
                <a:gd name="T21" fmla="*/ 2147483647 h 331"/>
                <a:gd name="T22" fmla="*/ 2147483647 w 345"/>
                <a:gd name="T23" fmla="*/ 2147483647 h 331"/>
                <a:gd name="T24" fmla="*/ 2147483647 w 345"/>
                <a:gd name="T25" fmla="*/ 2147483647 h 331"/>
                <a:gd name="T26" fmla="*/ 2147483647 w 345"/>
                <a:gd name="T27" fmla="*/ 2147483647 h 331"/>
                <a:gd name="T28" fmla="*/ 2147483647 w 345"/>
                <a:gd name="T29" fmla="*/ 2147483647 h 331"/>
                <a:gd name="T30" fmla="*/ 2147483647 w 345"/>
                <a:gd name="T31" fmla="*/ 2147483647 h 331"/>
                <a:gd name="T32" fmla="*/ 2147483647 w 345"/>
                <a:gd name="T33" fmla="*/ 2147483647 h 331"/>
                <a:gd name="T34" fmla="*/ 2147483647 w 345"/>
                <a:gd name="T35" fmla="*/ 2147483647 h 331"/>
                <a:gd name="T36" fmla="*/ 2147483647 w 345"/>
                <a:gd name="T37" fmla="*/ 2147483647 h 331"/>
                <a:gd name="T38" fmla="*/ 2147483647 w 345"/>
                <a:gd name="T39" fmla="*/ 2147483647 h 331"/>
                <a:gd name="T40" fmla="*/ 2147483647 w 345"/>
                <a:gd name="T41" fmla="*/ 2147483647 h 331"/>
                <a:gd name="T42" fmla="*/ 2147483647 w 345"/>
                <a:gd name="T43" fmla="*/ 2147483647 h 331"/>
                <a:gd name="T44" fmla="*/ 2147483647 w 345"/>
                <a:gd name="T45" fmla="*/ 2147483647 h 331"/>
                <a:gd name="T46" fmla="*/ 2147483647 w 345"/>
                <a:gd name="T47" fmla="*/ 2147483647 h 331"/>
                <a:gd name="T48" fmla="*/ 2147483647 w 345"/>
                <a:gd name="T49" fmla="*/ 2147483647 h 331"/>
                <a:gd name="T50" fmla="*/ 2147483647 w 345"/>
                <a:gd name="T51" fmla="*/ 2147483647 h 331"/>
                <a:gd name="T52" fmla="*/ 2147483647 w 345"/>
                <a:gd name="T53" fmla="*/ 2147483647 h 331"/>
                <a:gd name="T54" fmla="*/ 2147483647 w 345"/>
                <a:gd name="T55" fmla="*/ 2147483647 h 331"/>
                <a:gd name="T56" fmla="*/ 2147483647 w 345"/>
                <a:gd name="T57" fmla="*/ 2147483647 h 331"/>
                <a:gd name="T58" fmla="*/ 2147483647 w 345"/>
                <a:gd name="T59" fmla="*/ 2147483647 h 331"/>
                <a:gd name="T60" fmla="*/ 2147483647 w 345"/>
                <a:gd name="T61" fmla="*/ 2147483647 h 331"/>
                <a:gd name="T62" fmla="*/ 2147483647 w 345"/>
                <a:gd name="T63" fmla="*/ 2147483647 h 331"/>
                <a:gd name="T64" fmla="*/ 2147483647 w 345"/>
                <a:gd name="T65" fmla="*/ 2147483647 h 331"/>
                <a:gd name="T66" fmla="*/ 2147483647 w 345"/>
                <a:gd name="T67" fmla="*/ 2147483647 h 331"/>
                <a:gd name="T68" fmla="*/ 2147483647 w 345"/>
                <a:gd name="T69" fmla="*/ 2147483647 h 331"/>
                <a:gd name="T70" fmla="*/ 2147483647 w 345"/>
                <a:gd name="T71" fmla="*/ 2147483647 h 331"/>
                <a:gd name="T72" fmla="*/ 2147483647 w 345"/>
                <a:gd name="T73" fmla="*/ 2147483647 h 331"/>
                <a:gd name="T74" fmla="*/ 2147483647 w 345"/>
                <a:gd name="T75" fmla="*/ 2147483647 h 331"/>
                <a:gd name="T76" fmla="*/ 2147483647 w 345"/>
                <a:gd name="T77" fmla="*/ 2147483647 h 331"/>
                <a:gd name="T78" fmla="*/ 2147483647 w 345"/>
                <a:gd name="T79" fmla="*/ 2147483647 h 331"/>
                <a:gd name="T80" fmla="*/ 2147483647 w 345"/>
                <a:gd name="T81" fmla="*/ 2147483647 h 331"/>
                <a:gd name="T82" fmla="*/ 2147483647 w 345"/>
                <a:gd name="T83" fmla="*/ 2147483647 h 331"/>
                <a:gd name="T84" fmla="*/ 2147483647 w 345"/>
                <a:gd name="T85" fmla="*/ 2147483647 h 331"/>
                <a:gd name="T86" fmla="*/ 2147483647 w 345"/>
                <a:gd name="T87" fmla="*/ 2147483647 h 331"/>
                <a:gd name="T88" fmla="*/ 2147483647 w 345"/>
                <a:gd name="T89" fmla="*/ 2147483647 h 331"/>
                <a:gd name="T90" fmla="*/ 2147483647 w 345"/>
                <a:gd name="T91" fmla="*/ 2147483647 h 331"/>
                <a:gd name="T92" fmla="*/ 2147483647 w 345"/>
                <a:gd name="T93" fmla="*/ 2147483647 h 331"/>
                <a:gd name="T94" fmla="*/ 2147483647 w 345"/>
                <a:gd name="T95" fmla="*/ 2147483647 h 331"/>
                <a:gd name="T96" fmla="*/ 2147483647 w 345"/>
                <a:gd name="T97" fmla="*/ 2147483647 h 331"/>
                <a:gd name="T98" fmla="*/ 2147483647 w 345"/>
                <a:gd name="T99" fmla="*/ 2147483647 h 331"/>
                <a:gd name="T100" fmla="*/ 2147483647 w 345"/>
                <a:gd name="T101" fmla="*/ 2147483647 h 331"/>
                <a:gd name="T102" fmla="*/ 2147483647 w 345"/>
                <a:gd name="T103" fmla="*/ 2147483647 h 331"/>
                <a:gd name="T104" fmla="*/ 2147483647 w 345"/>
                <a:gd name="T105" fmla="*/ 2147483647 h 331"/>
                <a:gd name="T106" fmla="*/ 2147483647 w 345"/>
                <a:gd name="T107" fmla="*/ 2147483647 h 331"/>
                <a:gd name="T108" fmla="*/ 2147483647 w 345"/>
                <a:gd name="T109" fmla="*/ 2147483647 h 331"/>
                <a:gd name="T110" fmla="*/ 2147483647 w 345"/>
                <a:gd name="T111" fmla="*/ 2147483647 h 331"/>
                <a:gd name="T112" fmla="*/ 2147483647 w 345"/>
                <a:gd name="T113" fmla="*/ 2147483647 h 331"/>
                <a:gd name="T114" fmla="*/ 2147483647 w 345"/>
                <a:gd name="T115" fmla="*/ 2147483647 h 331"/>
                <a:gd name="T116" fmla="*/ 2147483647 w 345"/>
                <a:gd name="T117" fmla="*/ 2147483647 h 331"/>
                <a:gd name="T118" fmla="*/ 2147483647 w 345"/>
                <a:gd name="T119" fmla="*/ 2147483647 h 331"/>
                <a:gd name="T120" fmla="*/ 2147483647 w 345"/>
                <a:gd name="T121" fmla="*/ 2147483647 h 331"/>
                <a:gd name="T122" fmla="*/ 2147483647 w 345"/>
                <a:gd name="T123" fmla="*/ 2147483647 h 33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5"/>
                <a:gd name="T187" fmla="*/ 0 h 331"/>
                <a:gd name="T188" fmla="*/ 345 w 345"/>
                <a:gd name="T189" fmla="*/ 331 h 33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5" h="331">
                  <a:moveTo>
                    <a:pt x="279" y="331"/>
                  </a:moveTo>
                  <a:lnTo>
                    <a:pt x="284" y="329"/>
                  </a:lnTo>
                  <a:lnTo>
                    <a:pt x="287" y="331"/>
                  </a:lnTo>
                  <a:lnTo>
                    <a:pt x="288" y="331"/>
                  </a:lnTo>
                  <a:lnTo>
                    <a:pt x="288" y="329"/>
                  </a:lnTo>
                  <a:lnTo>
                    <a:pt x="290" y="328"/>
                  </a:lnTo>
                  <a:lnTo>
                    <a:pt x="291" y="327"/>
                  </a:lnTo>
                  <a:lnTo>
                    <a:pt x="293" y="327"/>
                  </a:lnTo>
                  <a:lnTo>
                    <a:pt x="296" y="327"/>
                  </a:lnTo>
                  <a:lnTo>
                    <a:pt x="297" y="324"/>
                  </a:lnTo>
                  <a:lnTo>
                    <a:pt x="297" y="322"/>
                  </a:lnTo>
                  <a:lnTo>
                    <a:pt x="299" y="318"/>
                  </a:lnTo>
                  <a:lnTo>
                    <a:pt x="299" y="316"/>
                  </a:lnTo>
                  <a:lnTo>
                    <a:pt x="296" y="313"/>
                  </a:lnTo>
                  <a:lnTo>
                    <a:pt x="296" y="310"/>
                  </a:lnTo>
                  <a:lnTo>
                    <a:pt x="293" y="309"/>
                  </a:lnTo>
                  <a:lnTo>
                    <a:pt x="294" y="304"/>
                  </a:lnTo>
                  <a:lnTo>
                    <a:pt x="291" y="303"/>
                  </a:lnTo>
                  <a:lnTo>
                    <a:pt x="290" y="301"/>
                  </a:lnTo>
                  <a:lnTo>
                    <a:pt x="288" y="301"/>
                  </a:lnTo>
                  <a:lnTo>
                    <a:pt x="288" y="300"/>
                  </a:lnTo>
                  <a:lnTo>
                    <a:pt x="287" y="296"/>
                  </a:lnTo>
                  <a:lnTo>
                    <a:pt x="288" y="294"/>
                  </a:lnTo>
                  <a:lnTo>
                    <a:pt x="288" y="293"/>
                  </a:lnTo>
                  <a:lnTo>
                    <a:pt x="291" y="293"/>
                  </a:lnTo>
                  <a:lnTo>
                    <a:pt x="292" y="293"/>
                  </a:lnTo>
                  <a:lnTo>
                    <a:pt x="293" y="292"/>
                  </a:lnTo>
                  <a:lnTo>
                    <a:pt x="296" y="288"/>
                  </a:lnTo>
                  <a:lnTo>
                    <a:pt x="296" y="286"/>
                  </a:lnTo>
                  <a:lnTo>
                    <a:pt x="295" y="284"/>
                  </a:lnTo>
                  <a:lnTo>
                    <a:pt x="292" y="281"/>
                  </a:lnTo>
                  <a:lnTo>
                    <a:pt x="291" y="280"/>
                  </a:lnTo>
                  <a:lnTo>
                    <a:pt x="291" y="276"/>
                  </a:lnTo>
                  <a:lnTo>
                    <a:pt x="288" y="275"/>
                  </a:lnTo>
                  <a:lnTo>
                    <a:pt x="288" y="273"/>
                  </a:lnTo>
                  <a:lnTo>
                    <a:pt x="288" y="271"/>
                  </a:lnTo>
                  <a:lnTo>
                    <a:pt x="290" y="269"/>
                  </a:lnTo>
                  <a:lnTo>
                    <a:pt x="291" y="268"/>
                  </a:lnTo>
                  <a:lnTo>
                    <a:pt x="290" y="266"/>
                  </a:lnTo>
                  <a:lnTo>
                    <a:pt x="290" y="265"/>
                  </a:lnTo>
                  <a:lnTo>
                    <a:pt x="288" y="265"/>
                  </a:lnTo>
                  <a:lnTo>
                    <a:pt x="290" y="261"/>
                  </a:lnTo>
                  <a:lnTo>
                    <a:pt x="287" y="259"/>
                  </a:lnTo>
                  <a:lnTo>
                    <a:pt x="284" y="259"/>
                  </a:lnTo>
                  <a:lnTo>
                    <a:pt x="283" y="259"/>
                  </a:lnTo>
                  <a:lnTo>
                    <a:pt x="279" y="259"/>
                  </a:lnTo>
                  <a:lnTo>
                    <a:pt x="277" y="261"/>
                  </a:lnTo>
                  <a:lnTo>
                    <a:pt x="276" y="261"/>
                  </a:lnTo>
                  <a:lnTo>
                    <a:pt x="275" y="262"/>
                  </a:lnTo>
                  <a:lnTo>
                    <a:pt x="273" y="261"/>
                  </a:lnTo>
                  <a:lnTo>
                    <a:pt x="270" y="263"/>
                  </a:lnTo>
                  <a:lnTo>
                    <a:pt x="268" y="266"/>
                  </a:lnTo>
                  <a:lnTo>
                    <a:pt x="270" y="266"/>
                  </a:lnTo>
                  <a:lnTo>
                    <a:pt x="269" y="268"/>
                  </a:lnTo>
                  <a:lnTo>
                    <a:pt x="270" y="268"/>
                  </a:lnTo>
                  <a:lnTo>
                    <a:pt x="268" y="273"/>
                  </a:lnTo>
                  <a:lnTo>
                    <a:pt x="266" y="274"/>
                  </a:lnTo>
                  <a:lnTo>
                    <a:pt x="264" y="273"/>
                  </a:lnTo>
                  <a:lnTo>
                    <a:pt x="262" y="274"/>
                  </a:lnTo>
                  <a:lnTo>
                    <a:pt x="259" y="274"/>
                  </a:lnTo>
                  <a:lnTo>
                    <a:pt x="260" y="271"/>
                  </a:lnTo>
                  <a:lnTo>
                    <a:pt x="263" y="270"/>
                  </a:lnTo>
                  <a:lnTo>
                    <a:pt x="265" y="269"/>
                  </a:lnTo>
                  <a:lnTo>
                    <a:pt x="265" y="267"/>
                  </a:lnTo>
                  <a:lnTo>
                    <a:pt x="268" y="262"/>
                  </a:lnTo>
                  <a:lnTo>
                    <a:pt x="266" y="262"/>
                  </a:lnTo>
                  <a:lnTo>
                    <a:pt x="265" y="259"/>
                  </a:lnTo>
                  <a:lnTo>
                    <a:pt x="265" y="257"/>
                  </a:lnTo>
                  <a:lnTo>
                    <a:pt x="267" y="255"/>
                  </a:lnTo>
                  <a:lnTo>
                    <a:pt x="268" y="253"/>
                  </a:lnTo>
                  <a:lnTo>
                    <a:pt x="266" y="251"/>
                  </a:lnTo>
                  <a:lnTo>
                    <a:pt x="274" y="244"/>
                  </a:lnTo>
                  <a:lnTo>
                    <a:pt x="278" y="241"/>
                  </a:lnTo>
                  <a:lnTo>
                    <a:pt x="278" y="238"/>
                  </a:lnTo>
                  <a:lnTo>
                    <a:pt x="279" y="236"/>
                  </a:lnTo>
                  <a:lnTo>
                    <a:pt x="278" y="234"/>
                  </a:lnTo>
                  <a:lnTo>
                    <a:pt x="279" y="232"/>
                  </a:lnTo>
                  <a:lnTo>
                    <a:pt x="285" y="230"/>
                  </a:lnTo>
                  <a:lnTo>
                    <a:pt x="287" y="227"/>
                  </a:lnTo>
                  <a:lnTo>
                    <a:pt x="288" y="226"/>
                  </a:lnTo>
                  <a:lnTo>
                    <a:pt x="290" y="223"/>
                  </a:lnTo>
                  <a:lnTo>
                    <a:pt x="293" y="222"/>
                  </a:lnTo>
                  <a:lnTo>
                    <a:pt x="294" y="219"/>
                  </a:lnTo>
                  <a:lnTo>
                    <a:pt x="296" y="217"/>
                  </a:lnTo>
                  <a:lnTo>
                    <a:pt x="297" y="216"/>
                  </a:lnTo>
                  <a:lnTo>
                    <a:pt x="297" y="215"/>
                  </a:lnTo>
                  <a:lnTo>
                    <a:pt x="299" y="214"/>
                  </a:lnTo>
                  <a:lnTo>
                    <a:pt x="299" y="213"/>
                  </a:lnTo>
                  <a:lnTo>
                    <a:pt x="301" y="212"/>
                  </a:lnTo>
                  <a:lnTo>
                    <a:pt x="300" y="210"/>
                  </a:lnTo>
                  <a:lnTo>
                    <a:pt x="296" y="211"/>
                  </a:lnTo>
                  <a:lnTo>
                    <a:pt x="294" y="211"/>
                  </a:lnTo>
                  <a:lnTo>
                    <a:pt x="298" y="207"/>
                  </a:lnTo>
                  <a:lnTo>
                    <a:pt x="299" y="205"/>
                  </a:lnTo>
                  <a:lnTo>
                    <a:pt x="302" y="205"/>
                  </a:lnTo>
                  <a:lnTo>
                    <a:pt x="305" y="205"/>
                  </a:lnTo>
                  <a:lnTo>
                    <a:pt x="306" y="205"/>
                  </a:lnTo>
                  <a:lnTo>
                    <a:pt x="306" y="207"/>
                  </a:lnTo>
                  <a:lnTo>
                    <a:pt x="308" y="208"/>
                  </a:lnTo>
                  <a:lnTo>
                    <a:pt x="310" y="208"/>
                  </a:lnTo>
                  <a:lnTo>
                    <a:pt x="312" y="210"/>
                  </a:lnTo>
                  <a:lnTo>
                    <a:pt x="314" y="208"/>
                  </a:lnTo>
                  <a:lnTo>
                    <a:pt x="314" y="206"/>
                  </a:lnTo>
                  <a:lnTo>
                    <a:pt x="316" y="205"/>
                  </a:lnTo>
                  <a:lnTo>
                    <a:pt x="318" y="203"/>
                  </a:lnTo>
                  <a:lnTo>
                    <a:pt x="319" y="202"/>
                  </a:lnTo>
                  <a:lnTo>
                    <a:pt x="320" y="201"/>
                  </a:lnTo>
                  <a:lnTo>
                    <a:pt x="318" y="196"/>
                  </a:lnTo>
                  <a:lnTo>
                    <a:pt x="318" y="195"/>
                  </a:lnTo>
                  <a:lnTo>
                    <a:pt x="319" y="192"/>
                  </a:lnTo>
                  <a:lnTo>
                    <a:pt x="319" y="189"/>
                  </a:lnTo>
                  <a:lnTo>
                    <a:pt x="320" y="186"/>
                  </a:lnTo>
                  <a:lnTo>
                    <a:pt x="320" y="185"/>
                  </a:lnTo>
                  <a:lnTo>
                    <a:pt x="321" y="183"/>
                  </a:lnTo>
                  <a:lnTo>
                    <a:pt x="321" y="182"/>
                  </a:lnTo>
                  <a:lnTo>
                    <a:pt x="322" y="181"/>
                  </a:lnTo>
                  <a:lnTo>
                    <a:pt x="322" y="179"/>
                  </a:lnTo>
                  <a:lnTo>
                    <a:pt x="320" y="177"/>
                  </a:lnTo>
                  <a:lnTo>
                    <a:pt x="320" y="175"/>
                  </a:lnTo>
                  <a:lnTo>
                    <a:pt x="321" y="173"/>
                  </a:lnTo>
                  <a:lnTo>
                    <a:pt x="324" y="167"/>
                  </a:lnTo>
                  <a:lnTo>
                    <a:pt x="325" y="163"/>
                  </a:lnTo>
                  <a:lnTo>
                    <a:pt x="327" y="162"/>
                  </a:lnTo>
                  <a:lnTo>
                    <a:pt x="327" y="156"/>
                  </a:lnTo>
                  <a:lnTo>
                    <a:pt x="329" y="150"/>
                  </a:lnTo>
                  <a:lnTo>
                    <a:pt x="330" y="145"/>
                  </a:lnTo>
                  <a:lnTo>
                    <a:pt x="333" y="144"/>
                  </a:lnTo>
                  <a:lnTo>
                    <a:pt x="335" y="142"/>
                  </a:lnTo>
                  <a:lnTo>
                    <a:pt x="336" y="140"/>
                  </a:lnTo>
                  <a:lnTo>
                    <a:pt x="339" y="138"/>
                  </a:lnTo>
                  <a:lnTo>
                    <a:pt x="342" y="131"/>
                  </a:lnTo>
                  <a:lnTo>
                    <a:pt x="344" y="129"/>
                  </a:lnTo>
                  <a:lnTo>
                    <a:pt x="344" y="128"/>
                  </a:lnTo>
                  <a:lnTo>
                    <a:pt x="345" y="128"/>
                  </a:lnTo>
                  <a:lnTo>
                    <a:pt x="345" y="127"/>
                  </a:lnTo>
                  <a:lnTo>
                    <a:pt x="342" y="127"/>
                  </a:lnTo>
                  <a:lnTo>
                    <a:pt x="336" y="125"/>
                  </a:lnTo>
                  <a:lnTo>
                    <a:pt x="336" y="123"/>
                  </a:lnTo>
                  <a:lnTo>
                    <a:pt x="335" y="123"/>
                  </a:lnTo>
                  <a:lnTo>
                    <a:pt x="334" y="123"/>
                  </a:lnTo>
                  <a:lnTo>
                    <a:pt x="333" y="123"/>
                  </a:lnTo>
                  <a:lnTo>
                    <a:pt x="332" y="122"/>
                  </a:lnTo>
                  <a:lnTo>
                    <a:pt x="330" y="123"/>
                  </a:lnTo>
                  <a:lnTo>
                    <a:pt x="328" y="123"/>
                  </a:lnTo>
                  <a:lnTo>
                    <a:pt x="327" y="123"/>
                  </a:lnTo>
                  <a:lnTo>
                    <a:pt x="326" y="122"/>
                  </a:lnTo>
                  <a:lnTo>
                    <a:pt x="323" y="122"/>
                  </a:lnTo>
                  <a:lnTo>
                    <a:pt x="321" y="120"/>
                  </a:lnTo>
                  <a:lnTo>
                    <a:pt x="321" y="119"/>
                  </a:lnTo>
                  <a:lnTo>
                    <a:pt x="321" y="117"/>
                  </a:lnTo>
                  <a:lnTo>
                    <a:pt x="320" y="117"/>
                  </a:lnTo>
                  <a:lnTo>
                    <a:pt x="315" y="117"/>
                  </a:lnTo>
                  <a:lnTo>
                    <a:pt x="314" y="119"/>
                  </a:lnTo>
                  <a:lnTo>
                    <a:pt x="312" y="118"/>
                  </a:lnTo>
                  <a:lnTo>
                    <a:pt x="311" y="118"/>
                  </a:lnTo>
                  <a:lnTo>
                    <a:pt x="310" y="117"/>
                  </a:lnTo>
                  <a:lnTo>
                    <a:pt x="308" y="117"/>
                  </a:lnTo>
                  <a:lnTo>
                    <a:pt x="306" y="118"/>
                  </a:lnTo>
                  <a:lnTo>
                    <a:pt x="305" y="116"/>
                  </a:lnTo>
                  <a:lnTo>
                    <a:pt x="303" y="114"/>
                  </a:lnTo>
                  <a:lnTo>
                    <a:pt x="302" y="114"/>
                  </a:lnTo>
                  <a:lnTo>
                    <a:pt x="300" y="115"/>
                  </a:lnTo>
                  <a:lnTo>
                    <a:pt x="300" y="114"/>
                  </a:lnTo>
                  <a:lnTo>
                    <a:pt x="299" y="116"/>
                  </a:lnTo>
                  <a:lnTo>
                    <a:pt x="297" y="115"/>
                  </a:lnTo>
                  <a:lnTo>
                    <a:pt x="296" y="114"/>
                  </a:lnTo>
                  <a:lnTo>
                    <a:pt x="296" y="113"/>
                  </a:lnTo>
                  <a:lnTo>
                    <a:pt x="295" y="111"/>
                  </a:lnTo>
                  <a:lnTo>
                    <a:pt x="295" y="110"/>
                  </a:lnTo>
                  <a:lnTo>
                    <a:pt x="294" y="110"/>
                  </a:lnTo>
                  <a:lnTo>
                    <a:pt x="294" y="108"/>
                  </a:lnTo>
                  <a:lnTo>
                    <a:pt x="293" y="108"/>
                  </a:lnTo>
                  <a:lnTo>
                    <a:pt x="293" y="106"/>
                  </a:lnTo>
                  <a:lnTo>
                    <a:pt x="292" y="106"/>
                  </a:lnTo>
                  <a:lnTo>
                    <a:pt x="290" y="101"/>
                  </a:lnTo>
                  <a:lnTo>
                    <a:pt x="288" y="99"/>
                  </a:lnTo>
                  <a:lnTo>
                    <a:pt x="287" y="98"/>
                  </a:lnTo>
                  <a:lnTo>
                    <a:pt x="285" y="98"/>
                  </a:lnTo>
                  <a:lnTo>
                    <a:pt x="284" y="99"/>
                  </a:lnTo>
                  <a:lnTo>
                    <a:pt x="281" y="96"/>
                  </a:lnTo>
                  <a:lnTo>
                    <a:pt x="278" y="96"/>
                  </a:lnTo>
                  <a:lnTo>
                    <a:pt x="275" y="99"/>
                  </a:lnTo>
                  <a:lnTo>
                    <a:pt x="273" y="98"/>
                  </a:lnTo>
                  <a:lnTo>
                    <a:pt x="273" y="97"/>
                  </a:lnTo>
                  <a:lnTo>
                    <a:pt x="271" y="96"/>
                  </a:lnTo>
                  <a:lnTo>
                    <a:pt x="269" y="95"/>
                  </a:lnTo>
                  <a:lnTo>
                    <a:pt x="268" y="93"/>
                  </a:lnTo>
                  <a:lnTo>
                    <a:pt x="266" y="93"/>
                  </a:lnTo>
                  <a:lnTo>
                    <a:pt x="265" y="93"/>
                  </a:lnTo>
                  <a:lnTo>
                    <a:pt x="264" y="93"/>
                  </a:lnTo>
                  <a:lnTo>
                    <a:pt x="263" y="93"/>
                  </a:lnTo>
                  <a:lnTo>
                    <a:pt x="261" y="93"/>
                  </a:lnTo>
                  <a:lnTo>
                    <a:pt x="261" y="95"/>
                  </a:lnTo>
                  <a:lnTo>
                    <a:pt x="260" y="95"/>
                  </a:lnTo>
                  <a:lnTo>
                    <a:pt x="260" y="94"/>
                  </a:lnTo>
                  <a:lnTo>
                    <a:pt x="257" y="95"/>
                  </a:lnTo>
                  <a:lnTo>
                    <a:pt x="256" y="95"/>
                  </a:lnTo>
                  <a:lnTo>
                    <a:pt x="256" y="94"/>
                  </a:lnTo>
                  <a:lnTo>
                    <a:pt x="256" y="93"/>
                  </a:lnTo>
                  <a:lnTo>
                    <a:pt x="256" y="92"/>
                  </a:lnTo>
                  <a:lnTo>
                    <a:pt x="256" y="91"/>
                  </a:lnTo>
                  <a:lnTo>
                    <a:pt x="256" y="89"/>
                  </a:lnTo>
                  <a:lnTo>
                    <a:pt x="254" y="88"/>
                  </a:lnTo>
                  <a:lnTo>
                    <a:pt x="253" y="88"/>
                  </a:lnTo>
                  <a:lnTo>
                    <a:pt x="252" y="88"/>
                  </a:lnTo>
                  <a:lnTo>
                    <a:pt x="251" y="88"/>
                  </a:lnTo>
                  <a:lnTo>
                    <a:pt x="253" y="86"/>
                  </a:lnTo>
                  <a:lnTo>
                    <a:pt x="251" y="84"/>
                  </a:lnTo>
                  <a:lnTo>
                    <a:pt x="250" y="84"/>
                  </a:lnTo>
                  <a:lnTo>
                    <a:pt x="247" y="83"/>
                  </a:lnTo>
                  <a:lnTo>
                    <a:pt x="247" y="82"/>
                  </a:lnTo>
                  <a:lnTo>
                    <a:pt x="246" y="82"/>
                  </a:lnTo>
                  <a:lnTo>
                    <a:pt x="246" y="81"/>
                  </a:lnTo>
                  <a:lnTo>
                    <a:pt x="245" y="79"/>
                  </a:lnTo>
                  <a:lnTo>
                    <a:pt x="244" y="79"/>
                  </a:lnTo>
                  <a:lnTo>
                    <a:pt x="242" y="78"/>
                  </a:lnTo>
                  <a:lnTo>
                    <a:pt x="242" y="77"/>
                  </a:lnTo>
                  <a:lnTo>
                    <a:pt x="241" y="77"/>
                  </a:lnTo>
                  <a:lnTo>
                    <a:pt x="240" y="77"/>
                  </a:lnTo>
                  <a:lnTo>
                    <a:pt x="238" y="77"/>
                  </a:lnTo>
                  <a:lnTo>
                    <a:pt x="239" y="76"/>
                  </a:lnTo>
                  <a:lnTo>
                    <a:pt x="238" y="73"/>
                  </a:lnTo>
                  <a:lnTo>
                    <a:pt x="239" y="71"/>
                  </a:lnTo>
                  <a:lnTo>
                    <a:pt x="239" y="70"/>
                  </a:lnTo>
                  <a:lnTo>
                    <a:pt x="239" y="69"/>
                  </a:lnTo>
                  <a:lnTo>
                    <a:pt x="238" y="68"/>
                  </a:lnTo>
                  <a:lnTo>
                    <a:pt x="236" y="68"/>
                  </a:lnTo>
                  <a:lnTo>
                    <a:pt x="236" y="67"/>
                  </a:lnTo>
                  <a:lnTo>
                    <a:pt x="237" y="67"/>
                  </a:lnTo>
                  <a:lnTo>
                    <a:pt x="238" y="64"/>
                  </a:lnTo>
                  <a:lnTo>
                    <a:pt x="239" y="64"/>
                  </a:lnTo>
                  <a:lnTo>
                    <a:pt x="238" y="62"/>
                  </a:lnTo>
                  <a:lnTo>
                    <a:pt x="239" y="62"/>
                  </a:lnTo>
                  <a:lnTo>
                    <a:pt x="239" y="61"/>
                  </a:lnTo>
                  <a:lnTo>
                    <a:pt x="239" y="60"/>
                  </a:lnTo>
                  <a:lnTo>
                    <a:pt x="239" y="61"/>
                  </a:lnTo>
                  <a:lnTo>
                    <a:pt x="240" y="60"/>
                  </a:lnTo>
                  <a:lnTo>
                    <a:pt x="239" y="59"/>
                  </a:lnTo>
                  <a:lnTo>
                    <a:pt x="241" y="58"/>
                  </a:lnTo>
                  <a:lnTo>
                    <a:pt x="240" y="58"/>
                  </a:lnTo>
                  <a:lnTo>
                    <a:pt x="239" y="57"/>
                  </a:lnTo>
                  <a:lnTo>
                    <a:pt x="236" y="59"/>
                  </a:lnTo>
                  <a:lnTo>
                    <a:pt x="235" y="60"/>
                  </a:lnTo>
                  <a:lnTo>
                    <a:pt x="235" y="61"/>
                  </a:lnTo>
                  <a:lnTo>
                    <a:pt x="234" y="63"/>
                  </a:lnTo>
                  <a:lnTo>
                    <a:pt x="233" y="64"/>
                  </a:lnTo>
                  <a:lnTo>
                    <a:pt x="233" y="65"/>
                  </a:lnTo>
                  <a:lnTo>
                    <a:pt x="232" y="65"/>
                  </a:lnTo>
                  <a:lnTo>
                    <a:pt x="230" y="65"/>
                  </a:lnTo>
                  <a:lnTo>
                    <a:pt x="226" y="68"/>
                  </a:lnTo>
                  <a:lnTo>
                    <a:pt x="222" y="67"/>
                  </a:lnTo>
                  <a:lnTo>
                    <a:pt x="221" y="65"/>
                  </a:lnTo>
                  <a:lnTo>
                    <a:pt x="219" y="66"/>
                  </a:lnTo>
                  <a:lnTo>
                    <a:pt x="218" y="66"/>
                  </a:lnTo>
                  <a:lnTo>
                    <a:pt x="217" y="65"/>
                  </a:lnTo>
                  <a:lnTo>
                    <a:pt x="216" y="65"/>
                  </a:lnTo>
                  <a:lnTo>
                    <a:pt x="216" y="64"/>
                  </a:lnTo>
                  <a:lnTo>
                    <a:pt x="217" y="64"/>
                  </a:lnTo>
                  <a:lnTo>
                    <a:pt x="216" y="63"/>
                  </a:lnTo>
                  <a:lnTo>
                    <a:pt x="217" y="62"/>
                  </a:lnTo>
                  <a:lnTo>
                    <a:pt x="218" y="61"/>
                  </a:lnTo>
                  <a:lnTo>
                    <a:pt x="219" y="61"/>
                  </a:lnTo>
                  <a:lnTo>
                    <a:pt x="218" y="59"/>
                  </a:lnTo>
                  <a:lnTo>
                    <a:pt x="218" y="57"/>
                  </a:lnTo>
                  <a:lnTo>
                    <a:pt x="217" y="57"/>
                  </a:lnTo>
                  <a:lnTo>
                    <a:pt x="217" y="56"/>
                  </a:lnTo>
                  <a:lnTo>
                    <a:pt x="218" y="53"/>
                  </a:lnTo>
                  <a:lnTo>
                    <a:pt x="217" y="53"/>
                  </a:lnTo>
                  <a:lnTo>
                    <a:pt x="220" y="51"/>
                  </a:lnTo>
                  <a:lnTo>
                    <a:pt x="220" y="50"/>
                  </a:lnTo>
                  <a:lnTo>
                    <a:pt x="218" y="49"/>
                  </a:lnTo>
                  <a:lnTo>
                    <a:pt x="218" y="50"/>
                  </a:lnTo>
                  <a:lnTo>
                    <a:pt x="217" y="49"/>
                  </a:lnTo>
                  <a:lnTo>
                    <a:pt x="216" y="47"/>
                  </a:lnTo>
                  <a:lnTo>
                    <a:pt x="215" y="47"/>
                  </a:lnTo>
                  <a:lnTo>
                    <a:pt x="215" y="46"/>
                  </a:lnTo>
                  <a:lnTo>
                    <a:pt x="214" y="46"/>
                  </a:lnTo>
                  <a:lnTo>
                    <a:pt x="214" y="44"/>
                  </a:lnTo>
                  <a:lnTo>
                    <a:pt x="212" y="45"/>
                  </a:lnTo>
                  <a:lnTo>
                    <a:pt x="212" y="44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207" y="44"/>
                  </a:lnTo>
                  <a:lnTo>
                    <a:pt x="205" y="44"/>
                  </a:lnTo>
                  <a:lnTo>
                    <a:pt x="204" y="46"/>
                  </a:lnTo>
                  <a:lnTo>
                    <a:pt x="204" y="45"/>
                  </a:lnTo>
                  <a:lnTo>
                    <a:pt x="204" y="46"/>
                  </a:lnTo>
                  <a:lnTo>
                    <a:pt x="203" y="45"/>
                  </a:lnTo>
                  <a:lnTo>
                    <a:pt x="202" y="43"/>
                  </a:lnTo>
                  <a:lnTo>
                    <a:pt x="203" y="42"/>
                  </a:lnTo>
                  <a:lnTo>
                    <a:pt x="203" y="40"/>
                  </a:lnTo>
                  <a:lnTo>
                    <a:pt x="203" y="38"/>
                  </a:lnTo>
                  <a:lnTo>
                    <a:pt x="202" y="37"/>
                  </a:lnTo>
                  <a:lnTo>
                    <a:pt x="202" y="35"/>
                  </a:lnTo>
                  <a:lnTo>
                    <a:pt x="200" y="35"/>
                  </a:lnTo>
                  <a:lnTo>
                    <a:pt x="198" y="35"/>
                  </a:lnTo>
                  <a:lnTo>
                    <a:pt x="199" y="34"/>
                  </a:lnTo>
                  <a:lnTo>
                    <a:pt x="197" y="34"/>
                  </a:lnTo>
                  <a:lnTo>
                    <a:pt x="196" y="34"/>
                  </a:lnTo>
                  <a:lnTo>
                    <a:pt x="194" y="35"/>
                  </a:lnTo>
                  <a:lnTo>
                    <a:pt x="193" y="34"/>
                  </a:lnTo>
                  <a:lnTo>
                    <a:pt x="191" y="32"/>
                  </a:lnTo>
                  <a:lnTo>
                    <a:pt x="191" y="29"/>
                  </a:lnTo>
                  <a:lnTo>
                    <a:pt x="191" y="25"/>
                  </a:lnTo>
                  <a:lnTo>
                    <a:pt x="191" y="23"/>
                  </a:lnTo>
                  <a:lnTo>
                    <a:pt x="190" y="23"/>
                  </a:lnTo>
                  <a:lnTo>
                    <a:pt x="190" y="22"/>
                  </a:lnTo>
                  <a:lnTo>
                    <a:pt x="190" y="21"/>
                  </a:lnTo>
                  <a:lnTo>
                    <a:pt x="188" y="19"/>
                  </a:lnTo>
                  <a:lnTo>
                    <a:pt x="188" y="18"/>
                  </a:lnTo>
                  <a:lnTo>
                    <a:pt x="187" y="19"/>
                  </a:lnTo>
                  <a:lnTo>
                    <a:pt x="184" y="19"/>
                  </a:lnTo>
                  <a:lnTo>
                    <a:pt x="182" y="20"/>
                  </a:lnTo>
                  <a:lnTo>
                    <a:pt x="181" y="21"/>
                  </a:lnTo>
                  <a:lnTo>
                    <a:pt x="181" y="22"/>
                  </a:lnTo>
                  <a:lnTo>
                    <a:pt x="180" y="23"/>
                  </a:lnTo>
                  <a:lnTo>
                    <a:pt x="179" y="22"/>
                  </a:lnTo>
                  <a:lnTo>
                    <a:pt x="179" y="21"/>
                  </a:lnTo>
                  <a:lnTo>
                    <a:pt x="177" y="21"/>
                  </a:lnTo>
                  <a:lnTo>
                    <a:pt x="177" y="20"/>
                  </a:lnTo>
                  <a:lnTo>
                    <a:pt x="177" y="19"/>
                  </a:lnTo>
                  <a:lnTo>
                    <a:pt x="175" y="17"/>
                  </a:lnTo>
                  <a:lnTo>
                    <a:pt x="175" y="16"/>
                  </a:lnTo>
                  <a:lnTo>
                    <a:pt x="174" y="16"/>
                  </a:lnTo>
                  <a:lnTo>
                    <a:pt x="173" y="15"/>
                  </a:lnTo>
                  <a:lnTo>
                    <a:pt x="173" y="16"/>
                  </a:lnTo>
                  <a:lnTo>
                    <a:pt x="172" y="15"/>
                  </a:lnTo>
                  <a:lnTo>
                    <a:pt x="172" y="14"/>
                  </a:lnTo>
                  <a:lnTo>
                    <a:pt x="172" y="13"/>
                  </a:lnTo>
                  <a:lnTo>
                    <a:pt x="172" y="10"/>
                  </a:lnTo>
                  <a:lnTo>
                    <a:pt x="172" y="9"/>
                  </a:lnTo>
                  <a:lnTo>
                    <a:pt x="173" y="7"/>
                  </a:lnTo>
                  <a:lnTo>
                    <a:pt x="173" y="6"/>
                  </a:lnTo>
                  <a:lnTo>
                    <a:pt x="172" y="5"/>
                  </a:lnTo>
                  <a:lnTo>
                    <a:pt x="172" y="1"/>
                  </a:lnTo>
                  <a:lnTo>
                    <a:pt x="172" y="0"/>
                  </a:lnTo>
                  <a:lnTo>
                    <a:pt x="167" y="1"/>
                  </a:lnTo>
                  <a:lnTo>
                    <a:pt x="160" y="2"/>
                  </a:lnTo>
                  <a:lnTo>
                    <a:pt x="157" y="2"/>
                  </a:lnTo>
                  <a:lnTo>
                    <a:pt x="152" y="2"/>
                  </a:lnTo>
                  <a:lnTo>
                    <a:pt x="149" y="3"/>
                  </a:lnTo>
                  <a:lnTo>
                    <a:pt x="148" y="3"/>
                  </a:lnTo>
                  <a:lnTo>
                    <a:pt x="146" y="4"/>
                  </a:lnTo>
                  <a:lnTo>
                    <a:pt x="144" y="6"/>
                  </a:lnTo>
                  <a:lnTo>
                    <a:pt x="142" y="7"/>
                  </a:lnTo>
                  <a:lnTo>
                    <a:pt x="140" y="8"/>
                  </a:lnTo>
                  <a:lnTo>
                    <a:pt x="140" y="13"/>
                  </a:lnTo>
                  <a:lnTo>
                    <a:pt x="139" y="14"/>
                  </a:lnTo>
                  <a:lnTo>
                    <a:pt x="138" y="16"/>
                  </a:lnTo>
                  <a:lnTo>
                    <a:pt x="138" y="20"/>
                  </a:lnTo>
                  <a:lnTo>
                    <a:pt x="137" y="23"/>
                  </a:lnTo>
                  <a:lnTo>
                    <a:pt x="139" y="25"/>
                  </a:lnTo>
                  <a:lnTo>
                    <a:pt x="138" y="26"/>
                  </a:lnTo>
                  <a:lnTo>
                    <a:pt x="136" y="32"/>
                  </a:lnTo>
                  <a:lnTo>
                    <a:pt x="137" y="34"/>
                  </a:lnTo>
                  <a:lnTo>
                    <a:pt x="136" y="35"/>
                  </a:lnTo>
                  <a:lnTo>
                    <a:pt x="135" y="37"/>
                  </a:lnTo>
                  <a:lnTo>
                    <a:pt x="135" y="40"/>
                  </a:lnTo>
                  <a:lnTo>
                    <a:pt x="136" y="41"/>
                  </a:lnTo>
                  <a:lnTo>
                    <a:pt x="136" y="42"/>
                  </a:lnTo>
                  <a:lnTo>
                    <a:pt x="138" y="43"/>
                  </a:lnTo>
                  <a:lnTo>
                    <a:pt x="138" y="46"/>
                  </a:lnTo>
                  <a:lnTo>
                    <a:pt x="135" y="43"/>
                  </a:lnTo>
                  <a:lnTo>
                    <a:pt x="132" y="44"/>
                  </a:lnTo>
                  <a:lnTo>
                    <a:pt x="132" y="46"/>
                  </a:lnTo>
                  <a:lnTo>
                    <a:pt x="131" y="48"/>
                  </a:lnTo>
                  <a:lnTo>
                    <a:pt x="129" y="50"/>
                  </a:lnTo>
                  <a:lnTo>
                    <a:pt x="126" y="52"/>
                  </a:lnTo>
                  <a:lnTo>
                    <a:pt x="121" y="54"/>
                  </a:lnTo>
                  <a:lnTo>
                    <a:pt x="117" y="56"/>
                  </a:lnTo>
                  <a:lnTo>
                    <a:pt x="113" y="56"/>
                  </a:lnTo>
                  <a:lnTo>
                    <a:pt x="111" y="58"/>
                  </a:lnTo>
                  <a:lnTo>
                    <a:pt x="109" y="57"/>
                  </a:lnTo>
                  <a:lnTo>
                    <a:pt x="101" y="58"/>
                  </a:lnTo>
                  <a:lnTo>
                    <a:pt x="98" y="60"/>
                  </a:lnTo>
                  <a:lnTo>
                    <a:pt x="87" y="64"/>
                  </a:lnTo>
                  <a:lnTo>
                    <a:pt x="86" y="65"/>
                  </a:lnTo>
                  <a:lnTo>
                    <a:pt x="86" y="67"/>
                  </a:lnTo>
                  <a:lnTo>
                    <a:pt x="83" y="71"/>
                  </a:lnTo>
                  <a:lnTo>
                    <a:pt x="82" y="74"/>
                  </a:lnTo>
                  <a:lnTo>
                    <a:pt x="83" y="76"/>
                  </a:lnTo>
                  <a:lnTo>
                    <a:pt x="84" y="77"/>
                  </a:lnTo>
                  <a:lnTo>
                    <a:pt x="90" y="78"/>
                  </a:lnTo>
                  <a:lnTo>
                    <a:pt x="93" y="79"/>
                  </a:lnTo>
                  <a:lnTo>
                    <a:pt x="91" y="80"/>
                  </a:lnTo>
                  <a:lnTo>
                    <a:pt x="89" y="80"/>
                  </a:lnTo>
                  <a:lnTo>
                    <a:pt x="86" y="79"/>
                  </a:lnTo>
                  <a:lnTo>
                    <a:pt x="83" y="80"/>
                  </a:lnTo>
                  <a:lnTo>
                    <a:pt x="77" y="83"/>
                  </a:lnTo>
                  <a:lnTo>
                    <a:pt x="70" y="85"/>
                  </a:lnTo>
                  <a:lnTo>
                    <a:pt x="67" y="82"/>
                  </a:lnTo>
                  <a:lnTo>
                    <a:pt x="65" y="81"/>
                  </a:lnTo>
                  <a:lnTo>
                    <a:pt x="58" y="79"/>
                  </a:lnTo>
                  <a:lnTo>
                    <a:pt x="52" y="78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3" y="77"/>
                  </a:lnTo>
                  <a:lnTo>
                    <a:pt x="42" y="77"/>
                  </a:lnTo>
                  <a:lnTo>
                    <a:pt x="40" y="77"/>
                  </a:lnTo>
                  <a:lnTo>
                    <a:pt x="41" y="74"/>
                  </a:lnTo>
                  <a:lnTo>
                    <a:pt x="40" y="71"/>
                  </a:lnTo>
                  <a:lnTo>
                    <a:pt x="38" y="68"/>
                  </a:lnTo>
                  <a:lnTo>
                    <a:pt x="37" y="66"/>
                  </a:lnTo>
                  <a:lnTo>
                    <a:pt x="39" y="64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39" y="58"/>
                  </a:lnTo>
                  <a:lnTo>
                    <a:pt x="36" y="57"/>
                  </a:lnTo>
                  <a:lnTo>
                    <a:pt x="34" y="57"/>
                  </a:lnTo>
                  <a:lnTo>
                    <a:pt x="31" y="58"/>
                  </a:lnTo>
                  <a:lnTo>
                    <a:pt x="30" y="59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3" y="5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20" y="53"/>
                  </a:lnTo>
                  <a:lnTo>
                    <a:pt x="19" y="53"/>
                  </a:lnTo>
                  <a:lnTo>
                    <a:pt x="18" y="55"/>
                  </a:lnTo>
                  <a:lnTo>
                    <a:pt x="20" y="57"/>
                  </a:lnTo>
                  <a:lnTo>
                    <a:pt x="21" y="58"/>
                  </a:lnTo>
                  <a:lnTo>
                    <a:pt x="21" y="60"/>
                  </a:lnTo>
                  <a:lnTo>
                    <a:pt x="20" y="62"/>
                  </a:lnTo>
                  <a:lnTo>
                    <a:pt x="19" y="64"/>
                  </a:lnTo>
                  <a:lnTo>
                    <a:pt x="20" y="66"/>
                  </a:lnTo>
                  <a:lnTo>
                    <a:pt x="20" y="72"/>
                  </a:lnTo>
                  <a:lnTo>
                    <a:pt x="21" y="73"/>
                  </a:lnTo>
                  <a:lnTo>
                    <a:pt x="24" y="77"/>
                  </a:lnTo>
                  <a:lnTo>
                    <a:pt x="24" y="81"/>
                  </a:lnTo>
                  <a:lnTo>
                    <a:pt x="26" y="81"/>
                  </a:lnTo>
                  <a:lnTo>
                    <a:pt x="25" y="82"/>
                  </a:lnTo>
                  <a:lnTo>
                    <a:pt x="24" y="89"/>
                  </a:lnTo>
                  <a:lnTo>
                    <a:pt x="24" y="92"/>
                  </a:lnTo>
                  <a:lnTo>
                    <a:pt x="25" y="91"/>
                  </a:lnTo>
                  <a:lnTo>
                    <a:pt x="24" y="101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6"/>
                  </a:lnTo>
                  <a:lnTo>
                    <a:pt x="25" y="111"/>
                  </a:lnTo>
                  <a:lnTo>
                    <a:pt x="28" y="111"/>
                  </a:lnTo>
                  <a:lnTo>
                    <a:pt x="28" y="114"/>
                  </a:lnTo>
                  <a:lnTo>
                    <a:pt x="26" y="113"/>
                  </a:lnTo>
                  <a:lnTo>
                    <a:pt x="24" y="113"/>
                  </a:lnTo>
                  <a:lnTo>
                    <a:pt x="22" y="112"/>
                  </a:lnTo>
                  <a:lnTo>
                    <a:pt x="17" y="113"/>
                  </a:lnTo>
                  <a:lnTo>
                    <a:pt x="14" y="112"/>
                  </a:lnTo>
                  <a:lnTo>
                    <a:pt x="13" y="111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2" y="108"/>
                  </a:lnTo>
                  <a:lnTo>
                    <a:pt x="10" y="107"/>
                  </a:lnTo>
                  <a:lnTo>
                    <a:pt x="8" y="108"/>
                  </a:lnTo>
                  <a:lnTo>
                    <a:pt x="8" y="110"/>
                  </a:lnTo>
                  <a:lnTo>
                    <a:pt x="8" y="114"/>
                  </a:lnTo>
                  <a:lnTo>
                    <a:pt x="7" y="113"/>
                  </a:lnTo>
                  <a:lnTo>
                    <a:pt x="6" y="110"/>
                  </a:lnTo>
                  <a:lnTo>
                    <a:pt x="3" y="110"/>
                  </a:lnTo>
                  <a:lnTo>
                    <a:pt x="1" y="112"/>
                  </a:lnTo>
                  <a:lnTo>
                    <a:pt x="0" y="108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7" name="Freeform 308"/>
            <p:cNvSpPr>
              <a:spLocks/>
            </p:cNvSpPr>
            <p:nvPr/>
          </p:nvSpPr>
          <p:spPr bwMode="auto">
            <a:xfrm>
              <a:off x="3318243" y="4969919"/>
              <a:ext cx="100929" cy="225111"/>
            </a:xfrm>
            <a:custGeom>
              <a:avLst/>
              <a:gdLst>
                <a:gd name="T0" fmla="*/ 2147483647 w 39"/>
                <a:gd name="T1" fmla="*/ 2147483647 h 88"/>
                <a:gd name="T2" fmla="*/ 2147483647 w 39"/>
                <a:gd name="T3" fmla="*/ 2147483647 h 88"/>
                <a:gd name="T4" fmla="*/ 2147483647 w 39"/>
                <a:gd name="T5" fmla="*/ 2147483647 h 88"/>
                <a:gd name="T6" fmla="*/ 0 w 39"/>
                <a:gd name="T7" fmla="*/ 2147483647 h 88"/>
                <a:gd name="T8" fmla="*/ 2147483647 w 39"/>
                <a:gd name="T9" fmla="*/ 2147483647 h 88"/>
                <a:gd name="T10" fmla="*/ 2147483647 w 39"/>
                <a:gd name="T11" fmla="*/ 2147483647 h 88"/>
                <a:gd name="T12" fmla="*/ 2147483647 w 39"/>
                <a:gd name="T13" fmla="*/ 2147483647 h 88"/>
                <a:gd name="T14" fmla="*/ 2147483647 w 39"/>
                <a:gd name="T15" fmla="*/ 2147483647 h 88"/>
                <a:gd name="T16" fmla="*/ 0 w 39"/>
                <a:gd name="T17" fmla="*/ 2147483647 h 88"/>
                <a:gd name="T18" fmla="*/ 2147483647 w 39"/>
                <a:gd name="T19" fmla="*/ 2147483647 h 88"/>
                <a:gd name="T20" fmla="*/ 2147483647 w 39"/>
                <a:gd name="T21" fmla="*/ 2147483647 h 88"/>
                <a:gd name="T22" fmla="*/ 2147483647 w 39"/>
                <a:gd name="T23" fmla="*/ 2147483647 h 88"/>
                <a:gd name="T24" fmla="*/ 2147483647 w 39"/>
                <a:gd name="T25" fmla="*/ 2147483647 h 88"/>
                <a:gd name="T26" fmla="*/ 2147483647 w 39"/>
                <a:gd name="T27" fmla="*/ 2147483647 h 88"/>
                <a:gd name="T28" fmla="*/ 2147483647 w 39"/>
                <a:gd name="T29" fmla="*/ 2147483647 h 88"/>
                <a:gd name="T30" fmla="*/ 2147483647 w 39"/>
                <a:gd name="T31" fmla="*/ 2147483647 h 88"/>
                <a:gd name="T32" fmla="*/ 2147483647 w 39"/>
                <a:gd name="T33" fmla="*/ 2147483647 h 88"/>
                <a:gd name="T34" fmla="*/ 2147483647 w 39"/>
                <a:gd name="T35" fmla="*/ 2147483647 h 88"/>
                <a:gd name="T36" fmla="*/ 2147483647 w 39"/>
                <a:gd name="T37" fmla="*/ 2147483647 h 88"/>
                <a:gd name="T38" fmla="*/ 2147483647 w 39"/>
                <a:gd name="T39" fmla="*/ 2147483647 h 88"/>
                <a:gd name="T40" fmla="*/ 2147483647 w 39"/>
                <a:gd name="T41" fmla="*/ 2147483647 h 88"/>
                <a:gd name="T42" fmla="*/ 2147483647 w 39"/>
                <a:gd name="T43" fmla="*/ 2147483647 h 88"/>
                <a:gd name="T44" fmla="*/ 2147483647 w 39"/>
                <a:gd name="T45" fmla="*/ 2147483647 h 88"/>
                <a:gd name="T46" fmla="*/ 2147483647 w 39"/>
                <a:gd name="T47" fmla="*/ 2147483647 h 88"/>
                <a:gd name="T48" fmla="*/ 2147483647 w 39"/>
                <a:gd name="T49" fmla="*/ 2147483647 h 88"/>
                <a:gd name="T50" fmla="*/ 2147483647 w 39"/>
                <a:gd name="T51" fmla="*/ 2147483647 h 88"/>
                <a:gd name="T52" fmla="*/ 2147483647 w 39"/>
                <a:gd name="T53" fmla="*/ 2147483647 h 88"/>
                <a:gd name="T54" fmla="*/ 2147483647 w 39"/>
                <a:gd name="T55" fmla="*/ 2147483647 h 88"/>
                <a:gd name="T56" fmla="*/ 2147483647 w 39"/>
                <a:gd name="T57" fmla="*/ 2147483647 h 88"/>
                <a:gd name="T58" fmla="*/ 2147483647 w 39"/>
                <a:gd name="T59" fmla="*/ 2147483647 h 88"/>
                <a:gd name="T60" fmla="*/ 2147483647 w 39"/>
                <a:gd name="T61" fmla="*/ 2147483647 h 88"/>
                <a:gd name="T62" fmla="*/ 2147483647 w 39"/>
                <a:gd name="T63" fmla="*/ 2147483647 h 88"/>
                <a:gd name="T64" fmla="*/ 2147483647 w 39"/>
                <a:gd name="T65" fmla="*/ 2147483647 h 88"/>
                <a:gd name="T66" fmla="*/ 2147483647 w 39"/>
                <a:gd name="T67" fmla="*/ 2147483647 h 88"/>
                <a:gd name="T68" fmla="*/ 2147483647 w 39"/>
                <a:gd name="T69" fmla="*/ 2147483647 h 88"/>
                <a:gd name="T70" fmla="*/ 2147483647 w 39"/>
                <a:gd name="T71" fmla="*/ 2147483647 h 88"/>
                <a:gd name="T72" fmla="*/ 2147483647 w 39"/>
                <a:gd name="T73" fmla="*/ 2147483647 h 88"/>
                <a:gd name="T74" fmla="*/ 2147483647 w 39"/>
                <a:gd name="T75" fmla="*/ 2147483647 h 88"/>
                <a:gd name="T76" fmla="*/ 2147483647 w 39"/>
                <a:gd name="T77" fmla="*/ 2147483647 h 88"/>
                <a:gd name="T78" fmla="*/ 2147483647 w 39"/>
                <a:gd name="T79" fmla="*/ 2147483647 h 88"/>
                <a:gd name="T80" fmla="*/ 2147483647 w 39"/>
                <a:gd name="T81" fmla="*/ 2147483647 h 88"/>
                <a:gd name="T82" fmla="*/ 2147483647 w 39"/>
                <a:gd name="T83" fmla="*/ 2147483647 h 88"/>
                <a:gd name="T84" fmla="*/ 2147483647 w 39"/>
                <a:gd name="T85" fmla="*/ 2147483647 h 88"/>
                <a:gd name="T86" fmla="*/ 2147483647 w 39"/>
                <a:gd name="T87" fmla="*/ 2147483647 h 88"/>
                <a:gd name="T88" fmla="*/ 2147483647 w 39"/>
                <a:gd name="T89" fmla="*/ 2147483647 h 88"/>
                <a:gd name="T90" fmla="*/ 2147483647 w 39"/>
                <a:gd name="T91" fmla="*/ 2147483647 h 88"/>
                <a:gd name="T92" fmla="*/ 2147483647 w 39"/>
                <a:gd name="T93" fmla="*/ 2147483647 h 88"/>
                <a:gd name="T94" fmla="*/ 2147483647 w 39"/>
                <a:gd name="T95" fmla="*/ 2147483647 h 88"/>
                <a:gd name="T96" fmla="*/ 2147483647 w 39"/>
                <a:gd name="T97" fmla="*/ 2147483647 h 88"/>
                <a:gd name="T98" fmla="*/ 2147483647 w 39"/>
                <a:gd name="T99" fmla="*/ 2147483647 h 88"/>
                <a:gd name="T100" fmla="*/ 2147483647 w 39"/>
                <a:gd name="T101" fmla="*/ 2147483647 h 88"/>
                <a:gd name="T102" fmla="*/ 2147483647 w 39"/>
                <a:gd name="T103" fmla="*/ 2147483647 h 88"/>
                <a:gd name="T104" fmla="*/ 2147483647 w 39"/>
                <a:gd name="T105" fmla="*/ 2147483647 h 88"/>
                <a:gd name="T106" fmla="*/ 2147483647 w 39"/>
                <a:gd name="T107" fmla="*/ 2147483647 h 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"/>
                <a:gd name="T163" fmla="*/ 0 h 88"/>
                <a:gd name="T164" fmla="*/ 39 w 39"/>
                <a:gd name="T165" fmla="*/ 88 h 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" h="88">
                  <a:moveTo>
                    <a:pt x="2" y="32"/>
                  </a:moveTo>
                  <a:lnTo>
                    <a:pt x="1" y="32"/>
                  </a:lnTo>
                  <a:lnTo>
                    <a:pt x="1" y="35"/>
                  </a:lnTo>
                  <a:lnTo>
                    <a:pt x="3" y="34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5" y="38"/>
                  </a:lnTo>
                  <a:lnTo>
                    <a:pt x="0" y="40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6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4" y="54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1" y="59"/>
                  </a:lnTo>
                  <a:lnTo>
                    <a:pt x="5" y="58"/>
                  </a:lnTo>
                  <a:lnTo>
                    <a:pt x="7" y="57"/>
                  </a:lnTo>
                  <a:lnTo>
                    <a:pt x="8" y="59"/>
                  </a:lnTo>
                  <a:lnTo>
                    <a:pt x="7" y="61"/>
                  </a:lnTo>
                  <a:lnTo>
                    <a:pt x="6" y="61"/>
                  </a:lnTo>
                  <a:lnTo>
                    <a:pt x="7" y="62"/>
                  </a:lnTo>
                  <a:lnTo>
                    <a:pt x="6" y="63"/>
                  </a:lnTo>
                  <a:lnTo>
                    <a:pt x="5" y="63"/>
                  </a:lnTo>
                  <a:lnTo>
                    <a:pt x="4" y="65"/>
                  </a:lnTo>
                  <a:lnTo>
                    <a:pt x="2" y="65"/>
                  </a:lnTo>
                  <a:lnTo>
                    <a:pt x="2" y="66"/>
                  </a:lnTo>
                  <a:lnTo>
                    <a:pt x="4" y="67"/>
                  </a:lnTo>
                  <a:lnTo>
                    <a:pt x="4" y="68"/>
                  </a:lnTo>
                  <a:lnTo>
                    <a:pt x="6" y="68"/>
                  </a:lnTo>
                  <a:lnTo>
                    <a:pt x="7" y="68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1" y="70"/>
                  </a:lnTo>
                  <a:lnTo>
                    <a:pt x="10" y="72"/>
                  </a:lnTo>
                  <a:lnTo>
                    <a:pt x="6" y="73"/>
                  </a:lnTo>
                  <a:lnTo>
                    <a:pt x="7" y="75"/>
                  </a:lnTo>
                  <a:lnTo>
                    <a:pt x="6" y="76"/>
                  </a:lnTo>
                  <a:lnTo>
                    <a:pt x="7" y="77"/>
                  </a:lnTo>
                  <a:lnTo>
                    <a:pt x="8" y="78"/>
                  </a:lnTo>
                  <a:lnTo>
                    <a:pt x="8" y="79"/>
                  </a:lnTo>
                  <a:lnTo>
                    <a:pt x="10" y="80"/>
                  </a:lnTo>
                  <a:lnTo>
                    <a:pt x="11" y="81"/>
                  </a:lnTo>
                  <a:lnTo>
                    <a:pt x="13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9" y="84"/>
                  </a:lnTo>
                  <a:lnTo>
                    <a:pt x="18" y="87"/>
                  </a:lnTo>
                  <a:lnTo>
                    <a:pt x="20" y="87"/>
                  </a:lnTo>
                  <a:lnTo>
                    <a:pt x="22" y="88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3" y="84"/>
                  </a:lnTo>
                  <a:lnTo>
                    <a:pt x="24" y="83"/>
                  </a:lnTo>
                  <a:lnTo>
                    <a:pt x="26" y="79"/>
                  </a:lnTo>
                  <a:lnTo>
                    <a:pt x="29" y="76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6" y="75"/>
                  </a:lnTo>
                  <a:lnTo>
                    <a:pt x="29" y="73"/>
                  </a:lnTo>
                  <a:lnTo>
                    <a:pt x="31" y="72"/>
                  </a:lnTo>
                  <a:lnTo>
                    <a:pt x="32" y="62"/>
                  </a:lnTo>
                  <a:lnTo>
                    <a:pt x="32" y="59"/>
                  </a:lnTo>
                  <a:lnTo>
                    <a:pt x="33" y="56"/>
                  </a:lnTo>
                  <a:lnTo>
                    <a:pt x="37" y="50"/>
                  </a:lnTo>
                  <a:lnTo>
                    <a:pt x="39" y="45"/>
                  </a:lnTo>
                  <a:lnTo>
                    <a:pt x="38" y="42"/>
                  </a:lnTo>
                  <a:lnTo>
                    <a:pt x="39" y="41"/>
                  </a:lnTo>
                  <a:lnTo>
                    <a:pt x="39" y="26"/>
                  </a:lnTo>
                  <a:lnTo>
                    <a:pt x="36" y="20"/>
                  </a:lnTo>
                  <a:lnTo>
                    <a:pt x="36" y="16"/>
                  </a:lnTo>
                  <a:lnTo>
                    <a:pt x="38" y="11"/>
                  </a:lnTo>
                  <a:lnTo>
                    <a:pt x="37" y="4"/>
                  </a:lnTo>
                  <a:lnTo>
                    <a:pt x="38" y="3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1" y="17"/>
                  </a:lnTo>
                  <a:lnTo>
                    <a:pt x="20" y="18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8" y="21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5" y="27"/>
                  </a:lnTo>
                  <a:lnTo>
                    <a:pt x="4" y="30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8" name="Freeform 309"/>
            <p:cNvSpPr>
              <a:spLocks/>
            </p:cNvSpPr>
            <p:nvPr/>
          </p:nvSpPr>
          <p:spPr bwMode="auto">
            <a:xfrm>
              <a:off x="2448707" y="4463419"/>
              <a:ext cx="18116" cy="33256"/>
            </a:xfrm>
            <a:custGeom>
              <a:avLst/>
              <a:gdLst>
                <a:gd name="T0" fmla="*/ 2147483647 w 7"/>
                <a:gd name="T1" fmla="*/ 0 h 13"/>
                <a:gd name="T2" fmla="*/ 2147483647 w 7"/>
                <a:gd name="T3" fmla="*/ 2147483647 h 13"/>
                <a:gd name="T4" fmla="*/ 0 w 7"/>
                <a:gd name="T5" fmla="*/ 2147483647 h 13"/>
                <a:gd name="T6" fmla="*/ 2147483647 w 7"/>
                <a:gd name="T7" fmla="*/ 2147483647 h 13"/>
                <a:gd name="T8" fmla="*/ 2147483647 w 7"/>
                <a:gd name="T9" fmla="*/ 2147483647 h 13"/>
                <a:gd name="T10" fmla="*/ 2147483647 w 7"/>
                <a:gd name="T11" fmla="*/ 2147483647 h 13"/>
                <a:gd name="T12" fmla="*/ 2147483647 w 7"/>
                <a:gd name="T13" fmla="*/ 2147483647 h 13"/>
                <a:gd name="T14" fmla="*/ 2147483647 w 7"/>
                <a:gd name="T15" fmla="*/ 2147483647 h 13"/>
                <a:gd name="T16" fmla="*/ 2147483647 w 7"/>
                <a:gd name="T17" fmla="*/ 2147483647 h 13"/>
                <a:gd name="T18" fmla="*/ 2147483647 w 7"/>
                <a:gd name="T19" fmla="*/ 2147483647 h 13"/>
                <a:gd name="T20" fmla="*/ 2147483647 w 7"/>
                <a:gd name="T21" fmla="*/ 2147483647 h 13"/>
                <a:gd name="T22" fmla="*/ 2147483647 w 7"/>
                <a:gd name="T23" fmla="*/ 2147483647 h 13"/>
                <a:gd name="T24" fmla="*/ 2147483647 w 7"/>
                <a:gd name="T25" fmla="*/ 2147483647 h 13"/>
                <a:gd name="T26" fmla="*/ 2147483647 w 7"/>
                <a:gd name="T27" fmla="*/ 2147483647 h 13"/>
                <a:gd name="T28" fmla="*/ 2147483647 w 7"/>
                <a:gd name="T29" fmla="*/ 2147483647 h 13"/>
                <a:gd name="T30" fmla="*/ 2147483647 w 7"/>
                <a:gd name="T31" fmla="*/ 2147483647 h 13"/>
                <a:gd name="T32" fmla="*/ 2147483647 w 7"/>
                <a:gd name="T33" fmla="*/ 2147483647 h 13"/>
                <a:gd name="T34" fmla="*/ 2147483647 w 7"/>
                <a:gd name="T35" fmla="*/ 0 h 13"/>
                <a:gd name="T36" fmla="*/ 2147483647 w 7"/>
                <a:gd name="T37" fmla="*/ 0 h 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"/>
                <a:gd name="T58" fmla="*/ 0 h 13"/>
                <a:gd name="T59" fmla="*/ 7 w 7"/>
                <a:gd name="T60" fmla="*/ 13 h 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" h="13">
                  <a:moveTo>
                    <a:pt x="1" y="0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6" y="7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899" name="Freeform 310"/>
            <p:cNvSpPr>
              <a:spLocks/>
            </p:cNvSpPr>
            <p:nvPr/>
          </p:nvSpPr>
          <p:spPr bwMode="auto">
            <a:xfrm>
              <a:off x="2440943" y="4432722"/>
              <a:ext cx="25879" cy="17907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2147483647 w 10"/>
                <a:gd name="T27" fmla="*/ 2147483647 h 7"/>
                <a:gd name="T28" fmla="*/ 2147483647 w 10"/>
                <a:gd name="T29" fmla="*/ 2147483647 h 7"/>
                <a:gd name="T30" fmla="*/ 2147483647 w 10"/>
                <a:gd name="T31" fmla="*/ 2147483647 h 7"/>
                <a:gd name="T32" fmla="*/ 2147483647 w 10"/>
                <a:gd name="T33" fmla="*/ 2147483647 h 7"/>
                <a:gd name="T34" fmla="*/ 2147483647 w 10"/>
                <a:gd name="T35" fmla="*/ 2147483647 h 7"/>
                <a:gd name="T36" fmla="*/ 2147483647 w 10"/>
                <a:gd name="T37" fmla="*/ 2147483647 h 7"/>
                <a:gd name="T38" fmla="*/ 2147483647 w 10"/>
                <a:gd name="T39" fmla="*/ 2147483647 h 7"/>
                <a:gd name="T40" fmla="*/ 2147483647 w 10"/>
                <a:gd name="T41" fmla="*/ 0 h 7"/>
                <a:gd name="T42" fmla="*/ 2147483647 w 10"/>
                <a:gd name="T43" fmla="*/ 0 h 7"/>
                <a:gd name="T44" fmla="*/ 0 w 10"/>
                <a:gd name="T45" fmla="*/ 2147483647 h 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"/>
                <a:gd name="T70" fmla="*/ 0 h 7"/>
                <a:gd name="T71" fmla="*/ 10 w 10"/>
                <a:gd name="T72" fmla="*/ 7 h 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" h="7">
                  <a:moveTo>
                    <a:pt x="0" y="1"/>
                  </a:moveTo>
                  <a:lnTo>
                    <a:pt x="1" y="3"/>
                  </a:lnTo>
                  <a:lnTo>
                    <a:pt x="2" y="3"/>
                  </a:lnTo>
                  <a:lnTo>
                    <a:pt x="6" y="6"/>
                  </a:lnTo>
                  <a:lnTo>
                    <a:pt x="7" y="7"/>
                  </a:lnTo>
                  <a:lnTo>
                    <a:pt x="9" y="7"/>
                  </a:lnTo>
                  <a:lnTo>
                    <a:pt x="10" y="6"/>
                  </a:lnTo>
                  <a:lnTo>
                    <a:pt x="9" y="5"/>
                  </a:lnTo>
                  <a:lnTo>
                    <a:pt x="8" y="5"/>
                  </a:lnTo>
                  <a:lnTo>
                    <a:pt x="7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0" name="Freeform 311"/>
            <p:cNvSpPr>
              <a:spLocks/>
            </p:cNvSpPr>
            <p:nvPr/>
          </p:nvSpPr>
          <p:spPr bwMode="auto">
            <a:xfrm>
              <a:off x="2319312" y="4256214"/>
              <a:ext cx="15527" cy="15348"/>
            </a:xfrm>
            <a:custGeom>
              <a:avLst/>
              <a:gdLst>
                <a:gd name="T0" fmla="*/ 0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0 h 6"/>
                <a:gd name="T24" fmla="*/ 0 w 6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6"/>
                <a:gd name="T41" fmla="*/ 6 w 6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6">
                  <a:moveTo>
                    <a:pt x="0" y="1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1" name="Freeform 312"/>
            <p:cNvSpPr>
              <a:spLocks/>
            </p:cNvSpPr>
            <p:nvPr/>
          </p:nvSpPr>
          <p:spPr bwMode="auto">
            <a:xfrm>
              <a:off x="3152617" y="3342981"/>
              <a:ext cx="747905" cy="1043696"/>
            </a:xfrm>
            <a:custGeom>
              <a:avLst/>
              <a:gdLst>
                <a:gd name="T0" fmla="*/ 2147483647 w 289"/>
                <a:gd name="T1" fmla="*/ 2147483647 h 408"/>
                <a:gd name="T2" fmla="*/ 2147483647 w 289"/>
                <a:gd name="T3" fmla="*/ 2147483647 h 408"/>
                <a:gd name="T4" fmla="*/ 2147483647 w 289"/>
                <a:gd name="T5" fmla="*/ 2147483647 h 408"/>
                <a:gd name="T6" fmla="*/ 2147483647 w 289"/>
                <a:gd name="T7" fmla="*/ 2147483647 h 408"/>
                <a:gd name="T8" fmla="*/ 2147483647 w 289"/>
                <a:gd name="T9" fmla="*/ 2147483647 h 408"/>
                <a:gd name="T10" fmla="*/ 2147483647 w 289"/>
                <a:gd name="T11" fmla="*/ 2147483647 h 408"/>
                <a:gd name="T12" fmla="*/ 2147483647 w 289"/>
                <a:gd name="T13" fmla="*/ 2147483647 h 408"/>
                <a:gd name="T14" fmla="*/ 2147483647 w 289"/>
                <a:gd name="T15" fmla="*/ 2147483647 h 408"/>
                <a:gd name="T16" fmla="*/ 2147483647 w 289"/>
                <a:gd name="T17" fmla="*/ 2147483647 h 408"/>
                <a:gd name="T18" fmla="*/ 2147483647 w 289"/>
                <a:gd name="T19" fmla="*/ 2147483647 h 408"/>
                <a:gd name="T20" fmla="*/ 2147483647 w 289"/>
                <a:gd name="T21" fmla="*/ 2147483647 h 408"/>
                <a:gd name="T22" fmla="*/ 2147483647 w 289"/>
                <a:gd name="T23" fmla="*/ 2147483647 h 408"/>
                <a:gd name="T24" fmla="*/ 2147483647 w 289"/>
                <a:gd name="T25" fmla="*/ 2147483647 h 408"/>
                <a:gd name="T26" fmla="*/ 2147483647 w 289"/>
                <a:gd name="T27" fmla="*/ 2147483647 h 408"/>
                <a:gd name="T28" fmla="*/ 2147483647 w 289"/>
                <a:gd name="T29" fmla="*/ 2147483647 h 408"/>
                <a:gd name="T30" fmla="*/ 2147483647 w 289"/>
                <a:gd name="T31" fmla="*/ 2147483647 h 408"/>
                <a:gd name="T32" fmla="*/ 2147483647 w 289"/>
                <a:gd name="T33" fmla="*/ 2147483647 h 408"/>
                <a:gd name="T34" fmla="*/ 2147483647 w 289"/>
                <a:gd name="T35" fmla="*/ 2147483647 h 408"/>
                <a:gd name="T36" fmla="*/ 2147483647 w 289"/>
                <a:gd name="T37" fmla="*/ 2147483647 h 408"/>
                <a:gd name="T38" fmla="*/ 2147483647 w 289"/>
                <a:gd name="T39" fmla="*/ 2147483647 h 408"/>
                <a:gd name="T40" fmla="*/ 2147483647 w 289"/>
                <a:gd name="T41" fmla="*/ 2147483647 h 408"/>
                <a:gd name="T42" fmla="*/ 2147483647 w 289"/>
                <a:gd name="T43" fmla="*/ 2147483647 h 408"/>
                <a:gd name="T44" fmla="*/ 2147483647 w 289"/>
                <a:gd name="T45" fmla="*/ 2147483647 h 408"/>
                <a:gd name="T46" fmla="*/ 2147483647 w 289"/>
                <a:gd name="T47" fmla="*/ 2147483647 h 408"/>
                <a:gd name="T48" fmla="*/ 2147483647 w 289"/>
                <a:gd name="T49" fmla="*/ 2147483647 h 408"/>
                <a:gd name="T50" fmla="*/ 2147483647 w 289"/>
                <a:gd name="T51" fmla="*/ 2147483647 h 408"/>
                <a:gd name="T52" fmla="*/ 2147483647 w 289"/>
                <a:gd name="T53" fmla="*/ 2147483647 h 408"/>
                <a:gd name="T54" fmla="*/ 2147483647 w 289"/>
                <a:gd name="T55" fmla="*/ 2147483647 h 408"/>
                <a:gd name="T56" fmla="*/ 2147483647 w 289"/>
                <a:gd name="T57" fmla="*/ 2147483647 h 408"/>
                <a:gd name="T58" fmla="*/ 2147483647 w 289"/>
                <a:gd name="T59" fmla="*/ 2147483647 h 408"/>
                <a:gd name="T60" fmla="*/ 2147483647 w 289"/>
                <a:gd name="T61" fmla="*/ 2147483647 h 408"/>
                <a:gd name="T62" fmla="*/ 2147483647 w 289"/>
                <a:gd name="T63" fmla="*/ 2147483647 h 408"/>
                <a:gd name="T64" fmla="*/ 2147483647 w 289"/>
                <a:gd name="T65" fmla="*/ 2147483647 h 408"/>
                <a:gd name="T66" fmla="*/ 2147483647 w 289"/>
                <a:gd name="T67" fmla="*/ 2147483647 h 408"/>
                <a:gd name="T68" fmla="*/ 2147483647 w 289"/>
                <a:gd name="T69" fmla="*/ 2147483647 h 408"/>
                <a:gd name="T70" fmla="*/ 2147483647 w 289"/>
                <a:gd name="T71" fmla="*/ 2147483647 h 408"/>
                <a:gd name="T72" fmla="*/ 2147483647 w 289"/>
                <a:gd name="T73" fmla="*/ 2147483647 h 408"/>
                <a:gd name="T74" fmla="*/ 2147483647 w 289"/>
                <a:gd name="T75" fmla="*/ 2147483647 h 408"/>
                <a:gd name="T76" fmla="*/ 2147483647 w 289"/>
                <a:gd name="T77" fmla="*/ 2147483647 h 408"/>
                <a:gd name="T78" fmla="*/ 2147483647 w 289"/>
                <a:gd name="T79" fmla="*/ 2147483647 h 408"/>
                <a:gd name="T80" fmla="*/ 2147483647 w 289"/>
                <a:gd name="T81" fmla="*/ 2147483647 h 408"/>
                <a:gd name="T82" fmla="*/ 2147483647 w 289"/>
                <a:gd name="T83" fmla="*/ 2147483647 h 408"/>
                <a:gd name="T84" fmla="*/ 2147483647 w 289"/>
                <a:gd name="T85" fmla="*/ 2147483647 h 408"/>
                <a:gd name="T86" fmla="*/ 2147483647 w 289"/>
                <a:gd name="T87" fmla="*/ 2147483647 h 408"/>
                <a:gd name="T88" fmla="*/ 2147483647 w 289"/>
                <a:gd name="T89" fmla="*/ 2147483647 h 408"/>
                <a:gd name="T90" fmla="*/ 2147483647 w 289"/>
                <a:gd name="T91" fmla="*/ 2147483647 h 408"/>
                <a:gd name="T92" fmla="*/ 2147483647 w 289"/>
                <a:gd name="T93" fmla="*/ 2147483647 h 408"/>
                <a:gd name="T94" fmla="*/ 2147483647 w 289"/>
                <a:gd name="T95" fmla="*/ 2147483647 h 408"/>
                <a:gd name="T96" fmla="*/ 2147483647 w 289"/>
                <a:gd name="T97" fmla="*/ 2147483647 h 408"/>
                <a:gd name="T98" fmla="*/ 2147483647 w 289"/>
                <a:gd name="T99" fmla="*/ 2147483647 h 408"/>
                <a:gd name="T100" fmla="*/ 2147483647 w 289"/>
                <a:gd name="T101" fmla="*/ 2147483647 h 408"/>
                <a:gd name="T102" fmla="*/ 2147483647 w 289"/>
                <a:gd name="T103" fmla="*/ 2147483647 h 408"/>
                <a:gd name="T104" fmla="*/ 2147483647 w 289"/>
                <a:gd name="T105" fmla="*/ 2147483647 h 408"/>
                <a:gd name="T106" fmla="*/ 2147483647 w 289"/>
                <a:gd name="T107" fmla="*/ 2147483647 h 408"/>
                <a:gd name="T108" fmla="*/ 2147483647 w 289"/>
                <a:gd name="T109" fmla="*/ 2147483647 h 408"/>
                <a:gd name="T110" fmla="*/ 2147483647 w 289"/>
                <a:gd name="T111" fmla="*/ 2147483647 h 408"/>
                <a:gd name="T112" fmla="*/ 2147483647 w 289"/>
                <a:gd name="T113" fmla="*/ 2147483647 h 408"/>
                <a:gd name="T114" fmla="*/ 2147483647 w 289"/>
                <a:gd name="T115" fmla="*/ 2147483647 h 408"/>
                <a:gd name="T116" fmla="*/ 2147483647 w 289"/>
                <a:gd name="T117" fmla="*/ 2147483647 h 408"/>
                <a:gd name="T118" fmla="*/ 2147483647 w 289"/>
                <a:gd name="T119" fmla="*/ 2147483647 h 408"/>
                <a:gd name="T120" fmla="*/ 2147483647 w 289"/>
                <a:gd name="T121" fmla="*/ 2147483647 h 408"/>
                <a:gd name="T122" fmla="*/ 2147483647 w 289"/>
                <a:gd name="T123" fmla="*/ 2147483647 h 408"/>
                <a:gd name="T124" fmla="*/ 2147483647 w 289"/>
                <a:gd name="T125" fmla="*/ 2147483647 h 4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"/>
                <a:gd name="T190" fmla="*/ 0 h 408"/>
                <a:gd name="T191" fmla="*/ 289 w 289"/>
                <a:gd name="T192" fmla="*/ 408 h 4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" h="408">
                  <a:moveTo>
                    <a:pt x="278" y="177"/>
                  </a:moveTo>
                  <a:lnTo>
                    <a:pt x="279" y="176"/>
                  </a:lnTo>
                  <a:lnTo>
                    <a:pt x="279" y="174"/>
                  </a:lnTo>
                  <a:lnTo>
                    <a:pt x="277" y="171"/>
                  </a:lnTo>
                  <a:lnTo>
                    <a:pt x="276" y="170"/>
                  </a:lnTo>
                  <a:lnTo>
                    <a:pt x="275" y="165"/>
                  </a:lnTo>
                  <a:lnTo>
                    <a:pt x="273" y="165"/>
                  </a:lnTo>
                  <a:lnTo>
                    <a:pt x="273" y="164"/>
                  </a:lnTo>
                  <a:lnTo>
                    <a:pt x="277" y="159"/>
                  </a:lnTo>
                  <a:lnTo>
                    <a:pt x="277" y="158"/>
                  </a:lnTo>
                  <a:lnTo>
                    <a:pt x="277" y="157"/>
                  </a:lnTo>
                  <a:lnTo>
                    <a:pt x="277" y="156"/>
                  </a:lnTo>
                  <a:lnTo>
                    <a:pt x="278" y="153"/>
                  </a:lnTo>
                  <a:lnTo>
                    <a:pt x="278" y="150"/>
                  </a:lnTo>
                  <a:lnTo>
                    <a:pt x="277" y="150"/>
                  </a:lnTo>
                  <a:lnTo>
                    <a:pt x="276" y="150"/>
                  </a:lnTo>
                  <a:lnTo>
                    <a:pt x="276" y="149"/>
                  </a:lnTo>
                  <a:lnTo>
                    <a:pt x="277" y="146"/>
                  </a:lnTo>
                  <a:lnTo>
                    <a:pt x="276" y="145"/>
                  </a:lnTo>
                  <a:lnTo>
                    <a:pt x="276" y="144"/>
                  </a:lnTo>
                  <a:lnTo>
                    <a:pt x="277" y="143"/>
                  </a:lnTo>
                  <a:lnTo>
                    <a:pt x="276" y="142"/>
                  </a:lnTo>
                  <a:lnTo>
                    <a:pt x="274" y="141"/>
                  </a:lnTo>
                  <a:lnTo>
                    <a:pt x="272" y="141"/>
                  </a:lnTo>
                  <a:lnTo>
                    <a:pt x="272" y="140"/>
                  </a:lnTo>
                  <a:lnTo>
                    <a:pt x="272" y="138"/>
                  </a:lnTo>
                  <a:lnTo>
                    <a:pt x="271" y="135"/>
                  </a:lnTo>
                  <a:lnTo>
                    <a:pt x="272" y="129"/>
                  </a:lnTo>
                  <a:lnTo>
                    <a:pt x="274" y="128"/>
                  </a:lnTo>
                  <a:lnTo>
                    <a:pt x="272" y="127"/>
                  </a:lnTo>
                  <a:lnTo>
                    <a:pt x="272" y="126"/>
                  </a:lnTo>
                  <a:lnTo>
                    <a:pt x="274" y="125"/>
                  </a:lnTo>
                  <a:lnTo>
                    <a:pt x="272" y="123"/>
                  </a:lnTo>
                  <a:lnTo>
                    <a:pt x="271" y="122"/>
                  </a:lnTo>
                  <a:lnTo>
                    <a:pt x="268" y="120"/>
                  </a:lnTo>
                  <a:lnTo>
                    <a:pt x="266" y="118"/>
                  </a:lnTo>
                  <a:lnTo>
                    <a:pt x="264" y="115"/>
                  </a:lnTo>
                  <a:lnTo>
                    <a:pt x="263" y="114"/>
                  </a:lnTo>
                  <a:lnTo>
                    <a:pt x="260" y="113"/>
                  </a:lnTo>
                  <a:lnTo>
                    <a:pt x="260" y="112"/>
                  </a:lnTo>
                  <a:lnTo>
                    <a:pt x="257" y="111"/>
                  </a:lnTo>
                  <a:lnTo>
                    <a:pt x="258" y="109"/>
                  </a:lnTo>
                  <a:lnTo>
                    <a:pt x="258" y="108"/>
                  </a:lnTo>
                  <a:lnTo>
                    <a:pt x="258" y="106"/>
                  </a:lnTo>
                  <a:lnTo>
                    <a:pt x="259" y="105"/>
                  </a:lnTo>
                  <a:lnTo>
                    <a:pt x="259" y="104"/>
                  </a:lnTo>
                  <a:lnTo>
                    <a:pt x="260" y="103"/>
                  </a:lnTo>
                  <a:lnTo>
                    <a:pt x="262" y="101"/>
                  </a:lnTo>
                  <a:lnTo>
                    <a:pt x="263" y="101"/>
                  </a:lnTo>
                  <a:lnTo>
                    <a:pt x="263" y="100"/>
                  </a:lnTo>
                  <a:lnTo>
                    <a:pt x="264" y="100"/>
                  </a:lnTo>
                  <a:lnTo>
                    <a:pt x="265" y="94"/>
                  </a:lnTo>
                  <a:lnTo>
                    <a:pt x="264" y="92"/>
                  </a:lnTo>
                  <a:lnTo>
                    <a:pt x="265" y="91"/>
                  </a:lnTo>
                  <a:lnTo>
                    <a:pt x="266" y="91"/>
                  </a:lnTo>
                  <a:lnTo>
                    <a:pt x="267" y="88"/>
                  </a:lnTo>
                  <a:lnTo>
                    <a:pt x="266" y="88"/>
                  </a:lnTo>
                  <a:lnTo>
                    <a:pt x="266" y="85"/>
                  </a:lnTo>
                  <a:lnTo>
                    <a:pt x="265" y="83"/>
                  </a:lnTo>
                  <a:lnTo>
                    <a:pt x="264" y="80"/>
                  </a:lnTo>
                  <a:lnTo>
                    <a:pt x="264" y="79"/>
                  </a:lnTo>
                  <a:lnTo>
                    <a:pt x="263" y="77"/>
                  </a:lnTo>
                  <a:lnTo>
                    <a:pt x="263" y="76"/>
                  </a:lnTo>
                  <a:lnTo>
                    <a:pt x="262" y="75"/>
                  </a:lnTo>
                  <a:lnTo>
                    <a:pt x="262" y="74"/>
                  </a:lnTo>
                  <a:lnTo>
                    <a:pt x="262" y="72"/>
                  </a:lnTo>
                  <a:lnTo>
                    <a:pt x="262" y="70"/>
                  </a:lnTo>
                  <a:lnTo>
                    <a:pt x="262" y="69"/>
                  </a:lnTo>
                  <a:lnTo>
                    <a:pt x="261" y="68"/>
                  </a:lnTo>
                  <a:lnTo>
                    <a:pt x="261" y="65"/>
                  </a:lnTo>
                  <a:lnTo>
                    <a:pt x="260" y="66"/>
                  </a:lnTo>
                  <a:lnTo>
                    <a:pt x="259" y="65"/>
                  </a:lnTo>
                  <a:lnTo>
                    <a:pt x="262" y="65"/>
                  </a:lnTo>
                  <a:lnTo>
                    <a:pt x="263" y="65"/>
                  </a:lnTo>
                  <a:lnTo>
                    <a:pt x="260" y="62"/>
                  </a:lnTo>
                  <a:lnTo>
                    <a:pt x="258" y="64"/>
                  </a:lnTo>
                  <a:lnTo>
                    <a:pt x="257" y="64"/>
                  </a:lnTo>
                  <a:lnTo>
                    <a:pt x="257" y="66"/>
                  </a:lnTo>
                  <a:lnTo>
                    <a:pt x="254" y="63"/>
                  </a:lnTo>
                  <a:lnTo>
                    <a:pt x="255" y="64"/>
                  </a:lnTo>
                  <a:lnTo>
                    <a:pt x="254" y="64"/>
                  </a:lnTo>
                  <a:lnTo>
                    <a:pt x="251" y="62"/>
                  </a:lnTo>
                  <a:lnTo>
                    <a:pt x="250" y="60"/>
                  </a:lnTo>
                  <a:lnTo>
                    <a:pt x="249" y="59"/>
                  </a:lnTo>
                  <a:lnTo>
                    <a:pt x="248" y="59"/>
                  </a:lnTo>
                  <a:lnTo>
                    <a:pt x="247" y="58"/>
                  </a:lnTo>
                  <a:lnTo>
                    <a:pt x="247" y="57"/>
                  </a:lnTo>
                  <a:lnTo>
                    <a:pt x="247" y="56"/>
                  </a:lnTo>
                  <a:lnTo>
                    <a:pt x="249" y="55"/>
                  </a:lnTo>
                  <a:lnTo>
                    <a:pt x="250" y="54"/>
                  </a:lnTo>
                  <a:lnTo>
                    <a:pt x="249" y="53"/>
                  </a:lnTo>
                  <a:lnTo>
                    <a:pt x="248" y="53"/>
                  </a:lnTo>
                  <a:lnTo>
                    <a:pt x="247" y="51"/>
                  </a:lnTo>
                  <a:lnTo>
                    <a:pt x="245" y="49"/>
                  </a:lnTo>
                  <a:lnTo>
                    <a:pt x="245" y="48"/>
                  </a:lnTo>
                  <a:lnTo>
                    <a:pt x="247" y="46"/>
                  </a:lnTo>
                  <a:lnTo>
                    <a:pt x="247" y="44"/>
                  </a:lnTo>
                  <a:lnTo>
                    <a:pt x="244" y="43"/>
                  </a:lnTo>
                  <a:lnTo>
                    <a:pt x="244" y="42"/>
                  </a:lnTo>
                  <a:lnTo>
                    <a:pt x="244" y="41"/>
                  </a:lnTo>
                  <a:lnTo>
                    <a:pt x="242" y="42"/>
                  </a:lnTo>
                  <a:lnTo>
                    <a:pt x="240" y="43"/>
                  </a:lnTo>
                  <a:lnTo>
                    <a:pt x="238" y="43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6"/>
                  </a:lnTo>
                  <a:lnTo>
                    <a:pt x="236" y="45"/>
                  </a:lnTo>
                  <a:lnTo>
                    <a:pt x="236" y="44"/>
                  </a:lnTo>
                  <a:lnTo>
                    <a:pt x="235" y="43"/>
                  </a:lnTo>
                  <a:lnTo>
                    <a:pt x="235" y="41"/>
                  </a:lnTo>
                  <a:lnTo>
                    <a:pt x="235" y="40"/>
                  </a:lnTo>
                  <a:lnTo>
                    <a:pt x="234" y="41"/>
                  </a:lnTo>
                  <a:lnTo>
                    <a:pt x="234" y="40"/>
                  </a:lnTo>
                  <a:lnTo>
                    <a:pt x="233" y="40"/>
                  </a:lnTo>
                  <a:lnTo>
                    <a:pt x="233" y="39"/>
                  </a:lnTo>
                  <a:lnTo>
                    <a:pt x="232" y="39"/>
                  </a:lnTo>
                  <a:lnTo>
                    <a:pt x="231" y="37"/>
                  </a:lnTo>
                  <a:lnTo>
                    <a:pt x="231" y="36"/>
                  </a:lnTo>
                  <a:lnTo>
                    <a:pt x="230" y="37"/>
                  </a:lnTo>
                  <a:lnTo>
                    <a:pt x="228" y="37"/>
                  </a:lnTo>
                  <a:lnTo>
                    <a:pt x="229" y="37"/>
                  </a:lnTo>
                  <a:lnTo>
                    <a:pt x="228" y="36"/>
                  </a:lnTo>
                  <a:lnTo>
                    <a:pt x="228" y="35"/>
                  </a:lnTo>
                  <a:lnTo>
                    <a:pt x="226" y="37"/>
                  </a:lnTo>
                  <a:lnTo>
                    <a:pt x="225" y="37"/>
                  </a:lnTo>
                  <a:lnTo>
                    <a:pt x="225" y="36"/>
                  </a:lnTo>
                  <a:lnTo>
                    <a:pt x="224" y="37"/>
                  </a:lnTo>
                  <a:lnTo>
                    <a:pt x="224" y="36"/>
                  </a:lnTo>
                  <a:lnTo>
                    <a:pt x="223" y="37"/>
                  </a:lnTo>
                  <a:lnTo>
                    <a:pt x="223" y="35"/>
                  </a:lnTo>
                  <a:lnTo>
                    <a:pt x="223" y="34"/>
                  </a:lnTo>
                  <a:lnTo>
                    <a:pt x="224" y="34"/>
                  </a:lnTo>
                  <a:lnTo>
                    <a:pt x="224" y="32"/>
                  </a:lnTo>
                  <a:lnTo>
                    <a:pt x="225" y="32"/>
                  </a:lnTo>
                  <a:lnTo>
                    <a:pt x="225" y="31"/>
                  </a:lnTo>
                  <a:lnTo>
                    <a:pt x="225" y="30"/>
                  </a:lnTo>
                  <a:lnTo>
                    <a:pt x="224" y="30"/>
                  </a:lnTo>
                  <a:lnTo>
                    <a:pt x="223" y="29"/>
                  </a:lnTo>
                  <a:lnTo>
                    <a:pt x="223" y="27"/>
                  </a:lnTo>
                  <a:lnTo>
                    <a:pt x="222" y="27"/>
                  </a:lnTo>
                  <a:lnTo>
                    <a:pt x="221" y="27"/>
                  </a:lnTo>
                  <a:lnTo>
                    <a:pt x="221" y="28"/>
                  </a:lnTo>
                  <a:lnTo>
                    <a:pt x="220" y="28"/>
                  </a:lnTo>
                  <a:lnTo>
                    <a:pt x="219" y="29"/>
                  </a:lnTo>
                  <a:lnTo>
                    <a:pt x="219" y="31"/>
                  </a:lnTo>
                  <a:lnTo>
                    <a:pt x="217" y="33"/>
                  </a:lnTo>
                  <a:lnTo>
                    <a:pt x="217" y="32"/>
                  </a:lnTo>
                  <a:lnTo>
                    <a:pt x="217" y="31"/>
                  </a:lnTo>
                  <a:lnTo>
                    <a:pt x="216" y="29"/>
                  </a:lnTo>
                  <a:lnTo>
                    <a:pt x="216" y="31"/>
                  </a:lnTo>
                  <a:lnTo>
                    <a:pt x="215" y="30"/>
                  </a:lnTo>
                  <a:lnTo>
                    <a:pt x="215" y="31"/>
                  </a:lnTo>
                  <a:lnTo>
                    <a:pt x="214" y="29"/>
                  </a:lnTo>
                  <a:lnTo>
                    <a:pt x="214" y="30"/>
                  </a:lnTo>
                  <a:lnTo>
                    <a:pt x="214" y="31"/>
                  </a:lnTo>
                  <a:lnTo>
                    <a:pt x="214" y="30"/>
                  </a:lnTo>
                  <a:lnTo>
                    <a:pt x="213" y="30"/>
                  </a:lnTo>
                  <a:lnTo>
                    <a:pt x="211" y="31"/>
                  </a:lnTo>
                  <a:lnTo>
                    <a:pt x="210" y="30"/>
                  </a:lnTo>
                  <a:lnTo>
                    <a:pt x="209" y="30"/>
                  </a:lnTo>
                  <a:lnTo>
                    <a:pt x="210" y="31"/>
                  </a:lnTo>
                  <a:lnTo>
                    <a:pt x="209" y="32"/>
                  </a:lnTo>
                  <a:lnTo>
                    <a:pt x="208" y="32"/>
                  </a:lnTo>
                  <a:lnTo>
                    <a:pt x="208" y="34"/>
                  </a:lnTo>
                  <a:lnTo>
                    <a:pt x="207" y="34"/>
                  </a:lnTo>
                  <a:lnTo>
                    <a:pt x="206" y="35"/>
                  </a:lnTo>
                  <a:lnTo>
                    <a:pt x="207" y="36"/>
                  </a:lnTo>
                  <a:lnTo>
                    <a:pt x="207" y="37"/>
                  </a:lnTo>
                  <a:lnTo>
                    <a:pt x="206" y="37"/>
                  </a:lnTo>
                  <a:lnTo>
                    <a:pt x="205" y="35"/>
                  </a:lnTo>
                  <a:lnTo>
                    <a:pt x="204" y="34"/>
                  </a:lnTo>
                  <a:lnTo>
                    <a:pt x="205" y="33"/>
                  </a:lnTo>
                  <a:lnTo>
                    <a:pt x="205" y="32"/>
                  </a:lnTo>
                  <a:lnTo>
                    <a:pt x="205" y="30"/>
                  </a:lnTo>
                  <a:lnTo>
                    <a:pt x="207" y="29"/>
                  </a:lnTo>
                  <a:lnTo>
                    <a:pt x="207" y="28"/>
                  </a:lnTo>
                  <a:lnTo>
                    <a:pt x="209" y="30"/>
                  </a:lnTo>
                  <a:lnTo>
                    <a:pt x="209" y="29"/>
                  </a:lnTo>
                  <a:lnTo>
                    <a:pt x="211" y="29"/>
                  </a:lnTo>
                  <a:lnTo>
                    <a:pt x="211" y="28"/>
                  </a:lnTo>
                  <a:lnTo>
                    <a:pt x="211" y="26"/>
                  </a:lnTo>
                  <a:lnTo>
                    <a:pt x="213" y="26"/>
                  </a:lnTo>
                  <a:lnTo>
                    <a:pt x="213" y="28"/>
                  </a:lnTo>
                  <a:lnTo>
                    <a:pt x="213" y="27"/>
                  </a:lnTo>
                  <a:lnTo>
                    <a:pt x="214" y="27"/>
                  </a:lnTo>
                  <a:lnTo>
                    <a:pt x="214" y="28"/>
                  </a:lnTo>
                  <a:lnTo>
                    <a:pt x="216" y="28"/>
                  </a:lnTo>
                  <a:lnTo>
                    <a:pt x="217" y="28"/>
                  </a:lnTo>
                  <a:lnTo>
                    <a:pt x="218" y="28"/>
                  </a:lnTo>
                  <a:lnTo>
                    <a:pt x="219" y="28"/>
                  </a:lnTo>
                  <a:lnTo>
                    <a:pt x="220" y="27"/>
                  </a:lnTo>
                  <a:lnTo>
                    <a:pt x="220" y="26"/>
                  </a:lnTo>
                  <a:lnTo>
                    <a:pt x="219" y="26"/>
                  </a:lnTo>
                  <a:lnTo>
                    <a:pt x="215" y="26"/>
                  </a:lnTo>
                  <a:lnTo>
                    <a:pt x="211" y="26"/>
                  </a:lnTo>
                  <a:lnTo>
                    <a:pt x="209" y="25"/>
                  </a:lnTo>
                  <a:lnTo>
                    <a:pt x="208" y="24"/>
                  </a:lnTo>
                  <a:lnTo>
                    <a:pt x="206" y="28"/>
                  </a:lnTo>
                  <a:lnTo>
                    <a:pt x="205" y="29"/>
                  </a:lnTo>
                  <a:lnTo>
                    <a:pt x="204" y="34"/>
                  </a:lnTo>
                  <a:lnTo>
                    <a:pt x="202" y="35"/>
                  </a:lnTo>
                  <a:lnTo>
                    <a:pt x="201" y="36"/>
                  </a:lnTo>
                  <a:lnTo>
                    <a:pt x="199" y="37"/>
                  </a:lnTo>
                  <a:lnTo>
                    <a:pt x="198" y="38"/>
                  </a:lnTo>
                  <a:lnTo>
                    <a:pt x="198" y="40"/>
                  </a:lnTo>
                  <a:lnTo>
                    <a:pt x="196" y="40"/>
                  </a:lnTo>
                  <a:lnTo>
                    <a:pt x="196" y="41"/>
                  </a:lnTo>
                  <a:lnTo>
                    <a:pt x="197" y="41"/>
                  </a:lnTo>
                  <a:lnTo>
                    <a:pt x="197" y="42"/>
                  </a:lnTo>
                  <a:lnTo>
                    <a:pt x="196" y="42"/>
                  </a:lnTo>
                  <a:lnTo>
                    <a:pt x="196" y="44"/>
                  </a:lnTo>
                  <a:lnTo>
                    <a:pt x="197" y="45"/>
                  </a:lnTo>
                  <a:lnTo>
                    <a:pt x="196" y="45"/>
                  </a:lnTo>
                  <a:lnTo>
                    <a:pt x="196" y="44"/>
                  </a:lnTo>
                  <a:lnTo>
                    <a:pt x="195" y="44"/>
                  </a:lnTo>
                  <a:lnTo>
                    <a:pt x="196" y="43"/>
                  </a:lnTo>
                  <a:lnTo>
                    <a:pt x="195" y="43"/>
                  </a:lnTo>
                  <a:lnTo>
                    <a:pt x="196" y="41"/>
                  </a:lnTo>
                  <a:lnTo>
                    <a:pt x="195" y="40"/>
                  </a:lnTo>
                  <a:lnTo>
                    <a:pt x="194" y="40"/>
                  </a:lnTo>
                  <a:lnTo>
                    <a:pt x="193" y="41"/>
                  </a:lnTo>
                  <a:lnTo>
                    <a:pt x="190" y="43"/>
                  </a:lnTo>
                  <a:lnTo>
                    <a:pt x="187" y="43"/>
                  </a:lnTo>
                  <a:lnTo>
                    <a:pt x="186" y="42"/>
                  </a:lnTo>
                  <a:lnTo>
                    <a:pt x="184" y="42"/>
                  </a:lnTo>
                  <a:lnTo>
                    <a:pt x="182" y="44"/>
                  </a:lnTo>
                  <a:lnTo>
                    <a:pt x="180" y="45"/>
                  </a:lnTo>
                  <a:lnTo>
                    <a:pt x="179" y="46"/>
                  </a:lnTo>
                  <a:lnTo>
                    <a:pt x="180" y="47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2" y="47"/>
                  </a:lnTo>
                  <a:lnTo>
                    <a:pt x="181" y="47"/>
                  </a:lnTo>
                  <a:lnTo>
                    <a:pt x="181" y="48"/>
                  </a:lnTo>
                  <a:lnTo>
                    <a:pt x="180" y="49"/>
                  </a:lnTo>
                  <a:lnTo>
                    <a:pt x="179" y="49"/>
                  </a:lnTo>
                  <a:lnTo>
                    <a:pt x="180" y="49"/>
                  </a:lnTo>
                  <a:lnTo>
                    <a:pt x="179" y="50"/>
                  </a:lnTo>
                  <a:lnTo>
                    <a:pt x="179" y="51"/>
                  </a:lnTo>
                  <a:lnTo>
                    <a:pt x="178" y="52"/>
                  </a:lnTo>
                  <a:lnTo>
                    <a:pt x="179" y="52"/>
                  </a:lnTo>
                  <a:lnTo>
                    <a:pt x="178" y="52"/>
                  </a:lnTo>
                  <a:lnTo>
                    <a:pt x="178" y="54"/>
                  </a:lnTo>
                  <a:lnTo>
                    <a:pt x="178" y="55"/>
                  </a:lnTo>
                  <a:lnTo>
                    <a:pt x="177" y="56"/>
                  </a:lnTo>
                  <a:lnTo>
                    <a:pt x="176" y="55"/>
                  </a:lnTo>
                  <a:lnTo>
                    <a:pt x="175" y="55"/>
                  </a:lnTo>
                  <a:lnTo>
                    <a:pt x="175" y="54"/>
                  </a:lnTo>
                  <a:lnTo>
                    <a:pt x="174" y="53"/>
                  </a:lnTo>
                  <a:lnTo>
                    <a:pt x="173" y="52"/>
                  </a:lnTo>
                  <a:lnTo>
                    <a:pt x="172" y="53"/>
                  </a:lnTo>
                  <a:lnTo>
                    <a:pt x="171" y="53"/>
                  </a:lnTo>
                  <a:lnTo>
                    <a:pt x="171" y="51"/>
                  </a:lnTo>
                  <a:lnTo>
                    <a:pt x="169" y="50"/>
                  </a:lnTo>
                  <a:lnTo>
                    <a:pt x="169" y="49"/>
                  </a:lnTo>
                  <a:lnTo>
                    <a:pt x="168" y="50"/>
                  </a:lnTo>
                  <a:lnTo>
                    <a:pt x="166" y="50"/>
                  </a:lnTo>
                  <a:lnTo>
                    <a:pt x="163" y="50"/>
                  </a:lnTo>
                  <a:lnTo>
                    <a:pt x="162" y="51"/>
                  </a:lnTo>
                  <a:lnTo>
                    <a:pt x="160" y="52"/>
                  </a:lnTo>
                  <a:lnTo>
                    <a:pt x="160" y="53"/>
                  </a:lnTo>
                  <a:lnTo>
                    <a:pt x="162" y="55"/>
                  </a:lnTo>
                  <a:lnTo>
                    <a:pt x="162" y="56"/>
                  </a:lnTo>
                  <a:lnTo>
                    <a:pt x="160" y="56"/>
                  </a:lnTo>
                  <a:lnTo>
                    <a:pt x="160" y="55"/>
                  </a:lnTo>
                  <a:lnTo>
                    <a:pt x="160" y="56"/>
                  </a:lnTo>
                  <a:lnTo>
                    <a:pt x="158" y="57"/>
                  </a:lnTo>
                  <a:lnTo>
                    <a:pt x="157" y="59"/>
                  </a:lnTo>
                  <a:lnTo>
                    <a:pt x="157" y="58"/>
                  </a:lnTo>
                  <a:lnTo>
                    <a:pt x="158" y="56"/>
                  </a:lnTo>
                  <a:lnTo>
                    <a:pt x="157" y="56"/>
                  </a:lnTo>
                  <a:lnTo>
                    <a:pt x="157" y="55"/>
                  </a:lnTo>
                  <a:lnTo>
                    <a:pt x="158" y="55"/>
                  </a:lnTo>
                  <a:lnTo>
                    <a:pt x="159" y="54"/>
                  </a:lnTo>
                  <a:lnTo>
                    <a:pt x="160" y="51"/>
                  </a:lnTo>
                  <a:lnTo>
                    <a:pt x="160" y="50"/>
                  </a:lnTo>
                  <a:lnTo>
                    <a:pt x="159" y="50"/>
                  </a:lnTo>
                  <a:lnTo>
                    <a:pt x="158" y="50"/>
                  </a:lnTo>
                  <a:lnTo>
                    <a:pt x="157" y="50"/>
                  </a:lnTo>
                  <a:lnTo>
                    <a:pt x="156" y="48"/>
                  </a:lnTo>
                  <a:lnTo>
                    <a:pt x="156" y="47"/>
                  </a:lnTo>
                  <a:lnTo>
                    <a:pt x="157" y="46"/>
                  </a:lnTo>
                  <a:lnTo>
                    <a:pt x="157" y="45"/>
                  </a:lnTo>
                  <a:lnTo>
                    <a:pt x="158" y="45"/>
                  </a:lnTo>
                  <a:lnTo>
                    <a:pt x="159" y="46"/>
                  </a:lnTo>
                  <a:lnTo>
                    <a:pt x="162" y="43"/>
                  </a:lnTo>
                  <a:lnTo>
                    <a:pt x="165" y="40"/>
                  </a:lnTo>
                  <a:lnTo>
                    <a:pt x="166" y="40"/>
                  </a:lnTo>
                  <a:lnTo>
                    <a:pt x="166" y="34"/>
                  </a:lnTo>
                  <a:lnTo>
                    <a:pt x="165" y="31"/>
                  </a:lnTo>
                  <a:lnTo>
                    <a:pt x="167" y="30"/>
                  </a:lnTo>
                  <a:lnTo>
                    <a:pt x="167" y="28"/>
                  </a:lnTo>
                  <a:lnTo>
                    <a:pt x="169" y="28"/>
                  </a:lnTo>
                  <a:lnTo>
                    <a:pt x="170" y="28"/>
                  </a:lnTo>
                  <a:lnTo>
                    <a:pt x="173" y="28"/>
                  </a:lnTo>
                  <a:lnTo>
                    <a:pt x="170" y="23"/>
                  </a:lnTo>
                  <a:lnTo>
                    <a:pt x="168" y="22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3" y="25"/>
                  </a:lnTo>
                  <a:lnTo>
                    <a:pt x="163" y="26"/>
                  </a:lnTo>
                  <a:lnTo>
                    <a:pt x="164" y="26"/>
                  </a:lnTo>
                  <a:lnTo>
                    <a:pt x="165" y="26"/>
                  </a:lnTo>
                  <a:lnTo>
                    <a:pt x="166" y="27"/>
                  </a:lnTo>
                  <a:lnTo>
                    <a:pt x="166" y="28"/>
                  </a:lnTo>
                  <a:lnTo>
                    <a:pt x="166" y="29"/>
                  </a:lnTo>
                  <a:lnTo>
                    <a:pt x="166" y="30"/>
                  </a:lnTo>
                  <a:lnTo>
                    <a:pt x="164" y="30"/>
                  </a:lnTo>
                  <a:lnTo>
                    <a:pt x="162" y="29"/>
                  </a:lnTo>
                  <a:lnTo>
                    <a:pt x="157" y="32"/>
                  </a:lnTo>
                  <a:lnTo>
                    <a:pt x="155" y="33"/>
                  </a:lnTo>
                  <a:lnTo>
                    <a:pt x="154" y="33"/>
                  </a:lnTo>
                  <a:lnTo>
                    <a:pt x="152" y="31"/>
                  </a:lnTo>
                  <a:lnTo>
                    <a:pt x="146" y="28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2" y="26"/>
                  </a:lnTo>
                  <a:lnTo>
                    <a:pt x="142" y="27"/>
                  </a:lnTo>
                  <a:lnTo>
                    <a:pt x="141" y="28"/>
                  </a:lnTo>
                  <a:lnTo>
                    <a:pt x="139" y="31"/>
                  </a:lnTo>
                  <a:lnTo>
                    <a:pt x="139" y="32"/>
                  </a:lnTo>
                  <a:lnTo>
                    <a:pt x="138" y="32"/>
                  </a:lnTo>
                  <a:lnTo>
                    <a:pt x="138" y="31"/>
                  </a:lnTo>
                  <a:lnTo>
                    <a:pt x="139" y="29"/>
                  </a:lnTo>
                  <a:lnTo>
                    <a:pt x="139" y="28"/>
                  </a:lnTo>
                  <a:lnTo>
                    <a:pt x="138" y="27"/>
                  </a:lnTo>
                  <a:lnTo>
                    <a:pt x="139" y="26"/>
                  </a:lnTo>
                  <a:lnTo>
                    <a:pt x="139" y="25"/>
                  </a:lnTo>
                  <a:lnTo>
                    <a:pt x="138" y="25"/>
                  </a:lnTo>
                  <a:lnTo>
                    <a:pt x="137" y="24"/>
                  </a:lnTo>
                  <a:lnTo>
                    <a:pt x="132" y="25"/>
                  </a:lnTo>
                  <a:lnTo>
                    <a:pt x="130" y="25"/>
                  </a:lnTo>
                  <a:lnTo>
                    <a:pt x="129" y="25"/>
                  </a:lnTo>
                  <a:lnTo>
                    <a:pt x="130" y="24"/>
                  </a:lnTo>
                  <a:lnTo>
                    <a:pt x="133" y="23"/>
                  </a:lnTo>
                  <a:lnTo>
                    <a:pt x="134" y="22"/>
                  </a:lnTo>
                  <a:lnTo>
                    <a:pt x="135" y="20"/>
                  </a:lnTo>
                  <a:lnTo>
                    <a:pt x="135" y="16"/>
                  </a:lnTo>
                  <a:lnTo>
                    <a:pt x="135" y="15"/>
                  </a:lnTo>
                  <a:lnTo>
                    <a:pt x="133" y="13"/>
                  </a:lnTo>
                  <a:lnTo>
                    <a:pt x="135" y="13"/>
                  </a:lnTo>
                  <a:lnTo>
                    <a:pt x="133" y="11"/>
                  </a:lnTo>
                  <a:lnTo>
                    <a:pt x="134" y="9"/>
                  </a:lnTo>
                  <a:lnTo>
                    <a:pt x="133" y="8"/>
                  </a:lnTo>
                  <a:lnTo>
                    <a:pt x="132" y="7"/>
                  </a:lnTo>
                  <a:lnTo>
                    <a:pt x="131" y="9"/>
                  </a:lnTo>
                  <a:lnTo>
                    <a:pt x="130" y="9"/>
                  </a:lnTo>
                  <a:lnTo>
                    <a:pt x="129" y="9"/>
                  </a:lnTo>
                  <a:lnTo>
                    <a:pt x="129" y="6"/>
                  </a:lnTo>
                  <a:lnTo>
                    <a:pt x="126" y="4"/>
                  </a:lnTo>
                  <a:lnTo>
                    <a:pt x="123" y="4"/>
                  </a:lnTo>
                  <a:lnTo>
                    <a:pt x="123" y="3"/>
                  </a:lnTo>
                  <a:lnTo>
                    <a:pt x="119" y="5"/>
                  </a:lnTo>
                  <a:lnTo>
                    <a:pt x="118" y="6"/>
                  </a:lnTo>
                  <a:lnTo>
                    <a:pt x="116" y="4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12" y="4"/>
                  </a:lnTo>
                  <a:lnTo>
                    <a:pt x="110" y="3"/>
                  </a:lnTo>
                  <a:lnTo>
                    <a:pt x="109" y="3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3" y="1"/>
                  </a:lnTo>
                  <a:lnTo>
                    <a:pt x="102" y="1"/>
                  </a:lnTo>
                  <a:lnTo>
                    <a:pt x="101" y="1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6" y="1"/>
                  </a:lnTo>
                  <a:lnTo>
                    <a:pt x="96" y="0"/>
                  </a:lnTo>
                  <a:lnTo>
                    <a:pt x="94" y="2"/>
                  </a:lnTo>
                  <a:lnTo>
                    <a:pt x="95" y="6"/>
                  </a:lnTo>
                  <a:lnTo>
                    <a:pt x="96" y="7"/>
                  </a:lnTo>
                  <a:lnTo>
                    <a:pt x="97" y="9"/>
                  </a:lnTo>
                  <a:lnTo>
                    <a:pt x="96" y="10"/>
                  </a:lnTo>
                  <a:lnTo>
                    <a:pt x="96" y="11"/>
                  </a:lnTo>
                  <a:lnTo>
                    <a:pt x="98" y="11"/>
                  </a:lnTo>
                  <a:lnTo>
                    <a:pt x="99" y="14"/>
                  </a:lnTo>
                  <a:lnTo>
                    <a:pt x="101" y="15"/>
                  </a:lnTo>
                  <a:lnTo>
                    <a:pt x="100" y="16"/>
                  </a:lnTo>
                  <a:lnTo>
                    <a:pt x="99" y="17"/>
                  </a:lnTo>
                  <a:lnTo>
                    <a:pt x="101" y="16"/>
                  </a:lnTo>
                  <a:lnTo>
                    <a:pt x="103" y="20"/>
                  </a:lnTo>
                  <a:lnTo>
                    <a:pt x="104" y="20"/>
                  </a:lnTo>
                  <a:lnTo>
                    <a:pt x="105" y="23"/>
                  </a:lnTo>
                  <a:lnTo>
                    <a:pt x="104" y="26"/>
                  </a:lnTo>
                  <a:lnTo>
                    <a:pt x="104" y="25"/>
                  </a:lnTo>
                  <a:lnTo>
                    <a:pt x="103" y="25"/>
                  </a:lnTo>
                  <a:lnTo>
                    <a:pt x="102" y="26"/>
                  </a:lnTo>
                  <a:lnTo>
                    <a:pt x="101" y="27"/>
                  </a:lnTo>
                  <a:lnTo>
                    <a:pt x="99" y="26"/>
                  </a:lnTo>
                  <a:lnTo>
                    <a:pt x="95" y="27"/>
                  </a:lnTo>
                  <a:lnTo>
                    <a:pt x="93" y="29"/>
                  </a:lnTo>
                  <a:lnTo>
                    <a:pt x="94" y="29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31"/>
                  </a:lnTo>
                  <a:lnTo>
                    <a:pt x="93" y="30"/>
                  </a:lnTo>
                  <a:lnTo>
                    <a:pt x="92" y="32"/>
                  </a:lnTo>
                  <a:lnTo>
                    <a:pt x="94" y="34"/>
                  </a:lnTo>
                  <a:lnTo>
                    <a:pt x="95" y="35"/>
                  </a:lnTo>
                  <a:lnTo>
                    <a:pt x="95" y="34"/>
                  </a:lnTo>
                  <a:lnTo>
                    <a:pt x="96" y="33"/>
                  </a:lnTo>
                  <a:lnTo>
                    <a:pt x="98" y="34"/>
                  </a:lnTo>
                  <a:lnTo>
                    <a:pt x="99" y="34"/>
                  </a:lnTo>
                  <a:lnTo>
                    <a:pt x="100" y="35"/>
                  </a:lnTo>
                  <a:lnTo>
                    <a:pt x="99" y="37"/>
                  </a:lnTo>
                  <a:lnTo>
                    <a:pt x="98" y="40"/>
                  </a:lnTo>
                  <a:lnTo>
                    <a:pt x="99" y="41"/>
                  </a:lnTo>
                  <a:lnTo>
                    <a:pt x="99" y="43"/>
                  </a:lnTo>
                  <a:lnTo>
                    <a:pt x="101" y="42"/>
                  </a:lnTo>
                  <a:lnTo>
                    <a:pt x="103" y="43"/>
                  </a:lnTo>
                  <a:lnTo>
                    <a:pt x="104" y="44"/>
                  </a:lnTo>
                  <a:lnTo>
                    <a:pt x="104" y="46"/>
                  </a:lnTo>
                  <a:lnTo>
                    <a:pt x="103" y="47"/>
                  </a:lnTo>
                  <a:lnTo>
                    <a:pt x="101" y="46"/>
                  </a:lnTo>
                  <a:lnTo>
                    <a:pt x="99" y="47"/>
                  </a:lnTo>
                  <a:lnTo>
                    <a:pt x="101" y="49"/>
                  </a:lnTo>
                  <a:lnTo>
                    <a:pt x="101" y="53"/>
                  </a:lnTo>
                  <a:lnTo>
                    <a:pt x="103" y="55"/>
                  </a:lnTo>
                  <a:lnTo>
                    <a:pt x="104" y="54"/>
                  </a:lnTo>
                  <a:lnTo>
                    <a:pt x="106" y="55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3" y="57"/>
                  </a:lnTo>
                  <a:lnTo>
                    <a:pt x="114" y="58"/>
                  </a:lnTo>
                  <a:lnTo>
                    <a:pt x="115" y="59"/>
                  </a:lnTo>
                  <a:lnTo>
                    <a:pt x="116" y="61"/>
                  </a:lnTo>
                  <a:lnTo>
                    <a:pt x="116" y="62"/>
                  </a:lnTo>
                  <a:lnTo>
                    <a:pt x="116" y="63"/>
                  </a:lnTo>
                  <a:lnTo>
                    <a:pt x="117" y="64"/>
                  </a:lnTo>
                  <a:lnTo>
                    <a:pt x="118" y="65"/>
                  </a:lnTo>
                  <a:lnTo>
                    <a:pt x="119" y="67"/>
                  </a:lnTo>
                  <a:lnTo>
                    <a:pt x="120" y="69"/>
                  </a:lnTo>
                  <a:lnTo>
                    <a:pt x="120" y="70"/>
                  </a:lnTo>
                  <a:lnTo>
                    <a:pt x="124" y="73"/>
                  </a:lnTo>
                  <a:lnTo>
                    <a:pt x="125" y="73"/>
                  </a:lnTo>
                  <a:lnTo>
                    <a:pt x="127" y="74"/>
                  </a:lnTo>
                  <a:lnTo>
                    <a:pt x="129" y="74"/>
                  </a:lnTo>
                  <a:lnTo>
                    <a:pt x="127" y="75"/>
                  </a:lnTo>
                  <a:lnTo>
                    <a:pt x="126" y="74"/>
                  </a:lnTo>
                  <a:lnTo>
                    <a:pt x="124" y="75"/>
                  </a:lnTo>
                  <a:lnTo>
                    <a:pt x="121" y="73"/>
                  </a:lnTo>
                  <a:lnTo>
                    <a:pt x="118" y="70"/>
                  </a:lnTo>
                  <a:lnTo>
                    <a:pt x="118" y="68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4" y="61"/>
                  </a:lnTo>
                  <a:lnTo>
                    <a:pt x="113" y="61"/>
                  </a:lnTo>
                  <a:lnTo>
                    <a:pt x="113" y="58"/>
                  </a:lnTo>
                  <a:lnTo>
                    <a:pt x="111" y="57"/>
                  </a:lnTo>
                  <a:lnTo>
                    <a:pt x="109" y="58"/>
                  </a:lnTo>
                  <a:lnTo>
                    <a:pt x="107" y="56"/>
                  </a:lnTo>
                  <a:lnTo>
                    <a:pt x="105" y="56"/>
                  </a:lnTo>
                  <a:lnTo>
                    <a:pt x="104" y="58"/>
                  </a:lnTo>
                  <a:lnTo>
                    <a:pt x="102" y="58"/>
                  </a:lnTo>
                  <a:lnTo>
                    <a:pt x="99" y="58"/>
                  </a:lnTo>
                  <a:lnTo>
                    <a:pt x="97" y="58"/>
                  </a:lnTo>
                  <a:lnTo>
                    <a:pt x="94" y="55"/>
                  </a:lnTo>
                  <a:lnTo>
                    <a:pt x="93" y="55"/>
                  </a:lnTo>
                  <a:lnTo>
                    <a:pt x="92" y="55"/>
                  </a:lnTo>
                  <a:lnTo>
                    <a:pt x="91" y="56"/>
                  </a:lnTo>
                  <a:lnTo>
                    <a:pt x="89" y="62"/>
                  </a:lnTo>
                  <a:lnTo>
                    <a:pt x="87" y="65"/>
                  </a:lnTo>
                  <a:lnTo>
                    <a:pt x="87" y="66"/>
                  </a:lnTo>
                  <a:lnTo>
                    <a:pt x="88" y="68"/>
                  </a:lnTo>
                  <a:lnTo>
                    <a:pt x="89" y="70"/>
                  </a:lnTo>
                  <a:lnTo>
                    <a:pt x="89" y="71"/>
                  </a:lnTo>
                  <a:lnTo>
                    <a:pt x="89" y="72"/>
                  </a:lnTo>
                  <a:lnTo>
                    <a:pt x="90" y="74"/>
                  </a:lnTo>
                  <a:lnTo>
                    <a:pt x="89" y="74"/>
                  </a:lnTo>
                  <a:lnTo>
                    <a:pt x="89" y="73"/>
                  </a:lnTo>
                  <a:lnTo>
                    <a:pt x="84" y="70"/>
                  </a:lnTo>
                  <a:lnTo>
                    <a:pt x="83" y="69"/>
                  </a:lnTo>
                  <a:lnTo>
                    <a:pt x="82" y="69"/>
                  </a:lnTo>
                  <a:lnTo>
                    <a:pt x="80" y="70"/>
                  </a:lnTo>
                  <a:lnTo>
                    <a:pt x="80" y="73"/>
                  </a:lnTo>
                  <a:lnTo>
                    <a:pt x="80" y="74"/>
                  </a:lnTo>
                  <a:lnTo>
                    <a:pt x="82" y="73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1" y="79"/>
                  </a:lnTo>
                  <a:lnTo>
                    <a:pt x="80" y="80"/>
                  </a:lnTo>
                  <a:lnTo>
                    <a:pt x="79" y="80"/>
                  </a:lnTo>
                  <a:lnTo>
                    <a:pt x="77" y="77"/>
                  </a:lnTo>
                  <a:lnTo>
                    <a:pt x="75" y="78"/>
                  </a:lnTo>
                  <a:lnTo>
                    <a:pt x="75" y="76"/>
                  </a:lnTo>
                  <a:lnTo>
                    <a:pt x="74" y="74"/>
                  </a:lnTo>
                  <a:lnTo>
                    <a:pt x="76" y="74"/>
                  </a:lnTo>
                  <a:lnTo>
                    <a:pt x="78" y="73"/>
                  </a:lnTo>
                  <a:lnTo>
                    <a:pt x="78" y="72"/>
                  </a:lnTo>
                  <a:lnTo>
                    <a:pt x="78" y="71"/>
                  </a:lnTo>
                  <a:lnTo>
                    <a:pt x="75" y="67"/>
                  </a:lnTo>
                  <a:lnTo>
                    <a:pt x="74" y="64"/>
                  </a:lnTo>
                  <a:lnTo>
                    <a:pt x="71" y="62"/>
                  </a:lnTo>
                  <a:lnTo>
                    <a:pt x="68" y="62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59" y="65"/>
                  </a:lnTo>
                  <a:lnTo>
                    <a:pt x="58" y="64"/>
                  </a:lnTo>
                  <a:lnTo>
                    <a:pt x="57" y="64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45" y="70"/>
                  </a:lnTo>
                  <a:lnTo>
                    <a:pt x="46" y="71"/>
                  </a:lnTo>
                  <a:lnTo>
                    <a:pt x="47" y="71"/>
                  </a:lnTo>
                  <a:lnTo>
                    <a:pt x="46" y="73"/>
                  </a:lnTo>
                  <a:lnTo>
                    <a:pt x="45" y="72"/>
                  </a:lnTo>
                  <a:lnTo>
                    <a:pt x="44" y="73"/>
                  </a:lnTo>
                  <a:lnTo>
                    <a:pt x="42" y="80"/>
                  </a:lnTo>
                  <a:lnTo>
                    <a:pt x="42" y="81"/>
                  </a:lnTo>
                  <a:lnTo>
                    <a:pt x="42" y="82"/>
                  </a:lnTo>
                  <a:lnTo>
                    <a:pt x="45" y="82"/>
                  </a:lnTo>
                  <a:lnTo>
                    <a:pt x="48" y="83"/>
                  </a:lnTo>
                  <a:lnTo>
                    <a:pt x="51" y="83"/>
                  </a:lnTo>
                  <a:lnTo>
                    <a:pt x="52" y="83"/>
                  </a:lnTo>
                  <a:lnTo>
                    <a:pt x="50" y="83"/>
                  </a:lnTo>
                  <a:lnTo>
                    <a:pt x="49" y="84"/>
                  </a:lnTo>
                  <a:lnTo>
                    <a:pt x="49" y="86"/>
                  </a:lnTo>
                  <a:lnTo>
                    <a:pt x="47" y="86"/>
                  </a:lnTo>
                  <a:lnTo>
                    <a:pt x="48" y="88"/>
                  </a:lnTo>
                  <a:lnTo>
                    <a:pt x="48" y="89"/>
                  </a:lnTo>
                  <a:lnTo>
                    <a:pt x="47" y="89"/>
                  </a:lnTo>
                  <a:lnTo>
                    <a:pt x="48" y="91"/>
                  </a:lnTo>
                  <a:lnTo>
                    <a:pt x="47" y="90"/>
                  </a:lnTo>
                  <a:lnTo>
                    <a:pt x="47" y="91"/>
                  </a:lnTo>
                  <a:lnTo>
                    <a:pt x="46" y="92"/>
                  </a:lnTo>
                  <a:lnTo>
                    <a:pt x="47" y="92"/>
                  </a:lnTo>
                  <a:lnTo>
                    <a:pt x="47" y="94"/>
                  </a:lnTo>
                  <a:lnTo>
                    <a:pt x="47" y="95"/>
                  </a:lnTo>
                  <a:lnTo>
                    <a:pt x="47" y="99"/>
                  </a:lnTo>
                  <a:lnTo>
                    <a:pt x="46" y="102"/>
                  </a:lnTo>
                  <a:lnTo>
                    <a:pt x="43" y="107"/>
                  </a:lnTo>
                  <a:lnTo>
                    <a:pt x="42" y="109"/>
                  </a:lnTo>
                  <a:lnTo>
                    <a:pt x="42" y="117"/>
                  </a:lnTo>
                  <a:lnTo>
                    <a:pt x="41" y="119"/>
                  </a:lnTo>
                  <a:lnTo>
                    <a:pt x="39" y="117"/>
                  </a:lnTo>
                  <a:lnTo>
                    <a:pt x="38" y="118"/>
                  </a:lnTo>
                  <a:lnTo>
                    <a:pt x="36" y="117"/>
                  </a:lnTo>
                  <a:lnTo>
                    <a:pt x="32" y="117"/>
                  </a:lnTo>
                  <a:lnTo>
                    <a:pt x="30" y="119"/>
                  </a:lnTo>
                  <a:lnTo>
                    <a:pt x="31" y="119"/>
                  </a:lnTo>
                  <a:lnTo>
                    <a:pt x="31" y="120"/>
                  </a:lnTo>
                  <a:lnTo>
                    <a:pt x="32" y="122"/>
                  </a:lnTo>
                  <a:lnTo>
                    <a:pt x="31" y="122"/>
                  </a:lnTo>
                  <a:lnTo>
                    <a:pt x="30" y="122"/>
                  </a:lnTo>
                  <a:lnTo>
                    <a:pt x="30" y="123"/>
                  </a:lnTo>
                  <a:lnTo>
                    <a:pt x="30" y="125"/>
                  </a:lnTo>
                  <a:lnTo>
                    <a:pt x="32" y="127"/>
                  </a:lnTo>
                  <a:lnTo>
                    <a:pt x="35" y="127"/>
                  </a:lnTo>
                  <a:lnTo>
                    <a:pt x="38" y="128"/>
                  </a:lnTo>
                  <a:lnTo>
                    <a:pt x="39" y="126"/>
                  </a:lnTo>
                  <a:lnTo>
                    <a:pt x="39" y="127"/>
                  </a:lnTo>
                  <a:lnTo>
                    <a:pt x="39" y="129"/>
                  </a:lnTo>
                  <a:lnTo>
                    <a:pt x="40" y="130"/>
                  </a:lnTo>
                  <a:lnTo>
                    <a:pt x="41" y="131"/>
                  </a:lnTo>
                  <a:lnTo>
                    <a:pt x="41" y="133"/>
                  </a:lnTo>
                  <a:lnTo>
                    <a:pt x="39" y="137"/>
                  </a:lnTo>
                  <a:lnTo>
                    <a:pt x="40" y="137"/>
                  </a:lnTo>
                  <a:lnTo>
                    <a:pt x="41" y="139"/>
                  </a:lnTo>
                  <a:lnTo>
                    <a:pt x="39" y="140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5" y="145"/>
                  </a:lnTo>
                  <a:lnTo>
                    <a:pt x="34" y="146"/>
                  </a:lnTo>
                  <a:lnTo>
                    <a:pt x="31" y="146"/>
                  </a:lnTo>
                  <a:lnTo>
                    <a:pt x="31" y="147"/>
                  </a:lnTo>
                  <a:lnTo>
                    <a:pt x="30" y="148"/>
                  </a:lnTo>
                  <a:lnTo>
                    <a:pt x="29" y="148"/>
                  </a:lnTo>
                  <a:lnTo>
                    <a:pt x="29" y="150"/>
                  </a:lnTo>
                  <a:lnTo>
                    <a:pt x="33" y="152"/>
                  </a:lnTo>
                  <a:lnTo>
                    <a:pt x="33" y="154"/>
                  </a:lnTo>
                  <a:lnTo>
                    <a:pt x="32" y="154"/>
                  </a:lnTo>
                  <a:lnTo>
                    <a:pt x="32" y="155"/>
                  </a:lnTo>
                  <a:lnTo>
                    <a:pt x="31" y="156"/>
                  </a:lnTo>
                  <a:lnTo>
                    <a:pt x="29" y="158"/>
                  </a:lnTo>
                  <a:lnTo>
                    <a:pt x="29" y="156"/>
                  </a:lnTo>
                  <a:lnTo>
                    <a:pt x="28" y="156"/>
                  </a:lnTo>
                  <a:lnTo>
                    <a:pt x="27" y="157"/>
                  </a:lnTo>
                  <a:lnTo>
                    <a:pt x="25" y="157"/>
                  </a:lnTo>
                  <a:lnTo>
                    <a:pt x="24" y="158"/>
                  </a:lnTo>
                  <a:lnTo>
                    <a:pt x="23" y="159"/>
                  </a:lnTo>
                  <a:lnTo>
                    <a:pt x="21" y="159"/>
                  </a:lnTo>
                  <a:lnTo>
                    <a:pt x="21" y="158"/>
                  </a:lnTo>
                  <a:lnTo>
                    <a:pt x="20" y="159"/>
                  </a:lnTo>
                  <a:lnTo>
                    <a:pt x="19" y="158"/>
                  </a:lnTo>
                  <a:lnTo>
                    <a:pt x="19" y="160"/>
                  </a:lnTo>
                  <a:lnTo>
                    <a:pt x="18" y="159"/>
                  </a:lnTo>
                  <a:lnTo>
                    <a:pt x="16" y="159"/>
                  </a:lnTo>
                  <a:lnTo>
                    <a:pt x="16" y="158"/>
                  </a:lnTo>
                  <a:lnTo>
                    <a:pt x="15" y="158"/>
                  </a:lnTo>
                  <a:lnTo>
                    <a:pt x="14" y="158"/>
                  </a:lnTo>
                  <a:lnTo>
                    <a:pt x="13" y="158"/>
                  </a:lnTo>
                  <a:lnTo>
                    <a:pt x="12" y="156"/>
                  </a:lnTo>
                  <a:lnTo>
                    <a:pt x="11" y="156"/>
                  </a:lnTo>
                  <a:lnTo>
                    <a:pt x="12" y="158"/>
                  </a:lnTo>
                  <a:lnTo>
                    <a:pt x="12" y="159"/>
                  </a:lnTo>
                  <a:lnTo>
                    <a:pt x="10" y="158"/>
                  </a:lnTo>
                  <a:lnTo>
                    <a:pt x="9" y="158"/>
                  </a:lnTo>
                  <a:lnTo>
                    <a:pt x="8" y="158"/>
                  </a:lnTo>
                  <a:lnTo>
                    <a:pt x="7" y="159"/>
                  </a:lnTo>
                  <a:lnTo>
                    <a:pt x="5" y="159"/>
                  </a:lnTo>
                  <a:lnTo>
                    <a:pt x="5" y="160"/>
                  </a:lnTo>
                  <a:lnTo>
                    <a:pt x="6" y="161"/>
                  </a:lnTo>
                  <a:lnTo>
                    <a:pt x="6" y="163"/>
                  </a:lnTo>
                  <a:lnTo>
                    <a:pt x="5" y="164"/>
                  </a:lnTo>
                  <a:lnTo>
                    <a:pt x="6" y="164"/>
                  </a:lnTo>
                  <a:lnTo>
                    <a:pt x="7" y="165"/>
                  </a:lnTo>
                  <a:lnTo>
                    <a:pt x="7" y="168"/>
                  </a:lnTo>
                  <a:lnTo>
                    <a:pt x="9" y="168"/>
                  </a:lnTo>
                  <a:lnTo>
                    <a:pt x="9" y="171"/>
                  </a:lnTo>
                  <a:lnTo>
                    <a:pt x="11" y="174"/>
                  </a:lnTo>
                  <a:lnTo>
                    <a:pt x="11" y="176"/>
                  </a:lnTo>
                  <a:lnTo>
                    <a:pt x="12" y="176"/>
                  </a:lnTo>
                  <a:lnTo>
                    <a:pt x="12" y="179"/>
                  </a:lnTo>
                  <a:lnTo>
                    <a:pt x="12" y="182"/>
                  </a:lnTo>
                  <a:lnTo>
                    <a:pt x="12" y="183"/>
                  </a:lnTo>
                  <a:lnTo>
                    <a:pt x="12" y="184"/>
                  </a:lnTo>
                  <a:lnTo>
                    <a:pt x="12" y="185"/>
                  </a:lnTo>
                  <a:lnTo>
                    <a:pt x="10" y="186"/>
                  </a:lnTo>
                  <a:lnTo>
                    <a:pt x="8" y="189"/>
                  </a:lnTo>
                  <a:lnTo>
                    <a:pt x="7" y="190"/>
                  </a:lnTo>
                  <a:lnTo>
                    <a:pt x="7" y="192"/>
                  </a:lnTo>
                  <a:lnTo>
                    <a:pt x="6" y="192"/>
                  </a:lnTo>
                  <a:lnTo>
                    <a:pt x="6" y="194"/>
                  </a:lnTo>
                  <a:lnTo>
                    <a:pt x="7" y="195"/>
                  </a:lnTo>
                  <a:lnTo>
                    <a:pt x="9" y="193"/>
                  </a:lnTo>
                  <a:lnTo>
                    <a:pt x="10" y="194"/>
                  </a:lnTo>
                  <a:lnTo>
                    <a:pt x="9" y="194"/>
                  </a:lnTo>
                  <a:lnTo>
                    <a:pt x="9" y="195"/>
                  </a:lnTo>
                  <a:lnTo>
                    <a:pt x="7" y="196"/>
                  </a:lnTo>
                  <a:lnTo>
                    <a:pt x="7" y="197"/>
                  </a:lnTo>
                  <a:lnTo>
                    <a:pt x="6" y="197"/>
                  </a:lnTo>
                  <a:lnTo>
                    <a:pt x="5" y="198"/>
                  </a:lnTo>
                  <a:lnTo>
                    <a:pt x="4" y="199"/>
                  </a:lnTo>
                  <a:lnTo>
                    <a:pt x="3" y="199"/>
                  </a:lnTo>
                  <a:lnTo>
                    <a:pt x="2" y="201"/>
                  </a:lnTo>
                  <a:lnTo>
                    <a:pt x="1" y="199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1" y="204"/>
                  </a:lnTo>
                  <a:lnTo>
                    <a:pt x="2" y="204"/>
                  </a:lnTo>
                  <a:lnTo>
                    <a:pt x="4" y="204"/>
                  </a:lnTo>
                  <a:lnTo>
                    <a:pt x="3" y="205"/>
                  </a:lnTo>
                  <a:lnTo>
                    <a:pt x="4" y="207"/>
                  </a:lnTo>
                  <a:lnTo>
                    <a:pt x="5" y="207"/>
                  </a:lnTo>
                  <a:lnTo>
                    <a:pt x="5" y="208"/>
                  </a:lnTo>
                  <a:lnTo>
                    <a:pt x="6" y="208"/>
                  </a:lnTo>
                  <a:lnTo>
                    <a:pt x="5" y="209"/>
                  </a:lnTo>
                  <a:lnTo>
                    <a:pt x="6" y="210"/>
                  </a:lnTo>
                  <a:lnTo>
                    <a:pt x="5" y="211"/>
                  </a:lnTo>
                  <a:lnTo>
                    <a:pt x="3" y="211"/>
                  </a:lnTo>
                  <a:lnTo>
                    <a:pt x="3" y="213"/>
                  </a:lnTo>
                  <a:lnTo>
                    <a:pt x="3" y="214"/>
                  </a:lnTo>
                  <a:lnTo>
                    <a:pt x="2" y="213"/>
                  </a:lnTo>
                  <a:lnTo>
                    <a:pt x="2" y="214"/>
                  </a:lnTo>
                  <a:lnTo>
                    <a:pt x="3" y="216"/>
                  </a:lnTo>
                  <a:lnTo>
                    <a:pt x="3" y="217"/>
                  </a:lnTo>
                  <a:lnTo>
                    <a:pt x="3" y="219"/>
                  </a:lnTo>
                  <a:lnTo>
                    <a:pt x="4" y="218"/>
                  </a:lnTo>
                  <a:lnTo>
                    <a:pt x="5" y="219"/>
                  </a:lnTo>
                  <a:lnTo>
                    <a:pt x="6" y="219"/>
                  </a:lnTo>
                  <a:lnTo>
                    <a:pt x="7" y="221"/>
                  </a:lnTo>
                  <a:lnTo>
                    <a:pt x="8" y="222"/>
                  </a:lnTo>
                  <a:lnTo>
                    <a:pt x="8" y="223"/>
                  </a:lnTo>
                  <a:lnTo>
                    <a:pt x="9" y="223"/>
                  </a:lnTo>
                  <a:lnTo>
                    <a:pt x="9" y="224"/>
                  </a:lnTo>
                  <a:lnTo>
                    <a:pt x="10" y="224"/>
                  </a:lnTo>
                  <a:lnTo>
                    <a:pt x="11" y="225"/>
                  </a:lnTo>
                  <a:lnTo>
                    <a:pt x="10" y="225"/>
                  </a:lnTo>
                  <a:lnTo>
                    <a:pt x="9" y="226"/>
                  </a:lnTo>
                  <a:lnTo>
                    <a:pt x="8" y="227"/>
                  </a:lnTo>
                  <a:lnTo>
                    <a:pt x="7" y="228"/>
                  </a:lnTo>
                  <a:lnTo>
                    <a:pt x="8" y="229"/>
                  </a:lnTo>
                  <a:lnTo>
                    <a:pt x="9" y="231"/>
                  </a:lnTo>
                  <a:lnTo>
                    <a:pt x="10" y="231"/>
                  </a:lnTo>
                  <a:lnTo>
                    <a:pt x="11" y="231"/>
                  </a:lnTo>
                  <a:lnTo>
                    <a:pt x="12" y="232"/>
                  </a:lnTo>
                  <a:lnTo>
                    <a:pt x="12" y="233"/>
                  </a:lnTo>
                  <a:lnTo>
                    <a:pt x="13" y="234"/>
                  </a:lnTo>
                  <a:lnTo>
                    <a:pt x="13" y="235"/>
                  </a:lnTo>
                  <a:lnTo>
                    <a:pt x="13" y="236"/>
                  </a:lnTo>
                  <a:lnTo>
                    <a:pt x="12" y="237"/>
                  </a:lnTo>
                  <a:lnTo>
                    <a:pt x="12" y="238"/>
                  </a:lnTo>
                  <a:lnTo>
                    <a:pt x="14" y="240"/>
                  </a:lnTo>
                  <a:lnTo>
                    <a:pt x="13" y="241"/>
                  </a:lnTo>
                  <a:lnTo>
                    <a:pt x="12" y="241"/>
                  </a:lnTo>
                  <a:lnTo>
                    <a:pt x="11" y="240"/>
                  </a:lnTo>
                  <a:lnTo>
                    <a:pt x="11" y="241"/>
                  </a:lnTo>
                  <a:lnTo>
                    <a:pt x="10" y="242"/>
                  </a:lnTo>
                  <a:lnTo>
                    <a:pt x="10" y="243"/>
                  </a:lnTo>
                  <a:lnTo>
                    <a:pt x="9" y="243"/>
                  </a:lnTo>
                  <a:lnTo>
                    <a:pt x="7" y="244"/>
                  </a:lnTo>
                  <a:lnTo>
                    <a:pt x="6" y="245"/>
                  </a:lnTo>
                  <a:lnTo>
                    <a:pt x="6" y="244"/>
                  </a:lnTo>
                  <a:lnTo>
                    <a:pt x="6" y="245"/>
                  </a:lnTo>
                  <a:lnTo>
                    <a:pt x="6" y="246"/>
                  </a:lnTo>
                  <a:lnTo>
                    <a:pt x="6" y="247"/>
                  </a:lnTo>
                  <a:lnTo>
                    <a:pt x="6" y="248"/>
                  </a:lnTo>
                  <a:lnTo>
                    <a:pt x="5" y="248"/>
                  </a:lnTo>
                  <a:lnTo>
                    <a:pt x="5" y="249"/>
                  </a:lnTo>
                  <a:lnTo>
                    <a:pt x="4" y="249"/>
                  </a:lnTo>
                  <a:lnTo>
                    <a:pt x="5" y="249"/>
                  </a:lnTo>
                  <a:lnTo>
                    <a:pt x="5" y="250"/>
                  </a:lnTo>
                  <a:lnTo>
                    <a:pt x="3" y="252"/>
                  </a:lnTo>
                  <a:lnTo>
                    <a:pt x="3" y="255"/>
                  </a:lnTo>
                  <a:lnTo>
                    <a:pt x="5" y="258"/>
                  </a:lnTo>
                  <a:lnTo>
                    <a:pt x="6" y="258"/>
                  </a:lnTo>
                  <a:lnTo>
                    <a:pt x="6" y="262"/>
                  </a:lnTo>
                  <a:lnTo>
                    <a:pt x="8" y="264"/>
                  </a:lnTo>
                  <a:lnTo>
                    <a:pt x="9" y="266"/>
                  </a:lnTo>
                  <a:lnTo>
                    <a:pt x="10" y="265"/>
                  </a:lnTo>
                  <a:lnTo>
                    <a:pt x="11" y="267"/>
                  </a:lnTo>
                  <a:lnTo>
                    <a:pt x="13" y="268"/>
                  </a:lnTo>
                  <a:lnTo>
                    <a:pt x="14" y="268"/>
                  </a:lnTo>
                  <a:lnTo>
                    <a:pt x="15" y="268"/>
                  </a:lnTo>
                  <a:lnTo>
                    <a:pt x="15" y="272"/>
                  </a:lnTo>
                  <a:lnTo>
                    <a:pt x="12" y="276"/>
                  </a:lnTo>
                  <a:lnTo>
                    <a:pt x="11" y="278"/>
                  </a:lnTo>
                  <a:lnTo>
                    <a:pt x="10" y="279"/>
                  </a:lnTo>
                  <a:lnTo>
                    <a:pt x="10" y="281"/>
                  </a:lnTo>
                  <a:lnTo>
                    <a:pt x="9" y="283"/>
                  </a:lnTo>
                  <a:lnTo>
                    <a:pt x="9" y="286"/>
                  </a:lnTo>
                  <a:lnTo>
                    <a:pt x="11" y="286"/>
                  </a:lnTo>
                  <a:lnTo>
                    <a:pt x="12" y="287"/>
                  </a:lnTo>
                  <a:lnTo>
                    <a:pt x="14" y="289"/>
                  </a:lnTo>
                  <a:lnTo>
                    <a:pt x="16" y="294"/>
                  </a:lnTo>
                  <a:lnTo>
                    <a:pt x="17" y="294"/>
                  </a:lnTo>
                  <a:lnTo>
                    <a:pt x="17" y="296"/>
                  </a:lnTo>
                  <a:lnTo>
                    <a:pt x="18" y="296"/>
                  </a:lnTo>
                  <a:lnTo>
                    <a:pt x="18" y="298"/>
                  </a:lnTo>
                  <a:lnTo>
                    <a:pt x="19" y="298"/>
                  </a:lnTo>
                  <a:lnTo>
                    <a:pt x="19" y="299"/>
                  </a:lnTo>
                  <a:lnTo>
                    <a:pt x="20" y="301"/>
                  </a:lnTo>
                  <a:lnTo>
                    <a:pt x="20" y="302"/>
                  </a:lnTo>
                  <a:lnTo>
                    <a:pt x="21" y="303"/>
                  </a:lnTo>
                  <a:lnTo>
                    <a:pt x="23" y="304"/>
                  </a:lnTo>
                  <a:lnTo>
                    <a:pt x="24" y="302"/>
                  </a:lnTo>
                  <a:lnTo>
                    <a:pt x="24" y="303"/>
                  </a:lnTo>
                  <a:lnTo>
                    <a:pt x="26" y="302"/>
                  </a:lnTo>
                  <a:lnTo>
                    <a:pt x="27" y="302"/>
                  </a:lnTo>
                  <a:lnTo>
                    <a:pt x="29" y="304"/>
                  </a:lnTo>
                  <a:lnTo>
                    <a:pt x="30" y="306"/>
                  </a:lnTo>
                  <a:lnTo>
                    <a:pt x="32" y="305"/>
                  </a:lnTo>
                  <a:lnTo>
                    <a:pt x="34" y="305"/>
                  </a:lnTo>
                  <a:lnTo>
                    <a:pt x="35" y="306"/>
                  </a:lnTo>
                  <a:lnTo>
                    <a:pt x="36" y="306"/>
                  </a:lnTo>
                  <a:lnTo>
                    <a:pt x="38" y="307"/>
                  </a:lnTo>
                  <a:lnTo>
                    <a:pt x="39" y="305"/>
                  </a:lnTo>
                  <a:lnTo>
                    <a:pt x="41" y="305"/>
                  </a:lnTo>
                  <a:lnTo>
                    <a:pt x="44" y="305"/>
                  </a:lnTo>
                  <a:lnTo>
                    <a:pt x="45" y="305"/>
                  </a:lnTo>
                  <a:lnTo>
                    <a:pt x="45" y="307"/>
                  </a:lnTo>
                  <a:lnTo>
                    <a:pt x="45" y="308"/>
                  </a:lnTo>
                  <a:lnTo>
                    <a:pt x="47" y="310"/>
                  </a:lnTo>
                  <a:lnTo>
                    <a:pt x="50" y="310"/>
                  </a:lnTo>
                  <a:lnTo>
                    <a:pt x="51" y="311"/>
                  </a:lnTo>
                  <a:lnTo>
                    <a:pt x="52" y="311"/>
                  </a:lnTo>
                  <a:lnTo>
                    <a:pt x="54" y="311"/>
                  </a:lnTo>
                  <a:lnTo>
                    <a:pt x="56" y="310"/>
                  </a:lnTo>
                  <a:lnTo>
                    <a:pt x="57" y="311"/>
                  </a:lnTo>
                  <a:lnTo>
                    <a:pt x="58" y="311"/>
                  </a:lnTo>
                  <a:lnTo>
                    <a:pt x="59" y="311"/>
                  </a:lnTo>
                  <a:lnTo>
                    <a:pt x="60" y="311"/>
                  </a:lnTo>
                  <a:lnTo>
                    <a:pt x="60" y="313"/>
                  </a:lnTo>
                  <a:lnTo>
                    <a:pt x="66" y="315"/>
                  </a:lnTo>
                  <a:lnTo>
                    <a:pt x="69" y="315"/>
                  </a:lnTo>
                  <a:lnTo>
                    <a:pt x="69" y="316"/>
                  </a:lnTo>
                  <a:lnTo>
                    <a:pt x="68" y="316"/>
                  </a:lnTo>
                  <a:lnTo>
                    <a:pt x="68" y="317"/>
                  </a:lnTo>
                  <a:lnTo>
                    <a:pt x="66" y="319"/>
                  </a:lnTo>
                  <a:lnTo>
                    <a:pt x="63" y="326"/>
                  </a:lnTo>
                  <a:lnTo>
                    <a:pt x="60" y="328"/>
                  </a:lnTo>
                  <a:lnTo>
                    <a:pt x="59" y="330"/>
                  </a:lnTo>
                  <a:lnTo>
                    <a:pt x="57" y="332"/>
                  </a:lnTo>
                  <a:lnTo>
                    <a:pt x="54" y="333"/>
                  </a:lnTo>
                  <a:lnTo>
                    <a:pt x="53" y="338"/>
                  </a:lnTo>
                  <a:lnTo>
                    <a:pt x="51" y="344"/>
                  </a:lnTo>
                  <a:lnTo>
                    <a:pt x="51" y="350"/>
                  </a:lnTo>
                  <a:lnTo>
                    <a:pt x="49" y="351"/>
                  </a:lnTo>
                  <a:lnTo>
                    <a:pt x="49" y="352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4" y="363"/>
                  </a:lnTo>
                  <a:lnTo>
                    <a:pt x="44" y="365"/>
                  </a:lnTo>
                  <a:lnTo>
                    <a:pt x="46" y="367"/>
                  </a:lnTo>
                  <a:lnTo>
                    <a:pt x="46" y="369"/>
                  </a:lnTo>
                  <a:lnTo>
                    <a:pt x="45" y="370"/>
                  </a:lnTo>
                  <a:lnTo>
                    <a:pt x="45" y="371"/>
                  </a:lnTo>
                  <a:lnTo>
                    <a:pt x="44" y="373"/>
                  </a:lnTo>
                  <a:lnTo>
                    <a:pt x="44" y="374"/>
                  </a:lnTo>
                  <a:lnTo>
                    <a:pt x="43" y="377"/>
                  </a:lnTo>
                  <a:lnTo>
                    <a:pt x="43" y="380"/>
                  </a:lnTo>
                  <a:lnTo>
                    <a:pt x="42" y="383"/>
                  </a:lnTo>
                  <a:lnTo>
                    <a:pt x="42" y="384"/>
                  </a:lnTo>
                  <a:lnTo>
                    <a:pt x="44" y="389"/>
                  </a:lnTo>
                  <a:lnTo>
                    <a:pt x="46" y="390"/>
                  </a:lnTo>
                  <a:lnTo>
                    <a:pt x="47" y="391"/>
                  </a:lnTo>
                  <a:lnTo>
                    <a:pt x="50" y="390"/>
                  </a:lnTo>
                  <a:lnTo>
                    <a:pt x="51" y="390"/>
                  </a:lnTo>
                  <a:lnTo>
                    <a:pt x="51" y="389"/>
                  </a:lnTo>
                  <a:lnTo>
                    <a:pt x="54" y="390"/>
                  </a:lnTo>
                  <a:lnTo>
                    <a:pt x="54" y="391"/>
                  </a:lnTo>
                  <a:lnTo>
                    <a:pt x="54" y="392"/>
                  </a:lnTo>
                  <a:lnTo>
                    <a:pt x="59" y="392"/>
                  </a:lnTo>
                  <a:lnTo>
                    <a:pt x="60" y="391"/>
                  </a:lnTo>
                  <a:lnTo>
                    <a:pt x="65" y="389"/>
                  </a:lnTo>
                  <a:lnTo>
                    <a:pt x="68" y="389"/>
                  </a:lnTo>
                  <a:lnTo>
                    <a:pt x="69" y="391"/>
                  </a:lnTo>
                  <a:lnTo>
                    <a:pt x="70" y="392"/>
                  </a:lnTo>
                  <a:lnTo>
                    <a:pt x="74" y="391"/>
                  </a:lnTo>
                  <a:lnTo>
                    <a:pt x="75" y="390"/>
                  </a:lnTo>
                  <a:lnTo>
                    <a:pt x="74" y="390"/>
                  </a:lnTo>
                  <a:lnTo>
                    <a:pt x="77" y="389"/>
                  </a:lnTo>
                  <a:lnTo>
                    <a:pt x="77" y="390"/>
                  </a:lnTo>
                  <a:lnTo>
                    <a:pt x="78" y="390"/>
                  </a:lnTo>
                  <a:lnTo>
                    <a:pt x="78" y="389"/>
                  </a:lnTo>
                  <a:lnTo>
                    <a:pt x="80" y="387"/>
                  </a:lnTo>
                  <a:lnTo>
                    <a:pt x="78" y="386"/>
                  </a:lnTo>
                  <a:lnTo>
                    <a:pt x="77" y="386"/>
                  </a:lnTo>
                  <a:lnTo>
                    <a:pt x="76" y="387"/>
                  </a:lnTo>
                  <a:lnTo>
                    <a:pt x="74" y="387"/>
                  </a:lnTo>
                  <a:lnTo>
                    <a:pt x="72" y="386"/>
                  </a:lnTo>
                  <a:lnTo>
                    <a:pt x="72" y="384"/>
                  </a:lnTo>
                  <a:lnTo>
                    <a:pt x="74" y="383"/>
                  </a:lnTo>
                  <a:lnTo>
                    <a:pt x="74" y="382"/>
                  </a:lnTo>
                  <a:lnTo>
                    <a:pt x="75" y="381"/>
                  </a:lnTo>
                  <a:lnTo>
                    <a:pt x="76" y="381"/>
                  </a:lnTo>
                  <a:lnTo>
                    <a:pt x="78" y="381"/>
                  </a:lnTo>
                  <a:lnTo>
                    <a:pt x="78" y="379"/>
                  </a:lnTo>
                  <a:lnTo>
                    <a:pt x="79" y="379"/>
                  </a:lnTo>
                  <a:lnTo>
                    <a:pt x="80" y="380"/>
                  </a:lnTo>
                  <a:lnTo>
                    <a:pt x="80" y="381"/>
                  </a:lnTo>
                  <a:lnTo>
                    <a:pt x="81" y="380"/>
                  </a:lnTo>
                  <a:lnTo>
                    <a:pt x="83" y="382"/>
                  </a:lnTo>
                  <a:lnTo>
                    <a:pt x="83" y="383"/>
                  </a:lnTo>
                  <a:lnTo>
                    <a:pt x="83" y="385"/>
                  </a:lnTo>
                  <a:lnTo>
                    <a:pt x="85" y="386"/>
                  </a:lnTo>
                  <a:lnTo>
                    <a:pt x="86" y="385"/>
                  </a:lnTo>
                  <a:lnTo>
                    <a:pt x="87" y="387"/>
                  </a:lnTo>
                  <a:lnTo>
                    <a:pt x="88" y="387"/>
                  </a:lnTo>
                  <a:lnTo>
                    <a:pt x="89" y="387"/>
                  </a:lnTo>
                  <a:lnTo>
                    <a:pt x="90" y="386"/>
                  </a:lnTo>
                  <a:lnTo>
                    <a:pt x="91" y="384"/>
                  </a:lnTo>
                  <a:lnTo>
                    <a:pt x="92" y="384"/>
                  </a:lnTo>
                  <a:lnTo>
                    <a:pt x="96" y="386"/>
                  </a:lnTo>
                  <a:lnTo>
                    <a:pt x="98" y="387"/>
                  </a:lnTo>
                  <a:lnTo>
                    <a:pt x="98" y="386"/>
                  </a:lnTo>
                  <a:lnTo>
                    <a:pt x="99" y="386"/>
                  </a:lnTo>
                  <a:lnTo>
                    <a:pt x="99" y="385"/>
                  </a:lnTo>
                  <a:lnTo>
                    <a:pt x="98" y="383"/>
                  </a:lnTo>
                  <a:lnTo>
                    <a:pt x="94" y="381"/>
                  </a:lnTo>
                  <a:lnTo>
                    <a:pt x="93" y="380"/>
                  </a:lnTo>
                  <a:lnTo>
                    <a:pt x="95" y="380"/>
                  </a:lnTo>
                  <a:lnTo>
                    <a:pt x="99" y="382"/>
                  </a:lnTo>
                  <a:lnTo>
                    <a:pt x="99" y="383"/>
                  </a:lnTo>
                  <a:lnTo>
                    <a:pt x="101" y="386"/>
                  </a:lnTo>
                  <a:lnTo>
                    <a:pt x="104" y="386"/>
                  </a:lnTo>
                  <a:lnTo>
                    <a:pt x="105" y="386"/>
                  </a:lnTo>
                  <a:lnTo>
                    <a:pt x="108" y="387"/>
                  </a:lnTo>
                  <a:lnTo>
                    <a:pt x="109" y="388"/>
                  </a:lnTo>
                  <a:lnTo>
                    <a:pt x="110" y="390"/>
                  </a:lnTo>
                  <a:lnTo>
                    <a:pt x="111" y="391"/>
                  </a:lnTo>
                  <a:lnTo>
                    <a:pt x="112" y="392"/>
                  </a:lnTo>
                  <a:lnTo>
                    <a:pt x="113" y="393"/>
                  </a:lnTo>
                  <a:lnTo>
                    <a:pt x="116" y="394"/>
                  </a:lnTo>
                  <a:lnTo>
                    <a:pt x="117" y="392"/>
                  </a:lnTo>
                  <a:lnTo>
                    <a:pt x="118" y="391"/>
                  </a:lnTo>
                  <a:lnTo>
                    <a:pt x="120" y="392"/>
                  </a:lnTo>
                  <a:lnTo>
                    <a:pt x="119" y="393"/>
                  </a:lnTo>
                  <a:lnTo>
                    <a:pt x="121" y="395"/>
                  </a:lnTo>
                  <a:lnTo>
                    <a:pt x="125" y="394"/>
                  </a:lnTo>
                  <a:lnTo>
                    <a:pt x="125" y="398"/>
                  </a:lnTo>
                  <a:lnTo>
                    <a:pt x="127" y="398"/>
                  </a:lnTo>
                  <a:lnTo>
                    <a:pt x="129" y="400"/>
                  </a:lnTo>
                  <a:lnTo>
                    <a:pt x="128" y="401"/>
                  </a:lnTo>
                  <a:lnTo>
                    <a:pt x="129" y="404"/>
                  </a:lnTo>
                  <a:lnTo>
                    <a:pt x="132" y="402"/>
                  </a:lnTo>
                  <a:lnTo>
                    <a:pt x="133" y="403"/>
                  </a:lnTo>
                  <a:lnTo>
                    <a:pt x="133" y="407"/>
                  </a:lnTo>
                  <a:lnTo>
                    <a:pt x="131" y="408"/>
                  </a:lnTo>
                  <a:lnTo>
                    <a:pt x="133" y="408"/>
                  </a:lnTo>
                  <a:lnTo>
                    <a:pt x="137" y="407"/>
                  </a:lnTo>
                  <a:lnTo>
                    <a:pt x="142" y="400"/>
                  </a:lnTo>
                  <a:lnTo>
                    <a:pt x="141" y="397"/>
                  </a:lnTo>
                  <a:lnTo>
                    <a:pt x="141" y="393"/>
                  </a:lnTo>
                  <a:lnTo>
                    <a:pt x="142" y="393"/>
                  </a:lnTo>
                  <a:lnTo>
                    <a:pt x="142" y="395"/>
                  </a:lnTo>
                  <a:lnTo>
                    <a:pt x="145" y="396"/>
                  </a:lnTo>
                  <a:lnTo>
                    <a:pt x="146" y="394"/>
                  </a:lnTo>
                  <a:lnTo>
                    <a:pt x="148" y="395"/>
                  </a:lnTo>
                  <a:lnTo>
                    <a:pt x="151" y="396"/>
                  </a:lnTo>
                  <a:lnTo>
                    <a:pt x="151" y="397"/>
                  </a:lnTo>
                  <a:lnTo>
                    <a:pt x="155" y="396"/>
                  </a:lnTo>
                  <a:lnTo>
                    <a:pt x="156" y="396"/>
                  </a:lnTo>
                  <a:lnTo>
                    <a:pt x="156" y="397"/>
                  </a:lnTo>
                  <a:lnTo>
                    <a:pt x="156" y="398"/>
                  </a:lnTo>
                  <a:lnTo>
                    <a:pt x="157" y="398"/>
                  </a:lnTo>
                  <a:lnTo>
                    <a:pt x="159" y="401"/>
                  </a:lnTo>
                  <a:lnTo>
                    <a:pt x="159" y="402"/>
                  </a:lnTo>
                  <a:lnTo>
                    <a:pt x="162" y="402"/>
                  </a:lnTo>
                  <a:lnTo>
                    <a:pt x="164" y="400"/>
                  </a:lnTo>
                  <a:lnTo>
                    <a:pt x="166" y="399"/>
                  </a:lnTo>
                  <a:lnTo>
                    <a:pt x="166" y="400"/>
                  </a:lnTo>
                  <a:lnTo>
                    <a:pt x="166" y="402"/>
                  </a:lnTo>
                  <a:lnTo>
                    <a:pt x="168" y="402"/>
                  </a:lnTo>
                  <a:lnTo>
                    <a:pt x="169" y="399"/>
                  </a:lnTo>
                  <a:lnTo>
                    <a:pt x="172" y="399"/>
                  </a:lnTo>
                  <a:lnTo>
                    <a:pt x="172" y="398"/>
                  </a:lnTo>
                  <a:lnTo>
                    <a:pt x="173" y="397"/>
                  </a:lnTo>
                  <a:lnTo>
                    <a:pt x="174" y="396"/>
                  </a:lnTo>
                  <a:lnTo>
                    <a:pt x="178" y="395"/>
                  </a:lnTo>
                  <a:lnTo>
                    <a:pt x="178" y="393"/>
                  </a:lnTo>
                  <a:lnTo>
                    <a:pt x="180" y="392"/>
                  </a:lnTo>
                  <a:lnTo>
                    <a:pt x="181" y="392"/>
                  </a:lnTo>
                  <a:lnTo>
                    <a:pt x="185" y="392"/>
                  </a:lnTo>
                  <a:lnTo>
                    <a:pt x="187" y="392"/>
                  </a:lnTo>
                  <a:lnTo>
                    <a:pt x="189" y="391"/>
                  </a:lnTo>
                  <a:lnTo>
                    <a:pt x="192" y="390"/>
                  </a:lnTo>
                  <a:lnTo>
                    <a:pt x="195" y="390"/>
                  </a:lnTo>
                  <a:lnTo>
                    <a:pt x="199" y="392"/>
                  </a:lnTo>
                  <a:lnTo>
                    <a:pt x="199" y="389"/>
                  </a:lnTo>
                  <a:lnTo>
                    <a:pt x="199" y="386"/>
                  </a:lnTo>
                  <a:lnTo>
                    <a:pt x="201" y="384"/>
                  </a:lnTo>
                  <a:lnTo>
                    <a:pt x="201" y="386"/>
                  </a:lnTo>
                  <a:lnTo>
                    <a:pt x="201" y="387"/>
                  </a:lnTo>
                  <a:lnTo>
                    <a:pt x="204" y="386"/>
                  </a:lnTo>
                  <a:lnTo>
                    <a:pt x="206" y="387"/>
                  </a:lnTo>
                  <a:lnTo>
                    <a:pt x="208" y="386"/>
                  </a:lnTo>
                  <a:lnTo>
                    <a:pt x="208" y="389"/>
                  </a:lnTo>
                  <a:lnTo>
                    <a:pt x="210" y="391"/>
                  </a:lnTo>
                  <a:lnTo>
                    <a:pt x="211" y="390"/>
                  </a:lnTo>
                  <a:lnTo>
                    <a:pt x="213" y="390"/>
                  </a:lnTo>
                  <a:lnTo>
                    <a:pt x="213" y="389"/>
                  </a:lnTo>
                  <a:lnTo>
                    <a:pt x="216" y="389"/>
                  </a:lnTo>
                  <a:lnTo>
                    <a:pt x="218" y="389"/>
                  </a:lnTo>
                  <a:lnTo>
                    <a:pt x="218" y="390"/>
                  </a:lnTo>
                  <a:lnTo>
                    <a:pt x="220" y="392"/>
                  </a:lnTo>
                  <a:lnTo>
                    <a:pt x="219" y="394"/>
                  </a:lnTo>
                  <a:lnTo>
                    <a:pt x="220" y="396"/>
                  </a:lnTo>
                  <a:lnTo>
                    <a:pt x="221" y="396"/>
                  </a:lnTo>
                  <a:lnTo>
                    <a:pt x="226" y="399"/>
                  </a:lnTo>
                  <a:lnTo>
                    <a:pt x="227" y="399"/>
                  </a:lnTo>
                  <a:lnTo>
                    <a:pt x="229" y="398"/>
                  </a:lnTo>
                  <a:lnTo>
                    <a:pt x="228" y="393"/>
                  </a:lnTo>
                  <a:lnTo>
                    <a:pt x="230" y="390"/>
                  </a:lnTo>
                  <a:lnTo>
                    <a:pt x="229" y="387"/>
                  </a:lnTo>
                  <a:lnTo>
                    <a:pt x="227" y="386"/>
                  </a:lnTo>
                  <a:lnTo>
                    <a:pt x="225" y="386"/>
                  </a:lnTo>
                  <a:lnTo>
                    <a:pt x="223" y="386"/>
                  </a:lnTo>
                  <a:lnTo>
                    <a:pt x="224" y="384"/>
                  </a:lnTo>
                  <a:lnTo>
                    <a:pt x="223" y="383"/>
                  </a:lnTo>
                  <a:lnTo>
                    <a:pt x="226" y="378"/>
                  </a:lnTo>
                  <a:lnTo>
                    <a:pt x="223" y="372"/>
                  </a:lnTo>
                  <a:lnTo>
                    <a:pt x="222" y="372"/>
                  </a:lnTo>
                  <a:lnTo>
                    <a:pt x="222" y="369"/>
                  </a:lnTo>
                  <a:lnTo>
                    <a:pt x="219" y="368"/>
                  </a:lnTo>
                  <a:lnTo>
                    <a:pt x="218" y="366"/>
                  </a:lnTo>
                  <a:lnTo>
                    <a:pt x="218" y="364"/>
                  </a:lnTo>
                  <a:lnTo>
                    <a:pt x="219" y="363"/>
                  </a:lnTo>
                  <a:lnTo>
                    <a:pt x="219" y="364"/>
                  </a:lnTo>
                  <a:lnTo>
                    <a:pt x="222" y="362"/>
                  </a:lnTo>
                  <a:lnTo>
                    <a:pt x="222" y="360"/>
                  </a:lnTo>
                  <a:lnTo>
                    <a:pt x="225" y="360"/>
                  </a:lnTo>
                  <a:lnTo>
                    <a:pt x="226" y="359"/>
                  </a:lnTo>
                  <a:lnTo>
                    <a:pt x="228" y="356"/>
                  </a:lnTo>
                  <a:lnTo>
                    <a:pt x="232" y="355"/>
                  </a:lnTo>
                  <a:lnTo>
                    <a:pt x="234" y="355"/>
                  </a:lnTo>
                  <a:lnTo>
                    <a:pt x="237" y="354"/>
                  </a:lnTo>
                  <a:lnTo>
                    <a:pt x="239" y="350"/>
                  </a:lnTo>
                  <a:lnTo>
                    <a:pt x="240" y="347"/>
                  </a:lnTo>
                  <a:lnTo>
                    <a:pt x="241" y="343"/>
                  </a:lnTo>
                  <a:lnTo>
                    <a:pt x="240" y="340"/>
                  </a:lnTo>
                  <a:lnTo>
                    <a:pt x="242" y="340"/>
                  </a:lnTo>
                  <a:lnTo>
                    <a:pt x="243" y="338"/>
                  </a:lnTo>
                  <a:lnTo>
                    <a:pt x="245" y="340"/>
                  </a:lnTo>
                  <a:lnTo>
                    <a:pt x="246" y="340"/>
                  </a:lnTo>
                  <a:lnTo>
                    <a:pt x="250" y="342"/>
                  </a:lnTo>
                  <a:lnTo>
                    <a:pt x="251" y="339"/>
                  </a:lnTo>
                  <a:lnTo>
                    <a:pt x="253" y="340"/>
                  </a:lnTo>
                  <a:lnTo>
                    <a:pt x="253" y="338"/>
                  </a:lnTo>
                  <a:lnTo>
                    <a:pt x="254" y="332"/>
                  </a:lnTo>
                  <a:lnTo>
                    <a:pt x="252" y="331"/>
                  </a:lnTo>
                  <a:lnTo>
                    <a:pt x="254" y="329"/>
                  </a:lnTo>
                  <a:lnTo>
                    <a:pt x="253" y="328"/>
                  </a:lnTo>
                  <a:lnTo>
                    <a:pt x="252" y="326"/>
                  </a:lnTo>
                  <a:lnTo>
                    <a:pt x="251" y="325"/>
                  </a:lnTo>
                  <a:lnTo>
                    <a:pt x="250" y="323"/>
                  </a:lnTo>
                  <a:lnTo>
                    <a:pt x="248" y="323"/>
                  </a:lnTo>
                  <a:lnTo>
                    <a:pt x="246" y="320"/>
                  </a:lnTo>
                  <a:lnTo>
                    <a:pt x="243" y="318"/>
                  </a:lnTo>
                  <a:lnTo>
                    <a:pt x="242" y="319"/>
                  </a:lnTo>
                  <a:lnTo>
                    <a:pt x="239" y="317"/>
                  </a:lnTo>
                  <a:lnTo>
                    <a:pt x="239" y="314"/>
                  </a:lnTo>
                  <a:lnTo>
                    <a:pt x="237" y="311"/>
                  </a:lnTo>
                  <a:lnTo>
                    <a:pt x="235" y="310"/>
                  </a:lnTo>
                  <a:lnTo>
                    <a:pt x="233" y="310"/>
                  </a:lnTo>
                  <a:lnTo>
                    <a:pt x="232" y="310"/>
                  </a:lnTo>
                  <a:lnTo>
                    <a:pt x="232" y="308"/>
                  </a:lnTo>
                  <a:lnTo>
                    <a:pt x="229" y="307"/>
                  </a:lnTo>
                  <a:lnTo>
                    <a:pt x="230" y="306"/>
                  </a:lnTo>
                  <a:lnTo>
                    <a:pt x="227" y="303"/>
                  </a:lnTo>
                  <a:lnTo>
                    <a:pt x="226" y="301"/>
                  </a:lnTo>
                  <a:lnTo>
                    <a:pt x="224" y="299"/>
                  </a:lnTo>
                  <a:lnTo>
                    <a:pt x="222" y="298"/>
                  </a:lnTo>
                  <a:lnTo>
                    <a:pt x="222" y="299"/>
                  </a:lnTo>
                  <a:lnTo>
                    <a:pt x="219" y="298"/>
                  </a:lnTo>
                  <a:lnTo>
                    <a:pt x="217" y="296"/>
                  </a:lnTo>
                  <a:lnTo>
                    <a:pt x="215" y="294"/>
                  </a:lnTo>
                  <a:lnTo>
                    <a:pt x="214" y="290"/>
                  </a:lnTo>
                  <a:lnTo>
                    <a:pt x="214" y="289"/>
                  </a:lnTo>
                  <a:lnTo>
                    <a:pt x="213" y="289"/>
                  </a:lnTo>
                  <a:lnTo>
                    <a:pt x="213" y="287"/>
                  </a:lnTo>
                  <a:lnTo>
                    <a:pt x="211" y="284"/>
                  </a:lnTo>
                  <a:lnTo>
                    <a:pt x="210" y="283"/>
                  </a:lnTo>
                  <a:lnTo>
                    <a:pt x="210" y="280"/>
                  </a:lnTo>
                  <a:lnTo>
                    <a:pt x="208" y="279"/>
                  </a:lnTo>
                  <a:lnTo>
                    <a:pt x="206" y="276"/>
                  </a:lnTo>
                  <a:lnTo>
                    <a:pt x="208" y="274"/>
                  </a:lnTo>
                  <a:lnTo>
                    <a:pt x="208" y="272"/>
                  </a:lnTo>
                  <a:lnTo>
                    <a:pt x="210" y="271"/>
                  </a:lnTo>
                  <a:lnTo>
                    <a:pt x="211" y="269"/>
                  </a:lnTo>
                  <a:lnTo>
                    <a:pt x="211" y="268"/>
                  </a:lnTo>
                  <a:lnTo>
                    <a:pt x="208" y="267"/>
                  </a:lnTo>
                  <a:lnTo>
                    <a:pt x="208" y="266"/>
                  </a:lnTo>
                  <a:lnTo>
                    <a:pt x="209" y="265"/>
                  </a:lnTo>
                  <a:lnTo>
                    <a:pt x="206" y="263"/>
                  </a:lnTo>
                  <a:lnTo>
                    <a:pt x="204" y="261"/>
                  </a:lnTo>
                  <a:lnTo>
                    <a:pt x="202" y="259"/>
                  </a:lnTo>
                  <a:lnTo>
                    <a:pt x="201" y="259"/>
                  </a:lnTo>
                  <a:lnTo>
                    <a:pt x="200" y="258"/>
                  </a:lnTo>
                  <a:lnTo>
                    <a:pt x="199" y="256"/>
                  </a:lnTo>
                  <a:lnTo>
                    <a:pt x="200" y="255"/>
                  </a:lnTo>
                  <a:lnTo>
                    <a:pt x="199" y="252"/>
                  </a:lnTo>
                  <a:lnTo>
                    <a:pt x="198" y="251"/>
                  </a:lnTo>
                  <a:lnTo>
                    <a:pt x="197" y="251"/>
                  </a:lnTo>
                  <a:lnTo>
                    <a:pt x="196" y="250"/>
                  </a:lnTo>
                  <a:lnTo>
                    <a:pt x="198" y="249"/>
                  </a:lnTo>
                  <a:lnTo>
                    <a:pt x="196" y="247"/>
                  </a:lnTo>
                  <a:lnTo>
                    <a:pt x="198" y="247"/>
                  </a:lnTo>
                  <a:lnTo>
                    <a:pt x="198" y="246"/>
                  </a:lnTo>
                  <a:lnTo>
                    <a:pt x="199" y="246"/>
                  </a:lnTo>
                  <a:lnTo>
                    <a:pt x="199" y="247"/>
                  </a:lnTo>
                  <a:lnTo>
                    <a:pt x="199" y="249"/>
                  </a:lnTo>
                  <a:lnTo>
                    <a:pt x="201" y="249"/>
                  </a:lnTo>
                  <a:lnTo>
                    <a:pt x="201" y="250"/>
                  </a:lnTo>
                  <a:lnTo>
                    <a:pt x="201" y="251"/>
                  </a:lnTo>
                  <a:lnTo>
                    <a:pt x="202" y="252"/>
                  </a:lnTo>
                  <a:lnTo>
                    <a:pt x="202" y="253"/>
                  </a:lnTo>
                  <a:lnTo>
                    <a:pt x="203" y="255"/>
                  </a:lnTo>
                  <a:lnTo>
                    <a:pt x="204" y="253"/>
                  </a:lnTo>
                  <a:lnTo>
                    <a:pt x="204" y="252"/>
                  </a:lnTo>
                  <a:lnTo>
                    <a:pt x="204" y="250"/>
                  </a:lnTo>
                  <a:lnTo>
                    <a:pt x="204" y="249"/>
                  </a:lnTo>
                  <a:lnTo>
                    <a:pt x="205" y="249"/>
                  </a:lnTo>
                  <a:lnTo>
                    <a:pt x="205" y="248"/>
                  </a:lnTo>
                  <a:lnTo>
                    <a:pt x="206" y="246"/>
                  </a:lnTo>
                  <a:lnTo>
                    <a:pt x="207" y="246"/>
                  </a:lnTo>
                  <a:lnTo>
                    <a:pt x="207" y="245"/>
                  </a:lnTo>
                  <a:lnTo>
                    <a:pt x="208" y="245"/>
                  </a:lnTo>
                  <a:lnTo>
                    <a:pt x="209" y="244"/>
                  </a:lnTo>
                  <a:lnTo>
                    <a:pt x="209" y="243"/>
                  </a:lnTo>
                  <a:lnTo>
                    <a:pt x="210" y="242"/>
                  </a:lnTo>
                  <a:lnTo>
                    <a:pt x="211" y="242"/>
                  </a:lnTo>
                  <a:lnTo>
                    <a:pt x="213" y="242"/>
                  </a:lnTo>
                  <a:lnTo>
                    <a:pt x="213" y="241"/>
                  </a:lnTo>
                  <a:lnTo>
                    <a:pt x="214" y="242"/>
                  </a:lnTo>
                  <a:lnTo>
                    <a:pt x="216" y="242"/>
                  </a:lnTo>
                  <a:lnTo>
                    <a:pt x="217" y="240"/>
                  </a:lnTo>
                  <a:lnTo>
                    <a:pt x="218" y="240"/>
                  </a:lnTo>
                  <a:lnTo>
                    <a:pt x="219" y="240"/>
                  </a:lnTo>
                  <a:lnTo>
                    <a:pt x="219" y="239"/>
                  </a:lnTo>
                  <a:lnTo>
                    <a:pt x="220" y="240"/>
                  </a:lnTo>
                  <a:lnTo>
                    <a:pt x="222" y="241"/>
                  </a:lnTo>
                  <a:lnTo>
                    <a:pt x="223" y="241"/>
                  </a:lnTo>
                  <a:lnTo>
                    <a:pt x="225" y="241"/>
                  </a:lnTo>
                  <a:lnTo>
                    <a:pt x="226" y="237"/>
                  </a:lnTo>
                  <a:lnTo>
                    <a:pt x="226" y="236"/>
                  </a:lnTo>
                  <a:lnTo>
                    <a:pt x="228" y="237"/>
                  </a:lnTo>
                  <a:lnTo>
                    <a:pt x="228" y="236"/>
                  </a:lnTo>
                  <a:lnTo>
                    <a:pt x="229" y="236"/>
                  </a:lnTo>
                  <a:lnTo>
                    <a:pt x="232" y="234"/>
                  </a:lnTo>
                  <a:lnTo>
                    <a:pt x="234" y="231"/>
                  </a:lnTo>
                  <a:lnTo>
                    <a:pt x="235" y="232"/>
                  </a:lnTo>
                  <a:lnTo>
                    <a:pt x="236" y="231"/>
                  </a:lnTo>
                  <a:lnTo>
                    <a:pt x="237" y="229"/>
                  </a:lnTo>
                  <a:lnTo>
                    <a:pt x="239" y="231"/>
                  </a:lnTo>
                  <a:lnTo>
                    <a:pt x="241" y="231"/>
                  </a:lnTo>
                  <a:lnTo>
                    <a:pt x="241" y="230"/>
                  </a:lnTo>
                  <a:lnTo>
                    <a:pt x="241" y="231"/>
                  </a:lnTo>
                  <a:lnTo>
                    <a:pt x="241" y="229"/>
                  </a:lnTo>
                  <a:lnTo>
                    <a:pt x="242" y="228"/>
                  </a:lnTo>
                  <a:lnTo>
                    <a:pt x="242" y="226"/>
                  </a:lnTo>
                  <a:lnTo>
                    <a:pt x="242" y="225"/>
                  </a:lnTo>
                  <a:lnTo>
                    <a:pt x="245" y="224"/>
                  </a:lnTo>
                  <a:lnTo>
                    <a:pt x="246" y="225"/>
                  </a:lnTo>
                  <a:lnTo>
                    <a:pt x="247" y="225"/>
                  </a:lnTo>
                  <a:lnTo>
                    <a:pt x="248" y="224"/>
                  </a:lnTo>
                  <a:lnTo>
                    <a:pt x="251" y="224"/>
                  </a:lnTo>
                  <a:lnTo>
                    <a:pt x="251" y="223"/>
                  </a:lnTo>
                  <a:lnTo>
                    <a:pt x="252" y="223"/>
                  </a:lnTo>
                  <a:lnTo>
                    <a:pt x="253" y="223"/>
                  </a:lnTo>
                  <a:lnTo>
                    <a:pt x="255" y="222"/>
                  </a:lnTo>
                  <a:lnTo>
                    <a:pt x="255" y="220"/>
                  </a:lnTo>
                  <a:lnTo>
                    <a:pt x="256" y="219"/>
                  </a:lnTo>
                  <a:lnTo>
                    <a:pt x="257" y="219"/>
                  </a:lnTo>
                  <a:lnTo>
                    <a:pt x="258" y="218"/>
                  </a:lnTo>
                  <a:lnTo>
                    <a:pt x="259" y="219"/>
                  </a:lnTo>
                  <a:lnTo>
                    <a:pt x="262" y="217"/>
                  </a:lnTo>
                  <a:lnTo>
                    <a:pt x="264" y="216"/>
                  </a:lnTo>
                  <a:lnTo>
                    <a:pt x="265" y="215"/>
                  </a:lnTo>
                  <a:lnTo>
                    <a:pt x="268" y="214"/>
                  </a:lnTo>
                  <a:lnTo>
                    <a:pt x="269" y="213"/>
                  </a:lnTo>
                  <a:lnTo>
                    <a:pt x="269" y="212"/>
                  </a:lnTo>
                  <a:lnTo>
                    <a:pt x="267" y="211"/>
                  </a:lnTo>
                  <a:lnTo>
                    <a:pt x="266" y="211"/>
                  </a:lnTo>
                  <a:lnTo>
                    <a:pt x="265" y="211"/>
                  </a:lnTo>
                  <a:lnTo>
                    <a:pt x="266" y="210"/>
                  </a:lnTo>
                  <a:lnTo>
                    <a:pt x="265" y="210"/>
                  </a:lnTo>
                  <a:lnTo>
                    <a:pt x="264" y="209"/>
                  </a:lnTo>
                  <a:lnTo>
                    <a:pt x="265" y="207"/>
                  </a:lnTo>
                  <a:lnTo>
                    <a:pt x="266" y="206"/>
                  </a:lnTo>
                  <a:lnTo>
                    <a:pt x="267" y="207"/>
                  </a:lnTo>
                  <a:lnTo>
                    <a:pt x="269" y="208"/>
                  </a:lnTo>
                  <a:lnTo>
                    <a:pt x="272" y="208"/>
                  </a:lnTo>
                  <a:lnTo>
                    <a:pt x="274" y="208"/>
                  </a:lnTo>
                  <a:lnTo>
                    <a:pt x="275" y="209"/>
                  </a:lnTo>
                  <a:lnTo>
                    <a:pt x="275" y="210"/>
                  </a:lnTo>
                  <a:lnTo>
                    <a:pt x="275" y="211"/>
                  </a:lnTo>
                  <a:lnTo>
                    <a:pt x="274" y="213"/>
                  </a:lnTo>
                  <a:lnTo>
                    <a:pt x="277" y="213"/>
                  </a:lnTo>
                  <a:lnTo>
                    <a:pt x="276" y="215"/>
                  </a:lnTo>
                  <a:lnTo>
                    <a:pt x="276" y="216"/>
                  </a:lnTo>
                  <a:lnTo>
                    <a:pt x="279" y="221"/>
                  </a:lnTo>
                  <a:lnTo>
                    <a:pt x="280" y="220"/>
                  </a:lnTo>
                  <a:lnTo>
                    <a:pt x="281" y="219"/>
                  </a:lnTo>
                  <a:lnTo>
                    <a:pt x="281" y="218"/>
                  </a:lnTo>
                  <a:lnTo>
                    <a:pt x="282" y="217"/>
                  </a:lnTo>
                  <a:lnTo>
                    <a:pt x="283" y="217"/>
                  </a:lnTo>
                  <a:lnTo>
                    <a:pt x="282" y="216"/>
                  </a:lnTo>
                  <a:lnTo>
                    <a:pt x="283" y="214"/>
                  </a:lnTo>
                  <a:lnTo>
                    <a:pt x="286" y="210"/>
                  </a:lnTo>
                  <a:lnTo>
                    <a:pt x="286" y="208"/>
                  </a:lnTo>
                  <a:lnTo>
                    <a:pt x="286" y="206"/>
                  </a:lnTo>
                  <a:lnTo>
                    <a:pt x="287" y="204"/>
                  </a:lnTo>
                  <a:lnTo>
                    <a:pt x="287" y="201"/>
                  </a:lnTo>
                  <a:lnTo>
                    <a:pt x="287" y="199"/>
                  </a:lnTo>
                  <a:lnTo>
                    <a:pt x="289" y="195"/>
                  </a:lnTo>
                  <a:lnTo>
                    <a:pt x="289" y="193"/>
                  </a:lnTo>
                  <a:lnTo>
                    <a:pt x="288" y="193"/>
                  </a:lnTo>
                  <a:lnTo>
                    <a:pt x="286" y="190"/>
                  </a:lnTo>
                  <a:lnTo>
                    <a:pt x="286" y="189"/>
                  </a:lnTo>
                  <a:lnTo>
                    <a:pt x="286" y="188"/>
                  </a:lnTo>
                  <a:lnTo>
                    <a:pt x="285" y="184"/>
                  </a:lnTo>
                  <a:lnTo>
                    <a:pt x="282" y="182"/>
                  </a:lnTo>
                  <a:lnTo>
                    <a:pt x="280" y="180"/>
                  </a:lnTo>
                  <a:lnTo>
                    <a:pt x="278" y="180"/>
                  </a:lnTo>
                  <a:lnTo>
                    <a:pt x="278" y="179"/>
                  </a:lnTo>
                  <a:lnTo>
                    <a:pt x="278" y="177"/>
                  </a:lnTo>
                  <a:close/>
                </a:path>
              </a:pathLst>
            </a:custGeom>
            <a:solidFill>
              <a:srgbClr val="B0B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2" name="Freeform 313"/>
            <p:cNvSpPr>
              <a:spLocks/>
            </p:cNvSpPr>
            <p:nvPr/>
          </p:nvSpPr>
          <p:spPr bwMode="auto">
            <a:xfrm>
              <a:off x="3152617" y="3765063"/>
              <a:ext cx="747905" cy="621614"/>
            </a:xfrm>
            <a:custGeom>
              <a:avLst/>
              <a:gdLst>
                <a:gd name="T0" fmla="*/ 2147483647 w 289"/>
                <a:gd name="T1" fmla="*/ 2147483647 h 243"/>
                <a:gd name="T2" fmla="*/ 2147483647 w 289"/>
                <a:gd name="T3" fmla="*/ 2147483647 h 243"/>
                <a:gd name="T4" fmla="*/ 2147483647 w 289"/>
                <a:gd name="T5" fmla="*/ 2147483647 h 243"/>
                <a:gd name="T6" fmla="*/ 2147483647 w 289"/>
                <a:gd name="T7" fmla="*/ 2147483647 h 243"/>
                <a:gd name="T8" fmla="*/ 2147483647 w 289"/>
                <a:gd name="T9" fmla="*/ 2147483647 h 243"/>
                <a:gd name="T10" fmla="*/ 2147483647 w 289"/>
                <a:gd name="T11" fmla="*/ 2147483647 h 243"/>
                <a:gd name="T12" fmla="*/ 2147483647 w 289"/>
                <a:gd name="T13" fmla="*/ 2147483647 h 243"/>
                <a:gd name="T14" fmla="*/ 2147483647 w 289"/>
                <a:gd name="T15" fmla="*/ 2147483647 h 243"/>
                <a:gd name="T16" fmla="*/ 2147483647 w 289"/>
                <a:gd name="T17" fmla="*/ 2147483647 h 243"/>
                <a:gd name="T18" fmla="*/ 2147483647 w 289"/>
                <a:gd name="T19" fmla="*/ 2147483647 h 243"/>
                <a:gd name="T20" fmla="*/ 2147483647 w 289"/>
                <a:gd name="T21" fmla="*/ 2147483647 h 243"/>
                <a:gd name="T22" fmla="*/ 2147483647 w 289"/>
                <a:gd name="T23" fmla="*/ 2147483647 h 243"/>
                <a:gd name="T24" fmla="*/ 2147483647 w 289"/>
                <a:gd name="T25" fmla="*/ 2147483647 h 243"/>
                <a:gd name="T26" fmla="*/ 2147483647 w 289"/>
                <a:gd name="T27" fmla="*/ 2147483647 h 243"/>
                <a:gd name="T28" fmla="*/ 2147483647 w 289"/>
                <a:gd name="T29" fmla="*/ 2147483647 h 243"/>
                <a:gd name="T30" fmla="*/ 2147483647 w 289"/>
                <a:gd name="T31" fmla="*/ 2147483647 h 243"/>
                <a:gd name="T32" fmla="*/ 2147483647 w 289"/>
                <a:gd name="T33" fmla="*/ 2147483647 h 243"/>
                <a:gd name="T34" fmla="*/ 2147483647 w 289"/>
                <a:gd name="T35" fmla="*/ 2147483647 h 243"/>
                <a:gd name="T36" fmla="*/ 2147483647 w 289"/>
                <a:gd name="T37" fmla="*/ 2147483647 h 243"/>
                <a:gd name="T38" fmla="*/ 2147483647 w 289"/>
                <a:gd name="T39" fmla="*/ 2147483647 h 243"/>
                <a:gd name="T40" fmla="*/ 2147483647 w 289"/>
                <a:gd name="T41" fmla="*/ 2147483647 h 243"/>
                <a:gd name="T42" fmla="*/ 2147483647 w 289"/>
                <a:gd name="T43" fmla="*/ 2147483647 h 243"/>
                <a:gd name="T44" fmla="*/ 2147483647 w 289"/>
                <a:gd name="T45" fmla="*/ 2147483647 h 243"/>
                <a:gd name="T46" fmla="*/ 2147483647 w 289"/>
                <a:gd name="T47" fmla="*/ 2147483647 h 243"/>
                <a:gd name="T48" fmla="*/ 2147483647 w 289"/>
                <a:gd name="T49" fmla="*/ 2147483647 h 243"/>
                <a:gd name="T50" fmla="*/ 2147483647 w 289"/>
                <a:gd name="T51" fmla="*/ 2147483647 h 243"/>
                <a:gd name="T52" fmla="*/ 2147483647 w 289"/>
                <a:gd name="T53" fmla="*/ 2147483647 h 243"/>
                <a:gd name="T54" fmla="*/ 2147483647 w 289"/>
                <a:gd name="T55" fmla="*/ 2147483647 h 243"/>
                <a:gd name="T56" fmla="*/ 2147483647 w 289"/>
                <a:gd name="T57" fmla="*/ 2147483647 h 243"/>
                <a:gd name="T58" fmla="*/ 2147483647 w 289"/>
                <a:gd name="T59" fmla="*/ 2147483647 h 243"/>
                <a:gd name="T60" fmla="*/ 2147483647 w 289"/>
                <a:gd name="T61" fmla="*/ 2147483647 h 243"/>
                <a:gd name="T62" fmla="*/ 2147483647 w 289"/>
                <a:gd name="T63" fmla="*/ 2147483647 h 243"/>
                <a:gd name="T64" fmla="*/ 2147483647 w 289"/>
                <a:gd name="T65" fmla="*/ 2147483647 h 243"/>
                <a:gd name="T66" fmla="*/ 2147483647 w 289"/>
                <a:gd name="T67" fmla="*/ 2147483647 h 243"/>
                <a:gd name="T68" fmla="*/ 2147483647 w 289"/>
                <a:gd name="T69" fmla="*/ 2147483647 h 243"/>
                <a:gd name="T70" fmla="*/ 2147483647 w 289"/>
                <a:gd name="T71" fmla="*/ 2147483647 h 243"/>
                <a:gd name="T72" fmla="*/ 2147483647 w 289"/>
                <a:gd name="T73" fmla="*/ 2147483647 h 243"/>
                <a:gd name="T74" fmla="*/ 2147483647 w 289"/>
                <a:gd name="T75" fmla="*/ 2147483647 h 243"/>
                <a:gd name="T76" fmla="*/ 2147483647 w 289"/>
                <a:gd name="T77" fmla="*/ 2147483647 h 243"/>
                <a:gd name="T78" fmla="*/ 2147483647 w 289"/>
                <a:gd name="T79" fmla="*/ 2147483647 h 243"/>
                <a:gd name="T80" fmla="*/ 2147483647 w 289"/>
                <a:gd name="T81" fmla="*/ 2147483647 h 243"/>
                <a:gd name="T82" fmla="*/ 2147483647 w 289"/>
                <a:gd name="T83" fmla="*/ 2147483647 h 243"/>
                <a:gd name="T84" fmla="*/ 2147483647 w 289"/>
                <a:gd name="T85" fmla="*/ 2147483647 h 243"/>
                <a:gd name="T86" fmla="*/ 2147483647 w 289"/>
                <a:gd name="T87" fmla="*/ 2147483647 h 243"/>
                <a:gd name="T88" fmla="*/ 2147483647 w 289"/>
                <a:gd name="T89" fmla="*/ 2147483647 h 243"/>
                <a:gd name="T90" fmla="*/ 2147483647 w 289"/>
                <a:gd name="T91" fmla="*/ 2147483647 h 243"/>
                <a:gd name="T92" fmla="*/ 2147483647 w 289"/>
                <a:gd name="T93" fmla="*/ 2147483647 h 243"/>
                <a:gd name="T94" fmla="*/ 2147483647 w 289"/>
                <a:gd name="T95" fmla="*/ 2147483647 h 243"/>
                <a:gd name="T96" fmla="*/ 2147483647 w 289"/>
                <a:gd name="T97" fmla="*/ 2147483647 h 243"/>
                <a:gd name="T98" fmla="*/ 2147483647 w 289"/>
                <a:gd name="T99" fmla="*/ 2147483647 h 243"/>
                <a:gd name="T100" fmla="*/ 2147483647 w 289"/>
                <a:gd name="T101" fmla="*/ 2147483647 h 243"/>
                <a:gd name="T102" fmla="*/ 2147483647 w 289"/>
                <a:gd name="T103" fmla="*/ 2147483647 h 243"/>
                <a:gd name="T104" fmla="*/ 2147483647 w 289"/>
                <a:gd name="T105" fmla="*/ 2147483647 h 243"/>
                <a:gd name="T106" fmla="*/ 2147483647 w 289"/>
                <a:gd name="T107" fmla="*/ 2147483647 h 243"/>
                <a:gd name="T108" fmla="*/ 2147483647 w 289"/>
                <a:gd name="T109" fmla="*/ 2147483647 h 243"/>
                <a:gd name="T110" fmla="*/ 2147483647 w 289"/>
                <a:gd name="T111" fmla="*/ 2147483647 h 243"/>
                <a:gd name="T112" fmla="*/ 2147483647 w 289"/>
                <a:gd name="T113" fmla="*/ 2147483647 h 243"/>
                <a:gd name="T114" fmla="*/ 2147483647 w 289"/>
                <a:gd name="T115" fmla="*/ 2147483647 h 243"/>
                <a:gd name="T116" fmla="*/ 2147483647 w 289"/>
                <a:gd name="T117" fmla="*/ 2147483647 h 24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9"/>
                <a:gd name="T178" fmla="*/ 0 h 243"/>
                <a:gd name="T179" fmla="*/ 289 w 289"/>
                <a:gd name="T180" fmla="*/ 243 h 24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9" h="243">
                  <a:moveTo>
                    <a:pt x="7" y="0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0" y="21"/>
                  </a:lnTo>
                  <a:lnTo>
                    <a:pt x="8" y="24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9" y="28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3" y="40"/>
                  </a:lnTo>
                  <a:lnTo>
                    <a:pt x="4" y="42"/>
                  </a:lnTo>
                  <a:lnTo>
                    <a:pt x="5" y="42"/>
                  </a:lnTo>
                  <a:lnTo>
                    <a:pt x="5" y="43"/>
                  </a:lnTo>
                  <a:lnTo>
                    <a:pt x="6" y="43"/>
                  </a:lnTo>
                  <a:lnTo>
                    <a:pt x="5" y="44"/>
                  </a:lnTo>
                  <a:lnTo>
                    <a:pt x="6" y="45"/>
                  </a:lnTo>
                  <a:lnTo>
                    <a:pt x="5" y="46"/>
                  </a:lnTo>
                  <a:lnTo>
                    <a:pt x="3" y="46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2" y="48"/>
                  </a:lnTo>
                  <a:lnTo>
                    <a:pt x="2" y="49"/>
                  </a:lnTo>
                  <a:lnTo>
                    <a:pt x="3" y="51"/>
                  </a:lnTo>
                  <a:lnTo>
                    <a:pt x="3" y="52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7" y="56"/>
                  </a:lnTo>
                  <a:lnTo>
                    <a:pt x="8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11" y="60"/>
                  </a:lnTo>
                  <a:lnTo>
                    <a:pt x="10" y="60"/>
                  </a:lnTo>
                  <a:lnTo>
                    <a:pt x="9" y="61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8" y="64"/>
                  </a:lnTo>
                  <a:lnTo>
                    <a:pt x="9" y="66"/>
                  </a:lnTo>
                  <a:lnTo>
                    <a:pt x="10" y="66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3" y="69"/>
                  </a:lnTo>
                  <a:lnTo>
                    <a:pt x="13" y="70"/>
                  </a:lnTo>
                  <a:lnTo>
                    <a:pt x="13" y="71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4" y="75"/>
                  </a:lnTo>
                  <a:lnTo>
                    <a:pt x="13" y="76"/>
                  </a:lnTo>
                  <a:lnTo>
                    <a:pt x="12" y="76"/>
                  </a:lnTo>
                  <a:lnTo>
                    <a:pt x="11" y="75"/>
                  </a:lnTo>
                  <a:lnTo>
                    <a:pt x="11" y="76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9" y="78"/>
                  </a:lnTo>
                  <a:lnTo>
                    <a:pt x="7" y="79"/>
                  </a:lnTo>
                  <a:lnTo>
                    <a:pt x="6" y="80"/>
                  </a:lnTo>
                  <a:lnTo>
                    <a:pt x="6" y="79"/>
                  </a:lnTo>
                  <a:lnTo>
                    <a:pt x="6" y="80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5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5" y="85"/>
                  </a:lnTo>
                  <a:lnTo>
                    <a:pt x="3" y="87"/>
                  </a:lnTo>
                  <a:lnTo>
                    <a:pt x="3" y="90"/>
                  </a:lnTo>
                  <a:lnTo>
                    <a:pt x="5" y="93"/>
                  </a:lnTo>
                  <a:lnTo>
                    <a:pt x="6" y="93"/>
                  </a:lnTo>
                  <a:lnTo>
                    <a:pt x="6" y="97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10" y="100"/>
                  </a:lnTo>
                  <a:lnTo>
                    <a:pt x="11" y="102"/>
                  </a:lnTo>
                  <a:lnTo>
                    <a:pt x="13" y="103"/>
                  </a:lnTo>
                  <a:lnTo>
                    <a:pt x="14" y="103"/>
                  </a:lnTo>
                  <a:lnTo>
                    <a:pt x="15" y="103"/>
                  </a:lnTo>
                  <a:lnTo>
                    <a:pt x="15" y="107"/>
                  </a:lnTo>
                  <a:lnTo>
                    <a:pt x="12" y="111"/>
                  </a:lnTo>
                  <a:lnTo>
                    <a:pt x="11" y="113"/>
                  </a:lnTo>
                  <a:lnTo>
                    <a:pt x="10" y="114"/>
                  </a:lnTo>
                  <a:lnTo>
                    <a:pt x="10" y="116"/>
                  </a:lnTo>
                  <a:lnTo>
                    <a:pt x="9" y="118"/>
                  </a:lnTo>
                  <a:lnTo>
                    <a:pt x="9" y="121"/>
                  </a:lnTo>
                  <a:lnTo>
                    <a:pt x="11" y="121"/>
                  </a:lnTo>
                  <a:lnTo>
                    <a:pt x="12" y="122"/>
                  </a:lnTo>
                  <a:lnTo>
                    <a:pt x="14" y="124"/>
                  </a:lnTo>
                  <a:lnTo>
                    <a:pt x="16" y="129"/>
                  </a:lnTo>
                  <a:lnTo>
                    <a:pt x="17" y="129"/>
                  </a:lnTo>
                  <a:lnTo>
                    <a:pt x="17" y="131"/>
                  </a:lnTo>
                  <a:lnTo>
                    <a:pt x="18" y="131"/>
                  </a:lnTo>
                  <a:lnTo>
                    <a:pt x="18" y="133"/>
                  </a:lnTo>
                  <a:lnTo>
                    <a:pt x="19" y="133"/>
                  </a:lnTo>
                  <a:lnTo>
                    <a:pt x="19" y="134"/>
                  </a:lnTo>
                  <a:lnTo>
                    <a:pt x="20" y="136"/>
                  </a:lnTo>
                  <a:lnTo>
                    <a:pt x="20" y="137"/>
                  </a:lnTo>
                  <a:lnTo>
                    <a:pt x="21" y="138"/>
                  </a:lnTo>
                  <a:lnTo>
                    <a:pt x="23" y="139"/>
                  </a:lnTo>
                  <a:lnTo>
                    <a:pt x="24" y="137"/>
                  </a:lnTo>
                  <a:lnTo>
                    <a:pt x="24" y="138"/>
                  </a:lnTo>
                  <a:lnTo>
                    <a:pt x="26" y="137"/>
                  </a:lnTo>
                  <a:lnTo>
                    <a:pt x="27" y="137"/>
                  </a:lnTo>
                  <a:lnTo>
                    <a:pt x="29" y="139"/>
                  </a:lnTo>
                  <a:lnTo>
                    <a:pt x="30" y="141"/>
                  </a:lnTo>
                  <a:lnTo>
                    <a:pt x="32" y="140"/>
                  </a:lnTo>
                  <a:lnTo>
                    <a:pt x="34" y="140"/>
                  </a:lnTo>
                  <a:lnTo>
                    <a:pt x="35" y="141"/>
                  </a:lnTo>
                  <a:lnTo>
                    <a:pt x="36" y="141"/>
                  </a:lnTo>
                  <a:lnTo>
                    <a:pt x="38" y="142"/>
                  </a:lnTo>
                  <a:lnTo>
                    <a:pt x="39" y="140"/>
                  </a:lnTo>
                  <a:lnTo>
                    <a:pt x="41" y="140"/>
                  </a:lnTo>
                  <a:lnTo>
                    <a:pt x="44" y="140"/>
                  </a:lnTo>
                  <a:lnTo>
                    <a:pt x="45" y="140"/>
                  </a:lnTo>
                  <a:lnTo>
                    <a:pt x="45" y="142"/>
                  </a:lnTo>
                  <a:lnTo>
                    <a:pt x="45" y="143"/>
                  </a:lnTo>
                  <a:lnTo>
                    <a:pt x="47" y="145"/>
                  </a:lnTo>
                  <a:lnTo>
                    <a:pt x="50" y="145"/>
                  </a:lnTo>
                  <a:lnTo>
                    <a:pt x="51" y="146"/>
                  </a:lnTo>
                  <a:lnTo>
                    <a:pt x="52" y="146"/>
                  </a:lnTo>
                  <a:lnTo>
                    <a:pt x="54" y="146"/>
                  </a:lnTo>
                  <a:lnTo>
                    <a:pt x="56" y="145"/>
                  </a:lnTo>
                  <a:lnTo>
                    <a:pt x="57" y="146"/>
                  </a:lnTo>
                  <a:lnTo>
                    <a:pt x="58" y="146"/>
                  </a:lnTo>
                  <a:lnTo>
                    <a:pt x="59" y="146"/>
                  </a:lnTo>
                  <a:lnTo>
                    <a:pt x="60" y="146"/>
                  </a:lnTo>
                  <a:lnTo>
                    <a:pt x="60" y="148"/>
                  </a:lnTo>
                  <a:lnTo>
                    <a:pt x="66" y="150"/>
                  </a:lnTo>
                  <a:lnTo>
                    <a:pt x="69" y="150"/>
                  </a:lnTo>
                  <a:lnTo>
                    <a:pt x="69" y="151"/>
                  </a:lnTo>
                  <a:lnTo>
                    <a:pt x="68" y="151"/>
                  </a:lnTo>
                  <a:lnTo>
                    <a:pt x="68" y="152"/>
                  </a:lnTo>
                  <a:lnTo>
                    <a:pt x="66" y="154"/>
                  </a:lnTo>
                  <a:lnTo>
                    <a:pt x="63" y="161"/>
                  </a:lnTo>
                  <a:lnTo>
                    <a:pt x="60" y="163"/>
                  </a:lnTo>
                  <a:lnTo>
                    <a:pt x="59" y="165"/>
                  </a:lnTo>
                  <a:lnTo>
                    <a:pt x="57" y="167"/>
                  </a:lnTo>
                  <a:lnTo>
                    <a:pt x="54" y="168"/>
                  </a:lnTo>
                  <a:lnTo>
                    <a:pt x="53" y="173"/>
                  </a:lnTo>
                  <a:lnTo>
                    <a:pt x="51" y="179"/>
                  </a:lnTo>
                  <a:lnTo>
                    <a:pt x="51" y="185"/>
                  </a:lnTo>
                  <a:lnTo>
                    <a:pt x="49" y="186"/>
                  </a:lnTo>
                  <a:lnTo>
                    <a:pt x="49" y="187"/>
                  </a:lnTo>
                  <a:lnTo>
                    <a:pt x="48" y="190"/>
                  </a:lnTo>
                  <a:lnTo>
                    <a:pt x="45" y="196"/>
                  </a:lnTo>
                  <a:lnTo>
                    <a:pt x="44" y="198"/>
                  </a:lnTo>
                  <a:lnTo>
                    <a:pt x="44" y="200"/>
                  </a:lnTo>
                  <a:lnTo>
                    <a:pt x="46" y="202"/>
                  </a:lnTo>
                  <a:lnTo>
                    <a:pt x="46" y="204"/>
                  </a:lnTo>
                  <a:lnTo>
                    <a:pt x="45" y="205"/>
                  </a:lnTo>
                  <a:lnTo>
                    <a:pt x="45" y="206"/>
                  </a:lnTo>
                  <a:lnTo>
                    <a:pt x="44" y="208"/>
                  </a:lnTo>
                  <a:lnTo>
                    <a:pt x="44" y="209"/>
                  </a:lnTo>
                  <a:lnTo>
                    <a:pt x="43" y="212"/>
                  </a:lnTo>
                  <a:lnTo>
                    <a:pt x="43" y="215"/>
                  </a:lnTo>
                  <a:lnTo>
                    <a:pt x="42" y="218"/>
                  </a:lnTo>
                  <a:lnTo>
                    <a:pt x="42" y="219"/>
                  </a:lnTo>
                  <a:lnTo>
                    <a:pt x="44" y="224"/>
                  </a:lnTo>
                  <a:lnTo>
                    <a:pt x="46" y="225"/>
                  </a:lnTo>
                  <a:lnTo>
                    <a:pt x="47" y="226"/>
                  </a:lnTo>
                  <a:lnTo>
                    <a:pt x="50" y="225"/>
                  </a:lnTo>
                  <a:lnTo>
                    <a:pt x="51" y="225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54" y="226"/>
                  </a:lnTo>
                  <a:lnTo>
                    <a:pt x="54" y="227"/>
                  </a:lnTo>
                  <a:lnTo>
                    <a:pt x="59" y="227"/>
                  </a:lnTo>
                  <a:lnTo>
                    <a:pt x="60" y="226"/>
                  </a:lnTo>
                  <a:lnTo>
                    <a:pt x="65" y="224"/>
                  </a:lnTo>
                  <a:lnTo>
                    <a:pt x="68" y="224"/>
                  </a:lnTo>
                  <a:lnTo>
                    <a:pt x="69" y="226"/>
                  </a:lnTo>
                  <a:lnTo>
                    <a:pt x="70" y="227"/>
                  </a:lnTo>
                  <a:lnTo>
                    <a:pt x="74" y="226"/>
                  </a:lnTo>
                  <a:lnTo>
                    <a:pt x="75" y="225"/>
                  </a:lnTo>
                  <a:lnTo>
                    <a:pt x="74" y="225"/>
                  </a:lnTo>
                  <a:lnTo>
                    <a:pt x="77" y="224"/>
                  </a:lnTo>
                  <a:lnTo>
                    <a:pt x="77" y="225"/>
                  </a:lnTo>
                  <a:lnTo>
                    <a:pt x="78" y="225"/>
                  </a:lnTo>
                  <a:lnTo>
                    <a:pt x="78" y="224"/>
                  </a:lnTo>
                  <a:lnTo>
                    <a:pt x="80" y="222"/>
                  </a:lnTo>
                  <a:lnTo>
                    <a:pt x="78" y="221"/>
                  </a:lnTo>
                  <a:lnTo>
                    <a:pt x="77" y="221"/>
                  </a:lnTo>
                  <a:lnTo>
                    <a:pt x="76" y="222"/>
                  </a:lnTo>
                  <a:lnTo>
                    <a:pt x="74" y="222"/>
                  </a:lnTo>
                  <a:lnTo>
                    <a:pt x="72" y="221"/>
                  </a:lnTo>
                  <a:lnTo>
                    <a:pt x="72" y="219"/>
                  </a:lnTo>
                  <a:lnTo>
                    <a:pt x="74" y="218"/>
                  </a:lnTo>
                  <a:lnTo>
                    <a:pt x="74" y="217"/>
                  </a:lnTo>
                  <a:lnTo>
                    <a:pt x="75" y="216"/>
                  </a:lnTo>
                  <a:lnTo>
                    <a:pt x="76" y="216"/>
                  </a:lnTo>
                  <a:lnTo>
                    <a:pt x="78" y="216"/>
                  </a:lnTo>
                  <a:lnTo>
                    <a:pt x="78" y="214"/>
                  </a:lnTo>
                  <a:lnTo>
                    <a:pt x="79" y="214"/>
                  </a:lnTo>
                  <a:lnTo>
                    <a:pt x="80" y="215"/>
                  </a:lnTo>
                  <a:lnTo>
                    <a:pt x="80" y="216"/>
                  </a:lnTo>
                  <a:lnTo>
                    <a:pt x="81" y="215"/>
                  </a:lnTo>
                  <a:lnTo>
                    <a:pt x="83" y="217"/>
                  </a:lnTo>
                  <a:lnTo>
                    <a:pt x="83" y="218"/>
                  </a:lnTo>
                  <a:lnTo>
                    <a:pt x="83" y="220"/>
                  </a:lnTo>
                  <a:lnTo>
                    <a:pt x="85" y="221"/>
                  </a:lnTo>
                  <a:lnTo>
                    <a:pt x="86" y="220"/>
                  </a:lnTo>
                  <a:lnTo>
                    <a:pt x="87" y="222"/>
                  </a:lnTo>
                  <a:lnTo>
                    <a:pt x="88" y="222"/>
                  </a:lnTo>
                  <a:lnTo>
                    <a:pt x="89" y="222"/>
                  </a:lnTo>
                  <a:lnTo>
                    <a:pt x="90" y="221"/>
                  </a:lnTo>
                  <a:lnTo>
                    <a:pt x="91" y="219"/>
                  </a:lnTo>
                  <a:lnTo>
                    <a:pt x="92" y="219"/>
                  </a:lnTo>
                  <a:lnTo>
                    <a:pt x="96" y="221"/>
                  </a:lnTo>
                  <a:lnTo>
                    <a:pt x="98" y="222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99" y="220"/>
                  </a:lnTo>
                  <a:lnTo>
                    <a:pt x="98" y="218"/>
                  </a:lnTo>
                  <a:lnTo>
                    <a:pt x="94" y="216"/>
                  </a:lnTo>
                  <a:lnTo>
                    <a:pt x="93" y="215"/>
                  </a:lnTo>
                  <a:lnTo>
                    <a:pt x="95" y="215"/>
                  </a:lnTo>
                  <a:lnTo>
                    <a:pt x="99" y="217"/>
                  </a:lnTo>
                  <a:lnTo>
                    <a:pt x="99" y="218"/>
                  </a:lnTo>
                  <a:lnTo>
                    <a:pt x="101" y="221"/>
                  </a:lnTo>
                  <a:lnTo>
                    <a:pt x="104" y="221"/>
                  </a:lnTo>
                  <a:lnTo>
                    <a:pt x="105" y="221"/>
                  </a:lnTo>
                  <a:lnTo>
                    <a:pt x="108" y="222"/>
                  </a:lnTo>
                  <a:lnTo>
                    <a:pt x="109" y="223"/>
                  </a:lnTo>
                  <a:lnTo>
                    <a:pt x="110" y="225"/>
                  </a:lnTo>
                  <a:lnTo>
                    <a:pt x="111" y="226"/>
                  </a:lnTo>
                  <a:lnTo>
                    <a:pt x="112" y="227"/>
                  </a:lnTo>
                  <a:lnTo>
                    <a:pt x="113" y="228"/>
                  </a:lnTo>
                  <a:lnTo>
                    <a:pt x="116" y="229"/>
                  </a:lnTo>
                  <a:lnTo>
                    <a:pt x="117" y="227"/>
                  </a:lnTo>
                  <a:lnTo>
                    <a:pt x="118" y="226"/>
                  </a:lnTo>
                  <a:lnTo>
                    <a:pt x="120" y="227"/>
                  </a:lnTo>
                  <a:lnTo>
                    <a:pt x="119" y="228"/>
                  </a:lnTo>
                  <a:lnTo>
                    <a:pt x="121" y="230"/>
                  </a:lnTo>
                  <a:lnTo>
                    <a:pt x="125" y="229"/>
                  </a:lnTo>
                  <a:lnTo>
                    <a:pt x="125" y="233"/>
                  </a:lnTo>
                  <a:lnTo>
                    <a:pt x="127" y="233"/>
                  </a:lnTo>
                  <a:lnTo>
                    <a:pt x="129" y="235"/>
                  </a:lnTo>
                  <a:lnTo>
                    <a:pt x="128" y="236"/>
                  </a:lnTo>
                  <a:lnTo>
                    <a:pt x="129" y="239"/>
                  </a:lnTo>
                  <a:lnTo>
                    <a:pt x="132" y="237"/>
                  </a:lnTo>
                  <a:lnTo>
                    <a:pt x="133" y="238"/>
                  </a:lnTo>
                  <a:lnTo>
                    <a:pt x="133" y="242"/>
                  </a:lnTo>
                  <a:lnTo>
                    <a:pt x="131" y="243"/>
                  </a:lnTo>
                  <a:lnTo>
                    <a:pt x="133" y="243"/>
                  </a:lnTo>
                  <a:lnTo>
                    <a:pt x="137" y="242"/>
                  </a:lnTo>
                  <a:lnTo>
                    <a:pt x="142" y="235"/>
                  </a:lnTo>
                  <a:lnTo>
                    <a:pt x="141" y="232"/>
                  </a:lnTo>
                  <a:lnTo>
                    <a:pt x="141" y="228"/>
                  </a:lnTo>
                  <a:lnTo>
                    <a:pt x="142" y="228"/>
                  </a:lnTo>
                  <a:lnTo>
                    <a:pt x="142" y="230"/>
                  </a:lnTo>
                  <a:lnTo>
                    <a:pt x="145" y="231"/>
                  </a:lnTo>
                  <a:lnTo>
                    <a:pt x="146" y="229"/>
                  </a:lnTo>
                  <a:lnTo>
                    <a:pt x="148" y="230"/>
                  </a:lnTo>
                  <a:lnTo>
                    <a:pt x="151" y="231"/>
                  </a:lnTo>
                  <a:lnTo>
                    <a:pt x="151" y="232"/>
                  </a:lnTo>
                  <a:lnTo>
                    <a:pt x="155" y="231"/>
                  </a:lnTo>
                  <a:lnTo>
                    <a:pt x="156" y="231"/>
                  </a:lnTo>
                  <a:lnTo>
                    <a:pt x="156" y="232"/>
                  </a:lnTo>
                  <a:lnTo>
                    <a:pt x="156" y="233"/>
                  </a:lnTo>
                  <a:lnTo>
                    <a:pt x="157" y="233"/>
                  </a:lnTo>
                  <a:lnTo>
                    <a:pt x="159" y="236"/>
                  </a:lnTo>
                  <a:lnTo>
                    <a:pt x="159" y="237"/>
                  </a:lnTo>
                  <a:lnTo>
                    <a:pt x="162" y="237"/>
                  </a:lnTo>
                  <a:lnTo>
                    <a:pt x="164" y="235"/>
                  </a:lnTo>
                  <a:lnTo>
                    <a:pt x="166" y="234"/>
                  </a:lnTo>
                  <a:lnTo>
                    <a:pt x="166" y="235"/>
                  </a:lnTo>
                  <a:lnTo>
                    <a:pt x="166" y="237"/>
                  </a:lnTo>
                  <a:lnTo>
                    <a:pt x="168" y="237"/>
                  </a:lnTo>
                  <a:lnTo>
                    <a:pt x="169" y="234"/>
                  </a:lnTo>
                  <a:lnTo>
                    <a:pt x="172" y="234"/>
                  </a:lnTo>
                  <a:lnTo>
                    <a:pt x="172" y="233"/>
                  </a:lnTo>
                  <a:lnTo>
                    <a:pt x="173" y="232"/>
                  </a:lnTo>
                  <a:lnTo>
                    <a:pt x="174" y="231"/>
                  </a:lnTo>
                  <a:lnTo>
                    <a:pt x="178" y="230"/>
                  </a:lnTo>
                  <a:lnTo>
                    <a:pt x="178" y="228"/>
                  </a:lnTo>
                  <a:lnTo>
                    <a:pt x="180" y="227"/>
                  </a:lnTo>
                  <a:lnTo>
                    <a:pt x="181" y="227"/>
                  </a:lnTo>
                  <a:lnTo>
                    <a:pt x="185" y="227"/>
                  </a:lnTo>
                  <a:lnTo>
                    <a:pt x="187" y="227"/>
                  </a:lnTo>
                  <a:lnTo>
                    <a:pt x="189" y="226"/>
                  </a:lnTo>
                  <a:lnTo>
                    <a:pt x="192" y="225"/>
                  </a:lnTo>
                  <a:lnTo>
                    <a:pt x="195" y="225"/>
                  </a:lnTo>
                  <a:lnTo>
                    <a:pt x="199" y="227"/>
                  </a:lnTo>
                  <a:lnTo>
                    <a:pt x="199" y="224"/>
                  </a:lnTo>
                  <a:lnTo>
                    <a:pt x="199" y="221"/>
                  </a:lnTo>
                  <a:lnTo>
                    <a:pt x="201" y="219"/>
                  </a:lnTo>
                  <a:lnTo>
                    <a:pt x="201" y="221"/>
                  </a:lnTo>
                  <a:lnTo>
                    <a:pt x="201" y="222"/>
                  </a:lnTo>
                  <a:lnTo>
                    <a:pt x="204" y="221"/>
                  </a:lnTo>
                  <a:lnTo>
                    <a:pt x="206" y="222"/>
                  </a:lnTo>
                  <a:lnTo>
                    <a:pt x="208" y="221"/>
                  </a:lnTo>
                  <a:lnTo>
                    <a:pt x="208" y="224"/>
                  </a:lnTo>
                  <a:lnTo>
                    <a:pt x="210" y="226"/>
                  </a:lnTo>
                  <a:lnTo>
                    <a:pt x="211" y="225"/>
                  </a:lnTo>
                  <a:lnTo>
                    <a:pt x="213" y="225"/>
                  </a:lnTo>
                  <a:lnTo>
                    <a:pt x="213" y="224"/>
                  </a:lnTo>
                  <a:lnTo>
                    <a:pt x="216" y="224"/>
                  </a:lnTo>
                  <a:lnTo>
                    <a:pt x="218" y="224"/>
                  </a:lnTo>
                  <a:lnTo>
                    <a:pt x="218" y="225"/>
                  </a:lnTo>
                  <a:lnTo>
                    <a:pt x="220" y="227"/>
                  </a:lnTo>
                  <a:lnTo>
                    <a:pt x="219" y="229"/>
                  </a:lnTo>
                  <a:lnTo>
                    <a:pt x="220" y="231"/>
                  </a:lnTo>
                  <a:lnTo>
                    <a:pt x="221" y="231"/>
                  </a:lnTo>
                  <a:lnTo>
                    <a:pt x="226" y="234"/>
                  </a:lnTo>
                  <a:lnTo>
                    <a:pt x="227" y="234"/>
                  </a:lnTo>
                  <a:lnTo>
                    <a:pt x="229" y="233"/>
                  </a:lnTo>
                  <a:lnTo>
                    <a:pt x="228" y="228"/>
                  </a:lnTo>
                  <a:lnTo>
                    <a:pt x="230" y="225"/>
                  </a:lnTo>
                  <a:lnTo>
                    <a:pt x="229" y="222"/>
                  </a:lnTo>
                  <a:lnTo>
                    <a:pt x="227" y="221"/>
                  </a:lnTo>
                  <a:lnTo>
                    <a:pt x="225" y="221"/>
                  </a:lnTo>
                  <a:lnTo>
                    <a:pt x="223" y="221"/>
                  </a:lnTo>
                  <a:lnTo>
                    <a:pt x="224" y="219"/>
                  </a:lnTo>
                  <a:lnTo>
                    <a:pt x="223" y="218"/>
                  </a:lnTo>
                  <a:lnTo>
                    <a:pt x="226" y="213"/>
                  </a:lnTo>
                  <a:lnTo>
                    <a:pt x="223" y="207"/>
                  </a:lnTo>
                  <a:lnTo>
                    <a:pt x="222" y="207"/>
                  </a:lnTo>
                  <a:lnTo>
                    <a:pt x="222" y="204"/>
                  </a:lnTo>
                  <a:lnTo>
                    <a:pt x="219" y="203"/>
                  </a:lnTo>
                  <a:lnTo>
                    <a:pt x="218" y="201"/>
                  </a:lnTo>
                  <a:lnTo>
                    <a:pt x="218" y="199"/>
                  </a:lnTo>
                  <a:lnTo>
                    <a:pt x="219" y="198"/>
                  </a:lnTo>
                  <a:lnTo>
                    <a:pt x="219" y="199"/>
                  </a:lnTo>
                  <a:lnTo>
                    <a:pt x="222" y="197"/>
                  </a:lnTo>
                  <a:lnTo>
                    <a:pt x="222" y="195"/>
                  </a:lnTo>
                  <a:lnTo>
                    <a:pt x="225" y="195"/>
                  </a:lnTo>
                  <a:lnTo>
                    <a:pt x="226" y="194"/>
                  </a:lnTo>
                  <a:lnTo>
                    <a:pt x="228" y="191"/>
                  </a:lnTo>
                  <a:lnTo>
                    <a:pt x="232" y="190"/>
                  </a:lnTo>
                  <a:lnTo>
                    <a:pt x="234" y="190"/>
                  </a:lnTo>
                  <a:lnTo>
                    <a:pt x="237" y="189"/>
                  </a:lnTo>
                  <a:lnTo>
                    <a:pt x="239" y="185"/>
                  </a:lnTo>
                  <a:lnTo>
                    <a:pt x="240" y="182"/>
                  </a:lnTo>
                  <a:lnTo>
                    <a:pt x="241" y="178"/>
                  </a:lnTo>
                  <a:lnTo>
                    <a:pt x="240" y="175"/>
                  </a:lnTo>
                  <a:lnTo>
                    <a:pt x="242" y="175"/>
                  </a:lnTo>
                  <a:lnTo>
                    <a:pt x="243" y="173"/>
                  </a:lnTo>
                  <a:lnTo>
                    <a:pt x="245" y="175"/>
                  </a:lnTo>
                  <a:lnTo>
                    <a:pt x="246" y="175"/>
                  </a:lnTo>
                  <a:lnTo>
                    <a:pt x="250" y="177"/>
                  </a:lnTo>
                  <a:lnTo>
                    <a:pt x="251" y="174"/>
                  </a:lnTo>
                  <a:lnTo>
                    <a:pt x="253" y="175"/>
                  </a:lnTo>
                  <a:lnTo>
                    <a:pt x="253" y="173"/>
                  </a:lnTo>
                  <a:lnTo>
                    <a:pt x="254" y="167"/>
                  </a:lnTo>
                  <a:lnTo>
                    <a:pt x="252" y="166"/>
                  </a:lnTo>
                  <a:lnTo>
                    <a:pt x="254" y="164"/>
                  </a:lnTo>
                  <a:lnTo>
                    <a:pt x="253" y="163"/>
                  </a:lnTo>
                  <a:lnTo>
                    <a:pt x="252" y="161"/>
                  </a:lnTo>
                  <a:lnTo>
                    <a:pt x="251" y="160"/>
                  </a:lnTo>
                  <a:lnTo>
                    <a:pt x="250" y="158"/>
                  </a:lnTo>
                  <a:lnTo>
                    <a:pt x="248" y="158"/>
                  </a:lnTo>
                  <a:lnTo>
                    <a:pt x="246" y="155"/>
                  </a:lnTo>
                  <a:lnTo>
                    <a:pt x="243" y="153"/>
                  </a:lnTo>
                  <a:lnTo>
                    <a:pt x="242" y="154"/>
                  </a:lnTo>
                  <a:lnTo>
                    <a:pt x="239" y="152"/>
                  </a:lnTo>
                  <a:lnTo>
                    <a:pt x="239" y="149"/>
                  </a:lnTo>
                  <a:lnTo>
                    <a:pt x="237" y="146"/>
                  </a:lnTo>
                  <a:lnTo>
                    <a:pt x="235" y="145"/>
                  </a:lnTo>
                  <a:lnTo>
                    <a:pt x="233" y="145"/>
                  </a:lnTo>
                  <a:lnTo>
                    <a:pt x="232" y="145"/>
                  </a:lnTo>
                  <a:lnTo>
                    <a:pt x="232" y="143"/>
                  </a:lnTo>
                  <a:lnTo>
                    <a:pt x="229" y="142"/>
                  </a:lnTo>
                  <a:lnTo>
                    <a:pt x="230" y="141"/>
                  </a:lnTo>
                  <a:lnTo>
                    <a:pt x="227" y="138"/>
                  </a:lnTo>
                  <a:lnTo>
                    <a:pt x="226" y="136"/>
                  </a:lnTo>
                  <a:lnTo>
                    <a:pt x="224" y="134"/>
                  </a:lnTo>
                  <a:lnTo>
                    <a:pt x="222" y="133"/>
                  </a:lnTo>
                  <a:lnTo>
                    <a:pt x="222" y="134"/>
                  </a:lnTo>
                  <a:lnTo>
                    <a:pt x="219" y="133"/>
                  </a:lnTo>
                  <a:lnTo>
                    <a:pt x="217" y="131"/>
                  </a:lnTo>
                  <a:lnTo>
                    <a:pt x="215" y="129"/>
                  </a:lnTo>
                  <a:lnTo>
                    <a:pt x="214" y="125"/>
                  </a:lnTo>
                  <a:lnTo>
                    <a:pt x="214" y="124"/>
                  </a:lnTo>
                  <a:lnTo>
                    <a:pt x="213" y="124"/>
                  </a:lnTo>
                  <a:lnTo>
                    <a:pt x="213" y="122"/>
                  </a:lnTo>
                  <a:lnTo>
                    <a:pt x="211" y="119"/>
                  </a:lnTo>
                  <a:lnTo>
                    <a:pt x="210" y="118"/>
                  </a:lnTo>
                  <a:lnTo>
                    <a:pt x="210" y="115"/>
                  </a:lnTo>
                  <a:lnTo>
                    <a:pt x="208" y="114"/>
                  </a:lnTo>
                  <a:lnTo>
                    <a:pt x="206" y="111"/>
                  </a:lnTo>
                  <a:lnTo>
                    <a:pt x="208" y="109"/>
                  </a:lnTo>
                  <a:lnTo>
                    <a:pt x="208" y="107"/>
                  </a:lnTo>
                  <a:lnTo>
                    <a:pt x="210" y="106"/>
                  </a:lnTo>
                  <a:lnTo>
                    <a:pt x="211" y="104"/>
                  </a:lnTo>
                  <a:lnTo>
                    <a:pt x="211" y="103"/>
                  </a:lnTo>
                  <a:lnTo>
                    <a:pt x="208" y="102"/>
                  </a:lnTo>
                  <a:lnTo>
                    <a:pt x="208" y="101"/>
                  </a:lnTo>
                  <a:lnTo>
                    <a:pt x="209" y="100"/>
                  </a:lnTo>
                  <a:lnTo>
                    <a:pt x="206" y="98"/>
                  </a:lnTo>
                  <a:lnTo>
                    <a:pt x="204" y="96"/>
                  </a:lnTo>
                  <a:lnTo>
                    <a:pt x="202" y="94"/>
                  </a:lnTo>
                  <a:lnTo>
                    <a:pt x="201" y="94"/>
                  </a:lnTo>
                  <a:lnTo>
                    <a:pt x="200" y="93"/>
                  </a:lnTo>
                  <a:lnTo>
                    <a:pt x="199" y="91"/>
                  </a:lnTo>
                  <a:lnTo>
                    <a:pt x="200" y="90"/>
                  </a:lnTo>
                  <a:lnTo>
                    <a:pt x="199" y="87"/>
                  </a:lnTo>
                  <a:lnTo>
                    <a:pt x="198" y="86"/>
                  </a:lnTo>
                  <a:lnTo>
                    <a:pt x="197" y="86"/>
                  </a:lnTo>
                  <a:lnTo>
                    <a:pt x="196" y="85"/>
                  </a:lnTo>
                  <a:lnTo>
                    <a:pt x="198" y="84"/>
                  </a:lnTo>
                  <a:lnTo>
                    <a:pt x="196" y="82"/>
                  </a:lnTo>
                  <a:lnTo>
                    <a:pt x="198" y="82"/>
                  </a:lnTo>
                  <a:lnTo>
                    <a:pt x="198" y="81"/>
                  </a:lnTo>
                  <a:lnTo>
                    <a:pt x="199" y="81"/>
                  </a:lnTo>
                  <a:lnTo>
                    <a:pt x="199" y="82"/>
                  </a:lnTo>
                  <a:lnTo>
                    <a:pt x="199" y="84"/>
                  </a:lnTo>
                  <a:lnTo>
                    <a:pt x="201" y="84"/>
                  </a:lnTo>
                  <a:lnTo>
                    <a:pt x="201" y="85"/>
                  </a:lnTo>
                  <a:lnTo>
                    <a:pt x="201" y="86"/>
                  </a:lnTo>
                  <a:lnTo>
                    <a:pt x="202" y="87"/>
                  </a:lnTo>
                  <a:lnTo>
                    <a:pt x="202" y="88"/>
                  </a:lnTo>
                  <a:lnTo>
                    <a:pt x="203" y="90"/>
                  </a:lnTo>
                  <a:lnTo>
                    <a:pt x="204" y="88"/>
                  </a:lnTo>
                  <a:lnTo>
                    <a:pt x="204" y="87"/>
                  </a:lnTo>
                  <a:lnTo>
                    <a:pt x="204" y="85"/>
                  </a:lnTo>
                  <a:lnTo>
                    <a:pt x="204" y="84"/>
                  </a:lnTo>
                  <a:lnTo>
                    <a:pt x="205" y="84"/>
                  </a:lnTo>
                  <a:lnTo>
                    <a:pt x="205" y="83"/>
                  </a:lnTo>
                  <a:lnTo>
                    <a:pt x="206" y="81"/>
                  </a:lnTo>
                  <a:lnTo>
                    <a:pt x="207" y="81"/>
                  </a:lnTo>
                  <a:lnTo>
                    <a:pt x="207" y="80"/>
                  </a:lnTo>
                  <a:lnTo>
                    <a:pt x="208" y="80"/>
                  </a:lnTo>
                  <a:lnTo>
                    <a:pt x="209" y="79"/>
                  </a:lnTo>
                  <a:lnTo>
                    <a:pt x="209" y="78"/>
                  </a:lnTo>
                  <a:lnTo>
                    <a:pt x="210" y="77"/>
                  </a:lnTo>
                  <a:lnTo>
                    <a:pt x="211" y="77"/>
                  </a:lnTo>
                  <a:lnTo>
                    <a:pt x="213" y="77"/>
                  </a:lnTo>
                  <a:lnTo>
                    <a:pt x="213" y="76"/>
                  </a:lnTo>
                  <a:lnTo>
                    <a:pt x="214" y="77"/>
                  </a:lnTo>
                  <a:lnTo>
                    <a:pt x="216" y="77"/>
                  </a:lnTo>
                  <a:lnTo>
                    <a:pt x="217" y="75"/>
                  </a:lnTo>
                  <a:lnTo>
                    <a:pt x="218" y="75"/>
                  </a:lnTo>
                  <a:lnTo>
                    <a:pt x="219" y="75"/>
                  </a:lnTo>
                  <a:lnTo>
                    <a:pt x="219" y="74"/>
                  </a:lnTo>
                  <a:lnTo>
                    <a:pt x="220" y="75"/>
                  </a:lnTo>
                  <a:lnTo>
                    <a:pt x="222" y="76"/>
                  </a:lnTo>
                  <a:lnTo>
                    <a:pt x="223" y="76"/>
                  </a:lnTo>
                  <a:lnTo>
                    <a:pt x="225" y="76"/>
                  </a:lnTo>
                  <a:lnTo>
                    <a:pt x="226" y="72"/>
                  </a:lnTo>
                  <a:lnTo>
                    <a:pt x="226" y="71"/>
                  </a:lnTo>
                  <a:lnTo>
                    <a:pt x="228" y="72"/>
                  </a:lnTo>
                  <a:lnTo>
                    <a:pt x="228" y="71"/>
                  </a:lnTo>
                  <a:lnTo>
                    <a:pt x="229" y="71"/>
                  </a:lnTo>
                  <a:lnTo>
                    <a:pt x="232" y="69"/>
                  </a:lnTo>
                  <a:lnTo>
                    <a:pt x="234" y="66"/>
                  </a:lnTo>
                  <a:lnTo>
                    <a:pt x="235" y="67"/>
                  </a:lnTo>
                  <a:lnTo>
                    <a:pt x="236" y="66"/>
                  </a:lnTo>
                  <a:lnTo>
                    <a:pt x="237" y="64"/>
                  </a:lnTo>
                  <a:lnTo>
                    <a:pt x="239" y="66"/>
                  </a:lnTo>
                  <a:lnTo>
                    <a:pt x="241" y="66"/>
                  </a:lnTo>
                  <a:lnTo>
                    <a:pt x="241" y="65"/>
                  </a:lnTo>
                  <a:lnTo>
                    <a:pt x="241" y="66"/>
                  </a:lnTo>
                  <a:lnTo>
                    <a:pt x="241" y="64"/>
                  </a:lnTo>
                  <a:lnTo>
                    <a:pt x="242" y="63"/>
                  </a:lnTo>
                  <a:lnTo>
                    <a:pt x="242" y="61"/>
                  </a:lnTo>
                  <a:lnTo>
                    <a:pt x="242" y="60"/>
                  </a:lnTo>
                  <a:lnTo>
                    <a:pt x="245" y="59"/>
                  </a:lnTo>
                  <a:lnTo>
                    <a:pt x="246" y="60"/>
                  </a:lnTo>
                  <a:lnTo>
                    <a:pt x="247" y="60"/>
                  </a:lnTo>
                  <a:lnTo>
                    <a:pt x="248" y="59"/>
                  </a:lnTo>
                  <a:lnTo>
                    <a:pt x="251" y="59"/>
                  </a:lnTo>
                  <a:lnTo>
                    <a:pt x="251" y="58"/>
                  </a:lnTo>
                  <a:lnTo>
                    <a:pt x="252" y="58"/>
                  </a:lnTo>
                  <a:lnTo>
                    <a:pt x="253" y="58"/>
                  </a:lnTo>
                  <a:lnTo>
                    <a:pt x="255" y="57"/>
                  </a:lnTo>
                  <a:lnTo>
                    <a:pt x="255" y="55"/>
                  </a:lnTo>
                  <a:lnTo>
                    <a:pt x="256" y="54"/>
                  </a:lnTo>
                  <a:lnTo>
                    <a:pt x="257" y="54"/>
                  </a:lnTo>
                  <a:lnTo>
                    <a:pt x="258" y="53"/>
                  </a:lnTo>
                  <a:lnTo>
                    <a:pt x="259" y="54"/>
                  </a:lnTo>
                  <a:lnTo>
                    <a:pt x="262" y="52"/>
                  </a:lnTo>
                  <a:lnTo>
                    <a:pt x="264" y="51"/>
                  </a:lnTo>
                  <a:lnTo>
                    <a:pt x="265" y="50"/>
                  </a:lnTo>
                  <a:lnTo>
                    <a:pt x="268" y="49"/>
                  </a:lnTo>
                  <a:lnTo>
                    <a:pt x="269" y="48"/>
                  </a:lnTo>
                  <a:lnTo>
                    <a:pt x="269" y="47"/>
                  </a:lnTo>
                  <a:lnTo>
                    <a:pt x="267" y="46"/>
                  </a:lnTo>
                  <a:lnTo>
                    <a:pt x="266" y="46"/>
                  </a:lnTo>
                  <a:lnTo>
                    <a:pt x="265" y="46"/>
                  </a:lnTo>
                  <a:lnTo>
                    <a:pt x="266" y="45"/>
                  </a:lnTo>
                  <a:lnTo>
                    <a:pt x="265" y="45"/>
                  </a:lnTo>
                  <a:lnTo>
                    <a:pt x="264" y="44"/>
                  </a:lnTo>
                  <a:lnTo>
                    <a:pt x="265" y="42"/>
                  </a:lnTo>
                  <a:lnTo>
                    <a:pt x="266" y="41"/>
                  </a:lnTo>
                  <a:lnTo>
                    <a:pt x="267" y="42"/>
                  </a:lnTo>
                  <a:lnTo>
                    <a:pt x="269" y="43"/>
                  </a:lnTo>
                  <a:lnTo>
                    <a:pt x="272" y="43"/>
                  </a:lnTo>
                  <a:lnTo>
                    <a:pt x="274" y="43"/>
                  </a:lnTo>
                  <a:lnTo>
                    <a:pt x="275" y="44"/>
                  </a:lnTo>
                  <a:lnTo>
                    <a:pt x="275" y="45"/>
                  </a:lnTo>
                  <a:lnTo>
                    <a:pt x="275" y="46"/>
                  </a:lnTo>
                  <a:lnTo>
                    <a:pt x="274" y="48"/>
                  </a:lnTo>
                  <a:lnTo>
                    <a:pt x="277" y="48"/>
                  </a:lnTo>
                  <a:lnTo>
                    <a:pt x="276" y="50"/>
                  </a:lnTo>
                  <a:lnTo>
                    <a:pt x="276" y="51"/>
                  </a:lnTo>
                  <a:lnTo>
                    <a:pt x="279" y="56"/>
                  </a:lnTo>
                  <a:lnTo>
                    <a:pt x="280" y="55"/>
                  </a:lnTo>
                  <a:lnTo>
                    <a:pt x="281" y="54"/>
                  </a:lnTo>
                  <a:lnTo>
                    <a:pt x="281" y="53"/>
                  </a:lnTo>
                  <a:lnTo>
                    <a:pt x="282" y="52"/>
                  </a:lnTo>
                  <a:lnTo>
                    <a:pt x="283" y="52"/>
                  </a:lnTo>
                  <a:lnTo>
                    <a:pt x="282" y="51"/>
                  </a:lnTo>
                  <a:lnTo>
                    <a:pt x="283" y="49"/>
                  </a:lnTo>
                  <a:lnTo>
                    <a:pt x="286" y="45"/>
                  </a:lnTo>
                  <a:lnTo>
                    <a:pt x="286" y="43"/>
                  </a:lnTo>
                  <a:lnTo>
                    <a:pt x="286" y="41"/>
                  </a:lnTo>
                  <a:lnTo>
                    <a:pt x="287" y="39"/>
                  </a:lnTo>
                  <a:lnTo>
                    <a:pt x="287" y="36"/>
                  </a:lnTo>
                  <a:lnTo>
                    <a:pt x="287" y="34"/>
                  </a:lnTo>
                  <a:lnTo>
                    <a:pt x="289" y="30"/>
                  </a:lnTo>
                  <a:lnTo>
                    <a:pt x="289" y="28"/>
                  </a:lnTo>
                  <a:lnTo>
                    <a:pt x="288" y="28"/>
                  </a:lnTo>
                  <a:lnTo>
                    <a:pt x="286" y="25"/>
                  </a:lnTo>
                  <a:lnTo>
                    <a:pt x="286" y="24"/>
                  </a:lnTo>
                  <a:lnTo>
                    <a:pt x="286" y="23"/>
                  </a:lnTo>
                  <a:lnTo>
                    <a:pt x="285" y="19"/>
                  </a:lnTo>
                  <a:lnTo>
                    <a:pt x="282" y="17"/>
                  </a:lnTo>
                  <a:lnTo>
                    <a:pt x="280" y="15"/>
                  </a:lnTo>
                  <a:lnTo>
                    <a:pt x="278" y="15"/>
                  </a:lnTo>
                  <a:lnTo>
                    <a:pt x="278" y="14"/>
                  </a:lnTo>
                  <a:lnTo>
                    <a:pt x="278" y="12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3" name="Freeform 314"/>
            <p:cNvSpPr>
              <a:spLocks/>
            </p:cNvSpPr>
            <p:nvPr/>
          </p:nvSpPr>
          <p:spPr bwMode="auto">
            <a:xfrm>
              <a:off x="3165556" y="3342981"/>
              <a:ext cx="667679" cy="422084"/>
            </a:xfrm>
            <a:custGeom>
              <a:avLst/>
              <a:gdLst>
                <a:gd name="T0" fmla="*/ 2147483647 w 258"/>
                <a:gd name="T1" fmla="*/ 2147483647 h 165"/>
                <a:gd name="T2" fmla="*/ 2147483647 w 258"/>
                <a:gd name="T3" fmla="*/ 2147483647 h 165"/>
                <a:gd name="T4" fmla="*/ 2147483647 w 258"/>
                <a:gd name="T5" fmla="*/ 2147483647 h 165"/>
                <a:gd name="T6" fmla="*/ 2147483647 w 258"/>
                <a:gd name="T7" fmla="*/ 2147483647 h 165"/>
                <a:gd name="T8" fmla="*/ 2147483647 w 258"/>
                <a:gd name="T9" fmla="*/ 2147483647 h 165"/>
                <a:gd name="T10" fmla="*/ 2147483647 w 258"/>
                <a:gd name="T11" fmla="*/ 2147483647 h 165"/>
                <a:gd name="T12" fmla="*/ 2147483647 w 258"/>
                <a:gd name="T13" fmla="*/ 2147483647 h 165"/>
                <a:gd name="T14" fmla="*/ 2147483647 w 258"/>
                <a:gd name="T15" fmla="*/ 2147483647 h 165"/>
                <a:gd name="T16" fmla="*/ 2147483647 w 258"/>
                <a:gd name="T17" fmla="*/ 2147483647 h 165"/>
                <a:gd name="T18" fmla="*/ 2147483647 w 258"/>
                <a:gd name="T19" fmla="*/ 2147483647 h 165"/>
                <a:gd name="T20" fmla="*/ 2147483647 w 258"/>
                <a:gd name="T21" fmla="*/ 2147483647 h 165"/>
                <a:gd name="T22" fmla="*/ 2147483647 w 258"/>
                <a:gd name="T23" fmla="*/ 2147483647 h 165"/>
                <a:gd name="T24" fmla="*/ 2147483647 w 258"/>
                <a:gd name="T25" fmla="*/ 2147483647 h 165"/>
                <a:gd name="T26" fmla="*/ 2147483647 w 258"/>
                <a:gd name="T27" fmla="*/ 2147483647 h 165"/>
                <a:gd name="T28" fmla="*/ 2147483647 w 258"/>
                <a:gd name="T29" fmla="*/ 2147483647 h 165"/>
                <a:gd name="T30" fmla="*/ 2147483647 w 258"/>
                <a:gd name="T31" fmla="*/ 2147483647 h 165"/>
                <a:gd name="T32" fmla="*/ 2147483647 w 258"/>
                <a:gd name="T33" fmla="*/ 2147483647 h 165"/>
                <a:gd name="T34" fmla="*/ 2147483647 w 258"/>
                <a:gd name="T35" fmla="*/ 2147483647 h 165"/>
                <a:gd name="T36" fmla="*/ 2147483647 w 258"/>
                <a:gd name="T37" fmla="*/ 2147483647 h 165"/>
                <a:gd name="T38" fmla="*/ 2147483647 w 258"/>
                <a:gd name="T39" fmla="*/ 2147483647 h 165"/>
                <a:gd name="T40" fmla="*/ 2147483647 w 258"/>
                <a:gd name="T41" fmla="*/ 2147483647 h 165"/>
                <a:gd name="T42" fmla="*/ 2147483647 w 258"/>
                <a:gd name="T43" fmla="*/ 2147483647 h 165"/>
                <a:gd name="T44" fmla="*/ 2147483647 w 258"/>
                <a:gd name="T45" fmla="*/ 2147483647 h 165"/>
                <a:gd name="T46" fmla="*/ 2147483647 w 258"/>
                <a:gd name="T47" fmla="*/ 2147483647 h 165"/>
                <a:gd name="T48" fmla="*/ 2147483647 w 258"/>
                <a:gd name="T49" fmla="*/ 2147483647 h 165"/>
                <a:gd name="T50" fmla="*/ 2147483647 w 258"/>
                <a:gd name="T51" fmla="*/ 2147483647 h 165"/>
                <a:gd name="T52" fmla="*/ 2147483647 w 258"/>
                <a:gd name="T53" fmla="*/ 2147483647 h 165"/>
                <a:gd name="T54" fmla="*/ 2147483647 w 258"/>
                <a:gd name="T55" fmla="*/ 2147483647 h 165"/>
                <a:gd name="T56" fmla="*/ 2147483647 w 258"/>
                <a:gd name="T57" fmla="*/ 2147483647 h 165"/>
                <a:gd name="T58" fmla="*/ 2147483647 w 258"/>
                <a:gd name="T59" fmla="*/ 2147483647 h 165"/>
                <a:gd name="T60" fmla="*/ 2147483647 w 258"/>
                <a:gd name="T61" fmla="*/ 2147483647 h 165"/>
                <a:gd name="T62" fmla="*/ 2147483647 w 258"/>
                <a:gd name="T63" fmla="*/ 2147483647 h 165"/>
                <a:gd name="T64" fmla="*/ 2147483647 w 258"/>
                <a:gd name="T65" fmla="*/ 2147483647 h 165"/>
                <a:gd name="T66" fmla="*/ 2147483647 w 258"/>
                <a:gd name="T67" fmla="*/ 2147483647 h 165"/>
                <a:gd name="T68" fmla="*/ 2147483647 w 258"/>
                <a:gd name="T69" fmla="*/ 2147483647 h 165"/>
                <a:gd name="T70" fmla="*/ 2147483647 w 258"/>
                <a:gd name="T71" fmla="*/ 2147483647 h 165"/>
                <a:gd name="T72" fmla="*/ 2147483647 w 258"/>
                <a:gd name="T73" fmla="*/ 2147483647 h 165"/>
                <a:gd name="T74" fmla="*/ 2147483647 w 258"/>
                <a:gd name="T75" fmla="*/ 2147483647 h 165"/>
                <a:gd name="T76" fmla="*/ 2147483647 w 258"/>
                <a:gd name="T77" fmla="*/ 2147483647 h 165"/>
                <a:gd name="T78" fmla="*/ 2147483647 w 258"/>
                <a:gd name="T79" fmla="*/ 2147483647 h 165"/>
                <a:gd name="T80" fmla="*/ 2147483647 w 258"/>
                <a:gd name="T81" fmla="*/ 2147483647 h 165"/>
                <a:gd name="T82" fmla="*/ 2147483647 w 258"/>
                <a:gd name="T83" fmla="*/ 2147483647 h 165"/>
                <a:gd name="T84" fmla="*/ 2147483647 w 258"/>
                <a:gd name="T85" fmla="*/ 2147483647 h 165"/>
                <a:gd name="T86" fmla="*/ 2147483647 w 258"/>
                <a:gd name="T87" fmla="*/ 2147483647 h 165"/>
                <a:gd name="T88" fmla="*/ 2147483647 w 258"/>
                <a:gd name="T89" fmla="*/ 2147483647 h 165"/>
                <a:gd name="T90" fmla="*/ 2147483647 w 258"/>
                <a:gd name="T91" fmla="*/ 2147483647 h 165"/>
                <a:gd name="T92" fmla="*/ 2147483647 w 258"/>
                <a:gd name="T93" fmla="*/ 2147483647 h 165"/>
                <a:gd name="T94" fmla="*/ 2147483647 w 258"/>
                <a:gd name="T95" fmla="*/ 2147483647 h 165"/>
                <a:gd name="T96" fmla="*/ 2147483647 w 258"/>
                <a:gd name="T97" fmla="*/ 2147483647 h 165"/>
                <a:gd name="T98" fmla="*/ 2147483647 w 258"/>
                <a:gd name="T99" fmla="*/ 2147483647 h 165"/>
                <a:gd name="T100" fmla="*/ 2147483647 w 258"/>
                <a:gd name="T101" fmla="*/ 2147483647 h 165"/>
                <a:gd name="T102" fmla="*/ 2147483647 w 258"/>
                <a:gd name="T103" fmla="*/ 2147483647 h 165"/>
                <a:gd name="T104" fmla="*/ 2147483647 w 258"/>
                <a:gd name="T105" fmla="*/ 2147483647 h 165"/>
                <a:gd name="T106" fmla="*/ 2147483647 w 258"/>
                <a:gd name="T107" fmla="*/ 2147483647 h 165"/>
                <a:gd name="T108" fmla="*/ 2147483647 w 258"/>
                <a:gd name="T109" fmla="*/ 2147483647 h 165"/>
                <a:gd name="T110" fmla="*/ 2147483647 w 258"/>
                <a:gd name="T111" fmla="*/ 2147483647 h 165"/>
                <a:gd name="T112" fmla="*/ 2147483647 w 258"/>
                <a:gd name="T113" fmla="*/ 2147483647 h 165"/>
                <a:gd name="T114" fmla="*/ 2147483647 w 258"/>
                <a:gd name="T115" fmla="*/ 2147483647 h 165"/>
                <a:gd name="T116" fmla="*/ 2147483647 w 258"/>
                <a:gd name="T117" fmla="*/ 2147483647 h 1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8"/>
                <a:gd name="T178" fmla="*/ 0 h 165"/>
                <a:gd name="T179" fmla="*/ 258 w 258"/>
                <a:gd name="T180" fmla="*/ 165 h 16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8" h="165">
                  <a:moveTo>
                    <a:pt x="254" y="65"/>
                  </a:moveTo>
                  <a:lnTo>
                    <a:pt x="254" y="65"/>
                  </a:lnTo>
                  <a:lnTo>
                    <a:pt x="257" y="65"/>
                  </a:lnTo>
                  <a:lnTo>
                    <a:pt x="258" y="65"/>
                  </a:lnTo>
                  <a:lnTo>
                    <a:pt x="255" y="62"/>
                  </a:lnTo>
                  <a:lnTo>
                    <a:pt x="253" y="64"/>
                  </a:lnTo>
                  <a:lnTo>
                    <a:pt x="252" y="64"/>
                  </a:lnTo>
                  <a:lnTo>
                    <a:pt x="252" y="66"/>
                  </a:lnTo>
                  <a:lnTo>
                    <a:pt x="249" y="63"/>
                  </a:lnTo>
                  <a:lnTo>
                    <a:pt x="250" y="64"/>
                  </a:lnTo>
                  <a:lnTo>
                    <a:pt x="249" y="64"/>
                  </a:lnTo>
                  <a:lnTo>
                    <a:pt x="246" y="62"/>
                  </a:lnTo>
                  <a:lnTo>
                    <a:pt x="245" y="60"/>
                  </a:lnTo>
                  <a:lnTo>
                    <a:pt x="244" y="59"/>
                  </a:lnTo>
                  <a:lnTo>
                    <a:pt x="243" y="59"/>
                  </a:lnTo>
                  <a:lnTo>
                    <a:pt x="242" y="58"/>
                  </a:lnTo>
                  <a:lnTo>
                    <a:pt x="242" y="57"/>
                  </a:lnTo>
                  <a:lnTo>
                    <a:pt x="242" y="56"/>
                  </a:lnTo>
                  <a:lnTo>
                    <a:pt x="244" y="55"/>
                  </a:lnTo>
                  <a:lnTo>
                    <a:pt x="245" y="54"/>
                  </a:lnTo>
                  <a:lnTo>
                    <a:pt x="244" y="53"/>
                  </a:lnTo>
                  <a:lnTo>
                    <a:pt x="243" y="53"/>
                  </a:lnTo>
                  <a:lnTo>
                    <a:pt x="242" y="51"/>
                  </a:lnTo>
                  <a:lnTo>
                    <a:pt x="240" y="49"/>
                  </a:lnTo>
                  <a:lnTo>
                    <a:pt x="240" y="48"/>
                  </a:lnTo>
                  <a:lnTo>
                    <a:pt x="242" y="46"/>
                  </a:lnTo>
                  <a:lnTo>
                    <a:pt x="242" y="44"/>
                  </a:lnTo>
                  <a:lnTo>
                    <a:pt x="239" y="43"/>
                  </a:lnTo>
                  <a:lnTo>
                    <a:pt x="239" y="42"/>
                  </a:lnTo>
                  <a:lnTo>
                    <a:pt x="239" y="41"/>
                  </a:lnTo>
                  <a:lnTo>
                    <a:pt x="237" y="42"/>
                  </a:lnTo>
                  <a:lnTo>
                    <a:pt x="235" y="43"/>
                  </a:lnTo>
                  <a:lnTo>
                    <a:pt x="233" y="43"/>
                  </a:lnTo>
                  <a:lnTo>
                    <a:pt x="232" y="44"/>
                  </a:lnTo>
                  <a:lnTo>
                    <a:pt x="232" y="45"/>
                  </a:lnTo>
                  <a:lnTo>
                    <a:pt x="232" y="46"/>
                  </a:lnTo>
                  <a:lnTo>
                    <a:pt x="231" y="45"/>
                  </a:lnTo>
                  <a:lnTo>
                    <a:pt x="231" y="44"/>
                  </a:lnTo>
                  <a:lnTo>
                    <a:pt x="230" y="43"/>
                  </a:lnTo>
                  <a:lnTo>
                    <a:pt x="230" y="41"/>
                  </a:lnTo>
                  <a:lnTo>
                    <a:pt x="230" y="40"/>
                  </a:lnTo>
                  <a:lnTo>
                    <a:pt x="229" y="41"/>
                  </a:lnTo>
                  <a:lnTo>
                    <a:pt x="229" y="40"/>
                  </a:lnTo>
                  <a:lnTo>
                    <a:pt x="228" y="40"/>
                  </a:lnTo>
                  <a:lnTo>
                    <a:pt x="228" y="39"/>
                  </a:lnTo>
                  <a:lnTo>
                    <a:pt x="227" y="39"/>
                  </a:lnTo>
                  <a:lnTo>
                    <a:pt x="226" y="37"/>
                  </a:lnTo>
                  <a:lnTo>
                    <a:pt x="226" y="36"/>
                  </a:lnTo>
                  <a:lnTo>
                    <a:pt x="225" y="37"/>
                  </a:lnTo>
                  <a:lnTo>
                    <a:pt x="223" y="37"/>
                  </a:lnTo>
                  <a:lnTo>
                    <a:pt x="224" y="37"/>
                  </a:lnTo>
                  <a:lnTo>
                    <a:pt x="223" y="36"/>
                  </a:lnTo>
                  <a:lnTo>
                    <a:pt x="223" y="35"/>
                  </a:lnTo>
                  <a:lnTo>
                    <a:pt x="221" y="37"/>
                  </a:lnTo>
                  <a:lnTo>
                    <a:pt x="220" y="37"/>
                  </a:lnTo>
                  <a:lnTo>
                    <a:pt x="220" y="36"/>
                  </a:lnTo>
                  <a:lnTo>
                    <a:pt x="219" y="37"/>
                  </a:lnTo>
                  <a:lnTo>
                    <a:pt x="219" y="36"/>
                  </a:lnTo>
                  <a:lnTo>
                    <a:pt x="218" y="37"/>
                  </a:lnTo>
                  <a:lnTo>
                    <a:pt x="218" y="35"/>
                  </a:lnTo>
                  <a:lnTo>
                    <a:pt x="218" y="34"/>
                  </a:lnTo>
                  <a:lnTo>
                    <a:pt x="219" y="34"/>
                  </a:lnTo>
                  <a:lnTo>
                    <a:pt x="219" y="32"/>
                  </a:lnTo>
                  <a:lnTo>
                    <a:pt x="220" y="32"/>
                  </a:lnTo>
                  <a:lnTo>
                    <a:pt x="220" y="31"/>
                  </a:lnTo>
                  <a:lnTo>
                    <a:pt x="220" y="30"/>
                  </a:lnTo>
                  <a:lnTo>
                    <a:pt x="219" y="30"/>
                  </a:lnTo>
                  <a:lnTo>
                    <a:pt x="218" y="29"/>
                  </a:lnTo>
                  <a:lnTo>
                    <a:pt x="218" y="27"/>
                  </a:lnTo>
                  <a:lnTo>
                    <a:pt x="217" y="27"/>
                  </a:lnTo>
                  <a:lnTo>
                    <a:pt x="216" y="27"/>
                  </a:lnTo>
                  <a:lnTo>
                    <a:pt x="216" y="28"/>
                  </a:lnTo>
                  <a:lnTo>
                    <a:pt x="215" y="28"/>
                  </a:lnTo>
                  <a:lnTo>
                    <a:pt x="214" y="29"/>
                  </a:lnTo>
                  <a:lnTo>
                    <a:pt x="214" y="31"/>
                  </a:lnTo>
                  <a:lnTo>
                    <a:pt x="212" y="33"/>
                  </a:lnTo>
                  <a:lnTo>
                    <a:pt x="212" y="32"/>
                  </a:lnTo>
                  <a:lnTo>
                    <a:pt x="212" y="31"/>
                  </a:lnTo>
                  <a:lnTo>
                    <a:pt x="211" y="29"/>
                  </a:lnTo>
                  <a:lnTo>
                    <a:pt x="211" y="31"/>
                  </a:lnTo>
                  <a:lnTo>
                    <a:pt x="210" y="30"/>
                  </a:lnTo>
                  <a:lnTo>
                    <a:pt x="210" y="31"/>
                  </a:lnTo>
                  <a:lnTo>
                    <a:pt x="209" y="29"/>
                  </a:lnTo>
                  <a:lnTo>
                    <a:pt x="209" y="30"/>
                  </a:lnTo>
                  <a:lnTo>
                    <a:pt x="209" y="31"/>
                  </a:lnTo>
                  <a:lnTo>
                    <a:pt x="209" y="30"/>
                  </a:lnTo>
                  <a:lnTo>
                    <a:pt x="208" y="30"/>
                  </a:lnTo>
                  <a:lnTo>
                    <a:pt x="206" y="31"/>
                  </a:lnTo>
                  <a:lnTo>
                    <a:pt x="205" y="30"/>
                  </a:lnTo>
                  <a:lnTo>
                    <a:pt x="204" y="30"/>
                  </a:lnTo>
                  <a:lnTo>
                    <a:pt x="205" y="31"/>
                  </a:lnTo>
                  <a:lnTo>
                    <a:pt x="204" y="32"/>
                  </a:lnTo>
                  <a:lnTo>
                    <a:pt x="203" y="32"/>
                  </a:lnTo>
                  <a:lnTo>
                    <a:pt x="203" y="34"/>
                  </a:lnTo>
                  <a:lnTo>
                    <a:pt x="202" y="34"/>
                  </a:lnTo>
                  <a:lnTo>
                    <a:pt x="201" y="35"/>
                  </a:lnTo>
                  <a:lnTo>
                    <a:pt x="202" y="36"/>
                  </a:lnTo>
                  <a:lnTo>
                    <a:pt x="202" y="37"/>
                  </a:lnTo>
                  <a:lnTo>
                    <a:pt x="201" y="37"/>
                  </a:lnTo>
                  <a:lnTo>
                    <a:pt x="200" y="35"/>
                  </a:lnTo>
                  <a:lnTo>
                    <a:pt x="199" y="34"/>
                  </a:lnTo>
                  <a:lnTo>
                    <a:pt x="200" y="33"/>
                  </a:lnTo>
                  <a:lnTo>
                    <a:pt x="200" y="32"/>
                  </a:lnTo>
                  <a:lnTo>
                    <a:pt x="200" y="30"/>
                  </a:lnTo>
                  <a:lnTo>
                    <a:pt x="202" y="29"/>
                  </a:lnTo>
                  <a:lnTo>
                    <a:pt x="202" y="28"/>
                  </a:lnTo>
                  <a:lnTo>
                    <a:pt x="204" y="30"/>
                  </a:lnTo>
                  <a:lnTo>
                    <a:pt x="204" y="29"/>
                  </a:lnTo>
                  <a:lnTo>
                    <a:pt x="206" y="29"/>
                  </a:lnTo>
                  <a:lnTo>
                    <a:pt x="206" y="28"/>
                  </a:lnTo>
                  <a:lnTo>
                    <a:pt x="206" y="26"/>
                  </a:lnTo>
                  <a:lnTo>
                    <a:pt x="208" y="26"/>
                  </a:lnTo>
                  <a:lnTo>
                    <a:pt x="208" y="28"/>
                  </a:lnTo>
                  <a:lnTo>
                    <a:pt x="208" y="27"/>
                  </a:lnTo>
                  <a:lnTo>
                    <a:pt x="209" y="27"/>
                  </a:lnTo>
                  <a:lnTo>
                    <a:pt x="209" y="28"/>
                  </a:lnTo>
                  <a:lnTo>
                    <a:pt x="211" y="28"/>
                  </a:lnTo>
                  <a:lnTo>
                    <a:pt x="212" y="28"/>
                  </a:lnTo>
                  <a:lnTo>
                    <a:pt x="213" y="28"/>
                  </a:lnTo>
                  <a:lnTo>
                    <a:pt x="214" y="28"/>
                  </a:lnTo>
                  <a:lnTo>
                    <a:pt x="215" y="27"/>
                  </a:lnTo>
                  <a:lnTo>
                    <a:pt x="215" y="26"/>
                  </a:lnTo>
                  <a:lnTo>
                    <a:pt x="214" y="26"/>
                  </a:lnTo>
                  <a:lnTo>
                    <a:pt x="210" y="26"/>
                  </a:lnTo>
                  <a:lnTo>
                    <a:pt x="206" y="26"/>
                  </a:lnTo>
                  <a:lnTo>
                    <a:pt x="204" y="25"/>
                  </a:lnTo>
                  <a:lnTo>
                    <a:pt x="203" y="24"/>
                  </a:lnTo>
                  <a:lnTo>
                    <a:pt x="201" y="28"/>
                  </a:lnTo>
                  <a:lnTo>
                    <a:pt x="200" y="29"/>
                  </a:lnTo>
                  <a:lnTo>
                    <a:pt x="199" y="34"/>
                  </a:lnTo>
                  <a:lnTo>
                    <a:pt x="197" y="35"/>
                  </a:lnTo>
                  <a:lnTo>
                    <a:pt x="196" y="36"/>
                  </a:lnTo>
                  <a:lnTo>
                    <a:pt x="194" y="37"/>
                  </a:lnTo>
                  <a:lnTo>
                    <a:pt x="193" y="38"/>
                  </a:lnTo>
                  <a:lnTo>
                    <a:pt x="193" y="40"/>
                  </a:lnTo>
                  <a:lnTo>
                    <a:pt x="191" y="40"/>
                  </a:lnTo>
                  <a:lnTo>
                    <a:pt x="191" y="41"/>
                  </a:lnTo>
                  <a:lnTo>
                    <a:pt x="192" y="41"/>
                  </a:lnTo>
                  <a:lnTo>
                    <a:pt x="192" y="42"/>
                  </a:lnTo>
                  <a:lnTo>
                    <a:pt x="191" y="42"/>
                  </a:lnTo>
                  <a:lnTo>
                    <a:pt x="191" y="44"/>
                  </a:lnTo>
                  <a:lnTo>
                    <a:pt x="192" y="45"/>
                  </a:lnTo>
                  <a:lnTo>
                    <a:pt x="191" y="45"/>
                  </a:lnTo>
                  <a:lnTo>
                    <a:pt x="191" y="44"/>
                  </a:lnTo>
                  <a:lnTo>
                    <a:pt x="190" y="44"/>
                  </a:lnTo>
                  <a:lnTo>
                    <a:pt x="191" y="43"/>
                  </a:lnTo>
                  <a:lnTo>
                    <a:pt x="190" y="43"/>
                  </a:lnTo>
                  <a:lnTo>
                    <a:pt x="191" y="41"/>
                  </a:lnTo>
                  <a:lnTo>
                    <a:pt x="190" y="40"/>
                  </a:lnTo>
                  <a:lnTo>
                    <a:pt x="189" y="40"/>
                  </a:lnTo>
                  <a:lnTo>
                    <a:pt x="188" y="41"/>
                  </a:lnTo>
                  <a:lnTo>
                    <a:pt x="185" y="43"/>
                  </a:lnTo>
                  <a:lnTo>
                    <a:pt x="182" y="43"/>
                  </a:lnTo>
                  <a:lnTo>
                    <a:pt x="181" y="42"/>
                  </a:lnTo>
                  <a:lnTo>
                    <a:pt x="179" y="42"/>
                  </a:lnTo>
                  <a:lnTo>
                    <a:pt x="177" y="44"/>
                  </a:lnTo>
                  <a:lnTo>
                    <a:pt x="175" y="45"/>
                  </a:lnTo>
                  <a:lnTo>
                    <a:pt x="174" y="46"/>
                  </a:lnTo>
                  <a:lnTo>
                    <a:pt x="175" y="47"/>
                  </a:lnTo>
                  <a:lnTo>
                    <a:pt x="176" y="44"/>
                  </a:lnTo>
                  <a:lnTo>
                    <a:pt x="177" y="46"/>
                  </a:lnTo>
                  <a:lnTo>
                    <a:pt x="177" y="47"/>
                  </a:lnTo>
                  <a:lnTo>
                    <a:pt x="176" y="47"/>
                  </a:lnTo>
                  <a:lnTo>
                    <a:pt x="176" y="48"/>
                  </a:lnTo>
                  <a:lnTo>
                    <a:pt x="175" y="49"/>
                  </a:lnTo>
                  <a:lnTo>
                    <a:pt x="174" y="49"/>
                  </a:lnTo>
                  <a:lnTo>
                    <a:pt x="175" y="49"/>
                  </a:lnTo>
                  <a:lnTo>
                    <a:pt x="174" y="50"/>
                  </a:lnTo>
                  <a:lnTo>
                    <a:pt x="174" y="51"/>
                  </a:lnTo>
                  <a:lnTo>
                    <a:pt x="173" y="52"/>
                  </a:lnTo>
                  <a:lnTo>
                    <a:pt x="174" y="52"/>
                  </a:lnTo>
                  <a:lnTo>
                    <a:pt x="173" y="52"/>
                  </a:lnTo>
                  <a:lnTo>
                    <a:pt x="173" y="54"/>
                  </a:lnTo>
                  <a:lnTo>
                    <a:pt x="173" y="55"/>
                  </a:lnTo>
                  <a:lnTo>
                    <a:pt x="172" y="56"/>
                  </a:lnTo>
                  <a:lnTo>
                    <a:pt x="171" y="55"/>
                  </a:lnTo>
                  <a:lnTo>
                    <a:pt x="170" y="55"/>
                  </a:lnTo>
                  <a:lnTo>
                    <a:pt x="170" y="54"/>
                  </a:lnTo>
                  <a:lnTo>
                    <a:pt x="169" y="53"/>
                  </a:lnTo>
                  <a:lnTo>
                    <a:pt x="168" y="52"/>
                  </a:lnTo>
                  <a:lnTo>
                    <a:pt x="167" y="53"/>
                  </a:lnTo>
                  <a:lnTo>
                    <a:pt x="166" y="53"/>
                  </a:lnTo>
                  <a:lnTo>
                    <a:pt x="166" y="51"/>
                  </a:lnTo>
                  <a:lnTo>
                    <a:pt x="164" y="50"/>
                  </a:lnTo>
                  <a:lnTo>
                    <a:pt x="164" y="49"/>
                  </a:lnTo>
                  <a:lnTo>
                    <a:pt x="163" y="50"/>
                  </a:lnTo>
                  <a:lnTo>
                    <a:pt x="161" y="50"/>
                  </a:lnTo>
                  <a:lnTo>
                    <a:pt x="158" y="50"/>
                  </a:lnTo>
                  <a:lnTo>
                    <a:pt x="157" y="51"/>
                  </a:lnTo>
                  <a:lnTo>
                    <a:pt x="155" y="52"/>
                  </a:lnTo>
                  <a:lnTo>
                    <a:pt x="155" y="53"/>
                  </a:lnTo>
                  <a:lnTo>
                    <a:pt x="157" y="55"/>
                  </a:lnTo>
                  <a:lnTo>
                    <a:pt x="157" y="56"/>
                  </a:lnTo>
                  <a:lnTo>
                    <a:pt x="155" y="56"/>
                  </a:lnTo>
                  <a:lnTo>
                    <a:pt x="155" y="55"/>
                  </a:lnTo>
                  <a:lnTo>
                    <a:pt x="155" y="56"/>
                  </a:lnTo>
                  <a:lnTo>
                    <a:pt x="153" y="57"/>
                  </a:lnTo>
                  <a:lnTo>
                    <a:pt x="152" y="59"/>
                  </a:lnTo>
                  <a:lnTo>
                    <a:pt x="152" y="58"/>
                  </a:lnTo>
                  <a:lnTo>
                    <a:pt x="153" y="56"/>
                  </a:lnTo>
                  <a:lnTo>
                    <a:pt x="152" y="56"/>
                  </a:lnTo>
                  <a:lnTo>
                    <a:pt x="152" y="55"/>
                  </a:lnTo>
                  <a:lnTo>
                    <a:pt x="153" y="55"/>
                  </a:lnTo>
                  <a:lnTo>
                    <a:pt x="154" y="54"/>
                  </a:lnTo>
                  <a:lnTo>
                    <a:pt x="155" y="51"/>
                  </a:lnTo>
                  <a:lnTo>
                    <a:pt x="155" y="50"/>
                  </a:lnTo>
                  <a:lnTo>
                    <a:pt x="154" y="50"/>
                  </a:lnTo>
                  <a:lnTo>
                    <a:pt x="153" y="50"/>
                  </a:lnTo>
                  <a:lnTo>
                    <a:pt x="152" y="50"/>
                  </a:lnTo>
                  <a:lnTo>
                    <a:pt x="151" y="48"/>
                  </a:lnTo>
                  <a:lnTo>
                    <a:pt x="151" y="47"/>
                  </a:lnTo>
                  <a:lnTo>
                    <a:pt x="152" y="46"/>
                  </a:lnTo>
                  <a:lnTo>
                    <a:pt x="152" y="45"/>
                  </a:lnTo>
                  <a:lnTo>
                    <a:pt x="153" y="45"/>
                  </a:lnTo>
                  <a:lnTo>
                    <a:pt x="154" y="46"/>
                  </a:lnTo>
                  <a:lnTo>
                    <a:pt x="157" y="43"/>
                  </a:lnTo>
                  <a:lnTo>
                    <a:pt x="160" y="40"/>
                  </a:lnTo>
                  <a:lnTo>
                    <a:pt x="161" y="40"/>
                  </a:lnTo>
                  <a:lnTo>
                    <a:pt x="161" y="34"/>
                  </a:lnTo>
                  <a:lnTo>
                    <a:pt x="160" y="31"/>
                  </a:lnTo>
                  <a:lnTo>
                    <a:pt x="162" y="30"/>
                  </a:lnTo>
                  <a:lnTo>
                    <a:pt x="162" y="28"/>
                  </a:lnTo>
                  <a:lnTo>
                    <a:pt x="164" y="28"/>
                  </a:lnTo>
                  <a:lnTo>
                    <a:pt x="165" y="28"/>
                  </a:lnTo>
                  <a:lnTo>
                    <a:pt x="168" y="28"/>
                  </a:lnTo>
                  <a:lnTo>
                    <a:pt x="165" y="23"/>
                  </a:lnTo>
                  <a:lnTo>
                    <a:pt x="163" y="22"/>
                  </a:lnTo>
                  <a:lnTo>
                    <a:pt x="160" y="22"/>
                  </a:lnTo>
                  <a:lnTo>
                    <a:pt x="159" y="23"/>
                  </a:lnTo>
                  <a:lnTo>
                    <a:pt x="158" y="25"/>
                  </a:lnTo>
                  <a:lnTo>
                    <a:pt x="158" y="26"/>
                  </a:lnTo>
                  <a:lnTo>
                    <a:pt x="159" y="26"/>
                  </a:lnTo>
                  <a:lnTo>
                    <a:pt x="160" y="26"/>
                  </a:lnTo>
                  <a:lnTo>
                    <a:pt x="161" y="27"/>
                  </a:lnTo>
                  <a:lnTo>
                    <a:pt x="161" y="28"/>
                  </a:lnTo>
                  <a:lnTo>
                    <a:pt x="161" y="29"/>
                  </a:lnTo>
                  <a:lnTo>
                    <a:pt x="161" y="30"/>
                  </a:lnTo>
                  <a:lnTo>
                    <a:pt x="159" y="30"/>
                  </a:lnTo>
                  <a:lnTo>
                    <a:pt x="157" y="29"/>
                  </a:lnTo>
                  <a:lnTo>
                    <a:pt x="152" y="32"/>
                  </a:lnTo>
                  <a:lnTo>
                    <a:pt x="150" y="33"/>
                  </a:lnTo>
                  <a:lnTo>
                    <a:pt x="149" y="33"/>
                  </a:lnTo>
                  <a:lnTo>
                    <a:pt x="147" y="31"/>
                  </a:lnTo>
                  <a:lnTo>
                    <a:pt x="141" y="28"/>
                  </a:lnTo>
                  <a:lnTo>
                    <a:pt x="140" y="26"/>
                  </a:lnTo>
                  <a:lnTo>
                    <a:pt x="138" y="26"/>
                  </a:lnTo>
                  <a:lnTo>
                    <a:pt x="137" y="26"/>
                  </a:lnTo>
                  <a:lnTo>
                    <a:pt x="137" y="27"/>
                  </a:lnTo>
                  <a:lnTo>
                    <a:pt x="136" y="28"/>
                  </a:lnTo>
                  <a:lnTo>
                    <a:pt x="134" y="31"/>
                  </a:lnTo>
                  <a:lnTo>
                    <a:pt x="134" y="32"/>
                  </a:lnTo>
                  <a:lnTo>
                    <a:pt x="133" y="32"/>
                  </a:lnTo>
                  <a:lnTo>
                    <a:pt x="133" y="31"/>
                  </a:lnTo>
                  <a:lnTo>
                    <a:pt x="134" y="29"/>
                  </a:lnTo>
                  <a:lnTo>
                    <a:pt x="134" y="28"/>
                  </a:lnTo>
                  <a:lnTo>
                    <a:pt x="133" y="27"/>
                  </a:lnTo>
                  <a:lnTo>
                    <a:pt x="134" y="26"/>
                  </a:lnTo>
                  <a:lnTo>
                    <a:pt x="134" y="25"/>
                  </a:lnTo>
                  <a:lnTo>
                    <a:pt x="133" y="25"/>
                  </a:lnTo>
                  <a:lnTo>
                    <a:pt x="132" y="24"/>
                  </a:lnTo>
                  <a:lnTo>
                    <a:pt x="127" y="25"/>
                  </a:lnTo>
                  <a:lnTo>
                    <a:pt x="125" y="25"/>
                  </a:lnTo>
                  <a:lnTo>
                    <a:pt x="124" y="25"/>
                  </a:lnTo>
                  <a:lnTo>
                    <a:pt x="125" y="24"/>
                  </a:lnTo>
                  <a:lnTo>
                    <a:pt x="128" y="23"/>
                  </a:lnTo>
                  <a:lnTo>
                    <a:pt x="129" y="22"/>
                  </a:lnTo>
                  <a:lnTo>
                    <a:pt x="130" y="20"/>
                  </a:lnTo>
                  <a:lnTo>
                    <a:pt x="130" y="16"/>
                  </a:lnTo>
                  <a:lnTo>
                    <a:pt x="130" y="15"/>
                  </a:lnTo>
                  <a:lnTo>
                    <a:pt x="128" y="13"/>
                  </a:lnTo>
                  <a:lnTo>
                    <a:pt x="130" y="13"/>
                  </a:lnTo>
                  <a:lnTo>
                    <a:pt x="128" y="11"/>
                  </a:lnTo>
                  <a:lnTo>
                    <a:pt x="129" y="9"/>
                  </a:lnTo>
                  <a:lnTo>
                    <a:pt x="128" y="8"/>
                  </a:lnTo>
                  <a:lnTo>
                    <a:pt x="127" y="7"/>
                  </a:lnTo>
                  <a:lnTo>
                    <a:pt x="126" y="9"/>
                  </a:lnTo>
                  <a:lnTo>
                    <a:pt x="125" y="9"/>
                  </a:lnTo>
                  <a:lnTo>
                    <a:pt x="124" y="9"/>
                  </a:lnTo>
                  <a:lnTo>
                    <a:pt x="124" y="6"/>
                  </a:lnTo>
                  <a:lnTo>
                    <a:pt x="121" y="4"/>
                  </a:lnTo>
                  <a:lnTo>
                    <a:pt x="118" y="4"/>
                  </a:lnTo>
                  <a:lnTo>
                    <a:pt x="118" y="3"/>
                  </a:lnTo>
                  <a:lnTo>
                    <a:pt x="114" y="5"/>
                  </a:lnTo>
                  <a:lnTo>
                    <a:pt x="113" y="6"/>
                  </a:lnTo>
                  <a:lnTo>
                    <a:pt x="111" y="4"/>
                  </a:lnTo>
                  <a:lnTo>
                    <a:pt x="109" y="6"/>
                  </a:lnTo>
                  <a:lnTo>
                    <a:pt x="107" y="6"/>
                  </a:lnTo>
                  <a:lnTo>
                    <a:pt x="107" y="4"/>
                  </a:lnTo>
                  <a:lnTo>
                    <a:pt x="105" y="3"/>
                  </a:lnTo>
                  <a:lnTo>
                    <a:pt x="104" y="3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1"/>
                  </a:lnTo>
                  <a:lnTo>
                    <a:pt x="93" y="1"/>
                  </a:lnTo>
                  <a:lnTo>
                    <a:pt x="91" y="1"/>
                  </a:lnTo>
                  <a:lnTo>
                    <a:pt x="91" y="0"/>
                  </a:lnTo>
                  <a:lnTo>
                    <a:pt x="89" y="2"/>
                  </a:lnTo>
                  <a:lnTo>
                    <a:pt x="90" y="6"/>
                  </a:lnTo>
                  <a:lnTo>
                    <a:pt x="91" y="7"/>
                  </a:lnTo>
                  <a:lnTo>
                    <a:pt x="92" y="9"/>
                  </a:lnTo>
                  <a:lnTo>
                    <a:pt x="91" y="10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4" y="14"/>
                  </a:lnTo>
                  <a:lnTo>
                    <a:pt x="96" y="15"/>
                  </a:lnTo>
                  <a:lnTo>
                    <a:pt x="95" y="16"/>
                  </a:lnTo>
                  <a:lnTo>
                    <a:pt x="94" y="17"/>
                  </a:lnTo>
                  <a:lnTo>
                    <a:pt x="96" y="16"/>
                  </a:lnTo>
                  <a:lnTo>
                    <a:pt x="98" y="20"/>
                  </a:lnTo>
                  <a:lnTo>
                    <a:pt x="99" y="20"/>
                  </a:lnTo>
                  <a:lnTo>
                    <a:pt x="100" y="23"/>
                  </a:lnTo>
                  <a:lnTo>
                    <a:pt x="99" y="26"/>
                  </a:lnTo>
                  <a:lnTo>
                    <a:pt x="99" y="25"/>
                  </a:lnTo>
                  <a:lnTo>
                    <a:pt x="98" y="25"/>
                  </a:lnTo>
                  <a:lnTo>
                    <a:pt x="97" y="26"/>
                  </a:lnTo>
                  <a:lnTo>
                    <a:pt x="96" y="27"/>
                  </a:lnTo>
                  <a:lnTo>
                    <a:pt x="94" y="26"/>
                  </a:lnTo>
                  <a:lnTo>
                    <a:pt x="90" y="27"/>
                  </a:lnTo>
                  <a:lnTo>
                    <a:pt x="88" y="29"/>
                  </a:lnTo>
                  <a:lnTo>
                    <a:pt x="89" y="29"/>
                  </a:lnTo>
                  <a:lnTo>
                    <a:pt x="90" y="28"/>
                  </a:lnTo>
                  <a:lnTo>
                    <a:pt x="90" y="29"/>
                  </a:lnTo>
                  <a:lnTo>
                    <a:pt x="89" y="31"/>
                  </a:lnTo>
                  <a:lnTo>
                    <a:pt x="88" y="30"/>
                  </a:lnTo>
                  <a:lnTo>
                    <a:pt x="87" y="32"/>
                  </a:lnTo>
                  <a:lnTo>
                    <a:pt x="89" y="34"/>
                  </a:lnTo>
                  <a:lnTo>
                    <a:pt x="90" y="35"/>
                  </a:lnTo>
                  <a:lnTo>
                    <a:pt x="90" y="34"/>
                  </a:lnTo>
                  <a:lnTo>
                    <a:pt x="91" y="33"/>
                  </a:lnTo>
                  <a:lnTo>
                    <a:pt x="93" y="34"/>
                  </a:lnTo>
                  <a:lnTo>
                    <a:pt x="94" y="34"/>
                  </a:lnTo>
                  <a:lnTo>
                    <a:pt x="95" y="35"/>
                  </a:lnTo>
                  <a:lnTo>
                    <a:pt x="94" y="37"/>
                  </a:lnTo>
                  <a:lnTo>
                    <a:pt x="93" y="40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6" y="42"/>
                  </a:lnTo>
                  <a:lnTo>
                    <a:pt x="98" y="43"/>
                  </a:lnTo>
                  <a:lnTo>
                    <a:pt x="99" y="44"/>
                  </a:lnTo>
                  <a:lnTo>
                    <a:pt x="99" y="46"/>
                  </a:lnTo>
                  <a:lnTo>
                    <a:pt x="98" y="47"/>
                  </a:lnTo>
                  <a:lnTo>
                    <a:pt x="96" y="46"/>
                  </a:lnTo>
                  <a:lnTo>
                    <a:pt x="94" y="47"/>
                  </a:lnTo>
                  <a:lnTo>
                    <a:pt x="96" y="49"/>
                  </a:lnTo>
                  <a:lnTo>
                    <a:pt x="96" y="53"/>
                  </a:lnTo>
                  <a:lnTo>
                    <a:pt x="98" y="55"/>
                  </a:lnTo>
                  <a:lnTo>
                    <a:pt x="99" y="54"/>
                  </a:lnTo>
                  <a:lnTo>
                    <a:pt x="101" y="55"/>
                  </a:lnTo>
                  <a:lnTo>
                    <a:pt x="105" y="55"/>
                  </a:lnTo>
                  <a:lnTo>
                    <a:pt x="106" y="55"/>
                  </a:lnTo>
                  <a:lnTo>
                    <a:pt x="108" y="57"/>
                  </a:lnTo>
                  <a:lnTo>
                    <a:pt x="109" y="58"/>
                  </a:lnTo>
                  <a:lnTo>
                    <a:pt x="110" y="59"/>
                  </a:lnTo>
                  <a:lnTo>
                    <a:pt x="111" y="61"/>
                  </a:lnTo>
                  <a:lnTo>
                    <a:pt x="111" y="62"/>
                  </a:lnTo>
                  <a:lnTo>
                    <a:pt x="111" y="63"/>
                  </a:lnTo>
                  <a:lnTo>
                    <a:pt x="112" y="64"/>
                  </a:lnTo>
                  <a:lnTo>
                    <a:pt x="113" y="65"/>
                  </a:lnTo>
                  <a:lnTo>
                    <a:pt x="114" y="67"/>
                  </a:lnTo>
                  <a:lnTo>
                    <a:pt x="115" y="69"/>
                  </a:lnTo>
                  <a:lnTo>
                    <a:pt x="115" y="70"/>
                  </a:lnTo>
                  <a:lnTo>
                    <a:pt x="119" y="73"/>
                  </a:lnTo>
                  <a:lnTo>
                    <a:pt x="120" y="73"/>
                  </a:lnTo>
                  <a:lnTo>
                    <a:pt x="122" y="74"/>
                  </a:lnTo>
                  <a:lnTo>
                    <a:pt x="124" y="74"/>
                  </a:lnTo>
                  <a:lnTo>
                    <a:pt x="122" y="75"/>
                  </a:lnTo>
                  <a:lnTo>
                    <a:pt x="121" y="74"/>
                  </a:lnTo>
                  <a:lnTo>
                    <a:pt x="119" y="75"/>
                  </a:lnTo>
                  <a:lnTo>
                    <a:pt x="116" y="73"/>
                  </a:lnTo>
                  <a:lnTo>
                    <a:pt x="113" y="70"/>
                  </a:lnTo>
                  <a:lnTo>
                    <a:pt x="113" y="68"/>
                  </a:lnTo>
                  <a:lnTo>
                    <a:pt x="112" y="66"/>
                  </a:lnTo>
                  <a:lnTo>
                    <a:pt x="111" y="65"/>
                  </a:lnTo>
                  <a:lnTo>
                    <a:pt x="109" y="61"/>
                  </a:lnTo>
                  <a:lnTo>
                    <a:pt x="108" y="61"/>
                  </a:lnTo>
                  <a:lnTo>
                    <a:pt x="108" y="58"/>
                  </a:lnTo>
                  <a:lnTo>
                    <a:pt x="106" y="57"/>
                  </a:lnTo>
                  <a:lnTo>
                    <a:pt x="104" y="58"/>
                  </a:lnTo>
                  <a:lnTo>
                    <a:pt x="102" y="56"/>
                  </a:lnTo>
                  <a:lnTo>
                    <a:pt x="100" y="56"/>
                  </a:lnTo>
                  <a:lnTo>
                    <a:pt x="99" y="58"/>
                  </a:lnTo>
                  <a:lnTo>
                    <a:pt x="97" y="58"/>
                  </a:lnTo>
                  <a:lnTo>
                    <a:pt x="94" y="58"/>
                  </a:lnTo>
                  <a:lnTo>
                    <a:pt x="92" y="58"/>
                  </a:lnTo>
                  <a:lnTo>
                    <a:pt x="89" y="55"/>
                  </a:lnTo>
                  <a:lnTo>
                    <a:pt x="88" y="55"/>
                  </a:lnTo>
                  <a:lnTo>
                    <a:pt x="87" y="55"/>
                  </a:lnTo>
                  <a:lnTo>
                    <a:pt x="86" y="56"/>
                  </a:lnTo>
                  <a:lnTo>
                    <a:pt x="84" y="62"/>
                  </a:lnTo>
                  <a:lnTo>
                    <a:pt x="82" y="65"/>
                  </a:lnTo>
                  <a:lnTo>
                    <a:pt x="82" y="66"/>
                  </a:lnTo>
                  <a:lnTo>
                    <a:pt x="83" y="68"/>
                  </a:lnTo>
                  <a:lnTo>
                    <a:pt x="84" y="70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5" y="74"/>
                  </a:lnTo>
                  <a:lnTo>
                    <a:pt x="84" y="74"/>
                  </a:lnTo>
                  <a:lnTo>
                    <a:pt x="84" y="73"/>
                  </a:lnTo>
                  <a:lnTo>
                    <a:pt x="79" y="70"/>
                  </a:lnTo>
                  <a:lnTo>
                    <a:pt x="78" y="69"/>
                  </a:lnTo>
                  <a:lnTo>
                    <a:pt x="77" y="69"/>
                  </a:lnTo>
                  <a:lnTo>
                    <a:pt x="75" y="70"/>
                  </a:lnTo>
                  <a:lnTo>
                    <a:pt x="75" y="73"/>
                  </a:lnTo>
                  <a:lnTo>
                    <a:pt x="75" y="74"/>
                  </a:lnTo>
                  <a:lnTo>
                    <a:pt x="77" y="73"/>
                  </a:lnTo>
                  <a:lnTo>
                    <a:pt x="78" y="74"/>
                  </a:lnTo>
                  <a:lnTo>
                    <a:pt x="78" y="76"/>
                  </a:lnTo>
                  <a:lnTo>
                    <a:pt x="76" y="79"/>
                  </a:lnTo>
                  <a:lnTo>
                    <a:pt x="75" y="80"/>
                  </a:lnTo>
                  <a:lnTo>
                    <a:pt x="74" y="80"/>
                  </a:lnTo>
                  <a:lnTo>
                    <a:pt x="72" y="77"/>
                  </a:lnTo>
                  <a:lnTo>
                    <a:pt x="70" y="78"/>
                  </a:lnTo>
                  <a:lnTo>
                    <a:pt x="70" y="76"/>
                  </a:lnTo>
                  <a:lnTo>
                    <a:pt x="69" y="74"/>
                  </a:lnTo>
                  <a:lnTo>
                    <a:pt x="71" y="74"/>
                  </a:lnTo>
                  <a:lnTo>
                    <a:pt x="73" y="73"/>
                  </a:lnTo>
                  <a:lnTo>
                    <a:pt x="73" y="72"/>
                  </a:lnTo>
                  <a:lnTo>
                    <a:pt x="73" y="71"/>
                  </a:lnTo>
                  <a:lnTo>
                    <a:pt x="70" y="67"/>
                  </a:lnTo>
                  <a:lnTo>
                    <a:pt x="69" y="64"/>
                  </a:lnTo>
                  <a:lnTo>
                    <a:pt x="66" y="62"/>
                  </a:lnTo>
                  <a:lnTo>
                    <a:pt x="63" y="62"/>
                  </a:lnTo>
                  <a:lnTo>
                    <a:pt x="61" y="63"/>
                  </a:lnTo>
                  <a:lnTo>
                    <a:pt x="60" y="63"/>
                  </a:lnTo>
                  <a:lnTo>
                    <a:pt x="54" y="65"/>
                  </a:lnTo>
                  <a:lnTo>
                    <a:pt x="53" y="64"/>
                  </a:lnTo>
                  <a:lnTo>
                    <a:pt x="52" y="64"/>
                  </a:lnTo>
                  <a:lnTo>
                    <a:pt x="49" y="64"/>
                  </a:lnTo>
                  <a:lnTo>
                    <a:pt x="45" y="64"/>
                  </a:lnTo>
                  <a:lnTo>
                    <a:pt x="43" y="66"/>
                  </a:lnTo>
                  <a:lnTo>
                    <a:pt x="40" y="70"/>
                  </a:lnTo>
                  <a:lnTo>
                    <a:pt x="41" y="71"/>
                  </a:lnTo>
                  <a:lnTo>
                    <a:pt x="42" y="71"/>
                  </a:lnTo>
                  <a:lnTo>
                    <a:pt x="41" y="73"/>
                  </a:lnTo>
                  <a:lnTo>
                    <a:pt x="40" y="72"/>
                  </a:lnTo>
                  <a:lnTo>
                    <a:pt x="39" y="73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40" y="82"/>
                  </a:lnTo>
                  <a:lnTo>
                    <a:pt x="43" y="83"/>
                  </a:lnTo>
                  <a:lnTo>
                    <a:pt x="46" y="83"/>
                  </a:lnTo>
                  <a:lnTo>
                    <a:pt x="47" y="83"/>
                  </a:lnTo>
                  <a:lnTo>
                    <a:pt x="45" y="83"/>
                  </a:lnTo>
                  <a:lnTo>
                    <a:pt x="44" y="84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2" y="89"/>
                  </a:lnTo>
                  <a:lnTo>
                    <a:pt x="43" y="91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41" y="92"/>
                  </a:lnTo>
                  <a:lnTo>
                    <a:pt x="42" y="92"/>
                  </a:lnTo>
                  <a:lnTo>
                    <a:pt x="42" y="94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1" y="102"/>
                  </a:lnTo>
                  <a:lnTo>
                    <a:pt x="38" y="107"/>
                  </a:lnTo>
                  <a:lnTo>
                    <a:pt x="37" y="109"/>
                  </a:lnTo>
                  <a:lnTo>
                    <a:pt x="37" y="117"/>
                  </a:lnTo>
                  <a:lnTo>
                    <a:pt x="36" y="119"/>
                  </a:lnTo>
                  <a:lnTo>
                    <a:pt x="34" y="117"/>
                  </a:lnTo>
                  <a:lnTo>
                    <a:pt x="33" y="118"/>
                  </a:lnTo>
                  <a:lnTo>
                    <a:pt x="31" y="117"/>
                  </a:lnTo>
                  <a:lnTo>
                    <a:pt x="27" y="117"/>
                  </a:lnTo>
                  <a:lnTo>
                    <a:pt x="25" y="119"/>
                  </a:lnTo>
                  <a:lnTo>
                    <a:pt x="26" y="119"/>
                  </a:lnTo>
                  <a:lnTo>
                    <a:pt x="26" y="120"/>
                  </a:lnTo>
                  <a:lnTo>
                    <a:pt x="27" y="122"/>
                  </a:lnTo>
                  <a:lnTo>
                    <a:pt x="26" y="122"/>
                  </a:lnTo>
                  <a:lnTo>
                    <a:pt x="25" y="122"/>
                  </a:lnTo>
                  <a:lnTo>
                    <a:pt x="25" y="123"/>
                  </a:lnTo>
                  <a:lnTo>
                    <a:pt x="25" y="125"/>
                  </a:lnTo>
                  <a:lnTo>
                    <a:pt x="27" y="127"/>
                  </a:lnTo>
                  <a:lnTo>
                    <a:pt x="30" y="127"/>
                  </a:lnTo>
                  <a:lnTo>
                    <a:pt x="33" y="128"/>
                  </a:lnTo>
                  <a:lnTo>
                    <a:pt x="34" y="126"/>
                  </a:lnTo>
                  <a:lnTo>
                    <a:pt x="34" y="127"/>
                  </a:lnTo>
                  <a:lnTo>
                    <a:pt x="34" y="129"/>
                  </a:lnTo>
                  <a:lnTo>
                    <a:pt x="35" y="130"/>
                  </a:lnTo>
                  <a:lnTo>
                    <a:pt x="36" y="131"/>
                  </a:lnTo>
                  <a:lnTo>
                    <a:pt x="36" y="133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4"/>
                  </a:lnTo>
                  <a:lnTo>
                    <a:pt x="30" y="145"/>
                  </a:lnTo>
                  <a:lnTo>
                    <a:pt x="29" y="146"/>
                  </a:lnTo>
                  <a:lnTo>
                    <a:pt x="26" y="146"/>
                  </a:lnTo>
                  <a:lnTo>
                    <a:pt x="26" y="147"/>
                  </a:lnTo>
                  <a:lnTo>
                    <a:pt x="25" y="148"/>
                  </a:lnTo>
                  <a:lnTo>
                    <a:pt x="24" y="148"/>
                  </a:lnTo>
                  <a:lnTo>
                    <a:pt x="24" y="150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27" y="154"/>
                  </a:lnTo>
                  <a:lnTo>
                    <a:pt x="27" y="155"/>
                  </a:lnTo>
                  <a:lnTo>
                    <a:pt x="26" y="156"/>
                  </a:lnTo>
                  <a:lnTo>
                    <a:pt x="24" y="158"/>
                  </a:lnTo>
                  <a:lnTo>
                    <a:pt x="24" y="156"/>
                  </a:lnTo>
                  <a:lnTo>
                    <a:pt x="23" y="156"/>
                  </a:lnTo>
                  <a:lnTo>
                    <a:pt x="22" y="157"/>
                  </a:lnTo>
                  <a:lnTo>
                    <a:pt x="20" y="157"/>
                  </a:lnTo>
                  <a:lnTo>
                    <a:pt x="19" y="158"/>
                  </a:lnTo>
                  <a:lnTo>
                    <a:pt x="18" y="159"/>
                  </a:lnTo>
                  <a:lnTo>
                    <a:pt x="16" y="159"/>
                  </a:lnTo>
                  <a:lnTo>
                    <a:pt x="16" y="158"/>
                  </a:lnTo>
                  <a:lnTo>
                    <a:pt x="15" y="159"/>
                  </a:lnTo>
                  <a:lnTo>
                    <a:pt x="14" y="158"/>
                  </a:lnTo>
                  <a:lnTo>
                    <a:pt x="14" y="160"/>
                  </a:lnTo>
                  <a:lnTo>
                    <a:pt x="13" y="159"/>
                  </a:lnTo>
                  <a:lnTo>
                    <a:pt x="11" y="159"/>
                  </a:lnTo>
                  <a:lnTo>
                    <a:pt x="11" y="158"/>
                  </a:lnTo>
                  <a:lnTo>
                    <a:pt x="10" y="158"/>
                  </a:lnTo>
                  <a:lnTo>
                    <a:pt x="9" y="158"/>
                  </a:lnTo>
                  <a:lnTo>
                    <a:pt x="8" y="158"/>
                  </a:lnTo>
                  <a:lnTo>
                    <a:pt x="7" y="156"/>
                  </a:lnTo>
                  <a:lnTo>
                    <a:pt x="6" y="156"/>
                  </a:lnTo>
                  <a:lnTo>
                    <a:pt x="7" y="158"/>
                  </a:lnTo>
                  <a:lnTo>
                    <a:pt x="7" y="159"/>
                  </a:lnTo>
                  <a:lnTo>
                    <a:pt x="5" y="158"/>
                  </a:lnTo>
                  <a:lnTo>
                    <a:pt x="4" y="158"/>
                  </a:lnTo>
                  <a:lnTo>
                    <a:pt x="3" y="158"/>
                  </a:lnTo>
                  <a:lnTo>
                    <a:pt x="2" y="159"/>
                  </a:lnTo>
                  <a:lnTo>
                    <a:pt x="0" y="159"/>
                  </a:lnTo>
                  <a:lnTo>
                    <a:pt x="0" y="160"/>
                  </a:lnTo>
                  <a:lnTo>
                    <a:pt x="1" y="161"/>
                  </a:lnTo>
                  <a:lnTo>
                    <a:pt x="1" y="163"/>
                  </a:lnTo>
                  <a:lnTo>
                    <a:pt x="0" y="164"/>
                  </a:lnTo>
                  <a:lnTo>
                    <a:pt x="1" y="164"/>
                  </a:lnTo>
                  <a:lnTo>
                    <a:pt x="2" y="165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4" name="Freeform 315"/>
            <p:cNvSpPr>
              <a:spLocks/>
            </p:cNvSpPr>
            <p:nvPr/>
          </p:nvSpPr>
          <p:spPr bwMode="auto">
            <a:xfrm>
              <a:off x="3817707" y="3509255"/>
              <a:ext cx="56934" cy="286505"/>
            </a:xfrm>
            <a:custGeom>
              <a:avLst/>
              <a:gdLst>
                <a:gd name="T0" fmla="*/ 2147483647 w 22"/>
                <a:gd name="T1" fmla="*/ 2147483647 h 112"/>
                <a:gd name="T2" fmla="*/ 2147483647 w 22"/>
                <a:gd name="T3" fmla="*/ 2147483647 h 112"/>
                <a:gd name="T4" fmla="*/ 2147483647 w 22"/>
                <a:gd name="T5" fmla="*/ 2147483647 h 112"/>
                <a:gd name="T6" fmla="*/ 2147483647 w 22"/>
                <a:gd name="T7" fmla="*/ 2147483647 h 112"/>
                <a:gd name="T8" fmla="*/ 2147483647 w 22"/>
                <a:gd name="T9" fmla="*/ 2147483647 h 112"/>
                <a:gd name="T10" fmla="*/ 2147483647 w 22"/>
                <a:gd name="T11" fmla="*/ 2147483647 h 112"/>
                <a:gd name="T12" fmla="*/ 2147483647 w 22"/>
                <a:gd name="T13" fmla="*/ 2147483647 h 112"/>
                <a:gd name="T14" fmla="*/ 2147483647 w 22"/>
                <a:gd name="T15" fmla="*/ 2147483647 h 112"/>
                <a:gd name="T16" fmla="*/ 2147483647 w 22"/>
                <a:gd name="T17" fmla="*/ 2147483647 h 112"/>
                <a:gd name="T18" fmla="*/ 2147483647 w 22"/>
                <a:gd name="T19" fmla="*/ 2147483647 h 112"/>
                <a:gd name="T20" fmla="*/ 2147483647 w 22"/>
                <a:gd name="T21" fmla="*/ 2147483647 h 112"/>
                <a:gd name="T22" fmla="*/ 2147483647 w 22"/>
                <a:gd name="T23" fmla="*/ 2147483647 h 112"/>
                <a:gd name="T24" fmla="*/ 2147483647 w 22"/>
                <a:gd name="T25" fmla="*/ 2147483647 h 112"/>
                <a:gd name="T26" fmla="*/ 2147483647 w 22"/>
                <a:gd name="T27" fmla="*/ 2147483647 h 112"/>
                <a:gd name="T28" fmla="*/ 2147483647 w 22"/>
                <a:gd name="T29" fmla="*/ 2147483647 h 112"/>
                <a:gd name="T30" fmla="*/ 2147483647 w 22"/>
                <a:gd name="T31" fmla="*/ 2147483647 h 112"/>
                <a:gd name="T32" fmla="*/ 2147483647 w 22"/>
                <a:gd name="T33" fmla="*/ 2147483647 h 112"/>
                <a:gd name="T34" fmla="*/ 2147483647 w 22"/>
                <a:gd name="T35" fmla="*/ 2147483647 h 112"/>
                <a:gd name="T36" fmla="*/ 2147483647 w 22"/>
                <a:gd name="T37" fmla="*/ 2147483647 h 112"/>
                <a:gd name="T38" fmla="*/ 2147483647 w 22"/>
                <a:gd name="T39" fmla="*/ 2147483647 h 112"/>
                <a:gd name="T40" fmla="*/ 0 w 22"/>
                <a:gd name="T41" fmla="*/ 2147483647 h 112"/>
                <a:gd name="T42" fmla="*/ 2147483647 w 22"/>
                <a:gd name="T43" fmla="*/ 2147483647 h 112"/>
                <a:gd name="T44" fmla="*/ 2147483647 w 22"/>
                <a:gd name="T45" fmla="*/ 2147483647 h 112"/>
                <a:gd name="T46" fmla="*/ 2147483647 w 22"/>
                <a:gd name="T47" fmla="*/ 2147483647 h 112"/>
                <a:gd name="T48" fmla="*/ 2147483647 w 22"/>
                <a:gd name="T49" fmla="*/ 2147483647 h 112"/>
                <a:gd name="T50" fmla="*/ 2147483647 w 22"/>
                <a:gd name="T51" fmla="*/ 2147483647 h 112"/>
                <a:gd name="T52" fmla="*/ 2147483647 w 22"/>
                <a:gd name="T53" fmla="*/ 2147483647 h 112"/>
                <a:gd name="T54" fmla="*/ 2147483647 w 22"/>
                <a:gd name="T55" fmla="*/ 2147483647 h 112"/>
                <a:gd name="T56" fmla="*/ 2147483647 w 22"/>
                <a:gd name="T57" fmla="*/ 2147483647 h 112"/>
                <a:gd name="T58" fmla="*/ 2147483647 w 22"/>
                <a:gd name="T59" fmla="*/ 2147483647 h 112"/>
                <a:gd name="T60" fmla="*/ 2147483647 w 22"/>
                <a:gd name="T61" fmla="*/ 2147483647 h 112"/>
                <a:gd name="T62" fmla="*/ 2147483647 w 22"/>
                <a:gd name="T63" fmla="*/ 2147483647 h 112"/>
                <a:gd name="T64" fmla="*/ 2147483647 w 22"/>
                <a:gd name="T65" fmla="*/ 2147483647 h 112"/>
                <a:gd name="T66" fmla="*/ 2147483647 w 22"/>
                <a:gd name="T67" fmla="*/ 2147483647 h 112"/>
                <a:gd name="T68" fmla="*/ 2147483647 w 22"/>
                <a:gd name="T69" fmla="*/ 2147483647 h 112"/>
                <a:gd name="T70" fmla="*/ 2147483647 w 22"/>
                <a:gd name="T71" fmla="*/ 2147483647 h 112"/>
                <a:gd name="T72" fmla="*/ 2147483647 w 22"/>
                <a:gd name="T73" fmla="*/ 2147483647 h 1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2"/>
                <a:gd name="T112" fmla="*/ 0 h 112"/>
                <a:gd name="T113" fmla="*/ 22 w 22"/>
                <a:gd name="T114" fmla="*/ 112 h 1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2" h="112">
                  <a:moveTo>
                    <a:pt x="21" y="112"/>
                  </a:moveTo>
                  <a:lnTo>
                    <a:pt x="22" y="111"/>
                  </a:lnTo>
                  <a:lnTo>
                    <a:pt x="22" y="109"/>
                  </a:lnTo>
                  <a:lnTo>
                    <a:pt x="20" y="106"/>
                  </a:lnTo>
                  <a:lnTo>
                    <a:pt x="19" y="105"/>
                  </a:lnTo>
                  <a:lnTo>
                    <a:pt x="18" y="100"/>
                  </a:lnTo>
                  <a:lnTo>
                    <a:pt x="16" y="100"/>
                  </a:lnTo>
                  <a:lnTo>
                    <a:pt x="16" y="99"/>
                  </a:lnTo>
                  <a:lnTo>
                    <a:pt x="20" y="94"/>
                  </a:lnTo>
                  <a:lnTo>
                    <a:pt x="20" y="93"/>
                  </a:lnTo>
                  <a:lnTo>
                    <a:pt x="20" y="92"/>
                  </a:lnTo>
                  <a:lnTo>
                    <a:pt x="20" y="91"/>
                  </a:lnTo>
                  <a:lnTo>
                    <a:pt x="21" y="88"/>
                  </a:lnTo>
                  <a:lnTo>
                    <a:pt x="21" y="85"/>
                  </a:lnTo>
                  <a:lnTo>
                    <a:pt x="20" y="85"/>
                  </a:lnTo>
                  <a:lnTo>
                    <a:pt x="19" y="85"/>
                  </a:lnTo>
                  <a:lnTo>
                    <a:pt x="19" y="84"/>
                  </a:lnTo>
                  <a:lnTo>
                    <a:pt x="20" y="81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20" y="78"/>
                  </a:lnTo>
                  <a:lnTo>
                    <a:pt x="19" y="77"/>
                  </a:lnTo>
                  <a:lnTo>
                    <a:pt x="17" y="76"/>
                  </a:lnTo>
                  <a:lnTo>
                    <a:pt x="15" y="76"/>
                  </a:lnTo>
                  <a:lnTo>
                    <a:pt x="15" y="75"/>
                  </a:lnTo>
                  <a:lnTo>
                    <a:pt x="15" y="73"/>
                  </a:lnTo>
                  <a:lnTo>
                    <a:pt x="14" y="70"/>
                  </a:lnTo>
                  <a:lnTo>
                    <a:pt x="15" y="64"/>
                  </a:lnTo>
                  <a:lnTo>
                    <a:pt x="17" y="63"/>
                  </a:lnTo>
                  <a:lnTo>
                    <a:pt x="15" y="62"/>
                  </a:lnTo>
                  <a:lnTo>
                    <a:pt x="15" y="61"/>
                  </a:lnTo>
                  <a:lnTo>
                    <a:pt x="17" y="60"/>
                  </a:lnTo>
                  <a:lnTo>
                    <a:pt x="15" y="58"/>
                  </a:lnTo>
                  <a:lnTo>
                    <a:pt x="14" y="57"/>
                  </a:lnTo>
                  <a:lnTo>
                    <a:pt x="11" y="55"/>
                  </a:lnTo>
                  <a:lnTo>
                    <a:pt x="9" y="53"/>
                  </a:lnTo>
                  <a:lnTo>
                    <a:pt x="7" y="50"/>
                  </a:lnTo>
                  <a:lnTo>
                    <a:pt x="6" y="49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0"/>
                  </a:lnTo>
                  <a:lnTo>
                    <a:pt x="8" y="18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0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5" name="Freeform 316"/>
            <p:cNvSpPr>
              <a:spLocks/>
            </p:cNvSpPr>
            <p:nvPr/>
          </p:nvSpPr>
          <p:spPr bwMode="auto">
            <a:xfrm>
              <a:off x="3737483" y="3378794"/>
              <a:ext cx="49171" cy="61394"/>
            </a:xfrm>
            <a:custGeom>
              <a:avLst/>
              <a:gdLst>
                <a:gd name="T0" fmla="*/ 2147483647 w 19"/>
                <a:gd name="T1" fmla="*/ 2147483647 h 24"/>
                <a:gd name="T2" fmla="*/ 2147483647 w 19"/>
                <a:gd name="T3" fmla="*/ 2147483647 h 24"/>
                <a:gd name="T4" fmla="*/ 2147483647 w 19"/>
                <a:gd name="T5" fmla="*/ 2147483647 h 24"/>
                <a:gd name="T6" fmla="*/ 2147483647 w 19"/>
                <a:gd name="T7" fmla="*/ 2147483647 h 24"/>
                <a:gd name="T8" fmla="*/ 2147483647 w 19"/>
                <a:gd name="T9" fmla="*/ 2147483647 h 24"/>
                <a:gd name="T10" fmla="*/ 2147483647 w 19"/>
                <a:gd name="T11" fmla="*/ 2147483647 h 24"/>
                <a:gd name="T12" fmla="*/ 2147483647 w 19"/>
                <a:gd name="T13" fmla="*/ 2147483647 h 24"/>
                <a:gd name="T14" fmla="*/ 2147483647 w 19"/>
                <a:gd name="T15" fmla="*/ 2147483647 h 24"/>
                <a:gd name="T16" fmla="*/ 2147483647 w 19"/>
                <a:gd name="T17" fmla="*/ 2147483647 h 24"/>
                <a:gd name="T18" fmla="*/ 2147483647 w 19"/>
                <a:gd name="T19" fmla="*/ 2147483647 h 24"/>
                <a:gd name="T20" fmla="*/ 2147483647 w 19"/>
                <a:gd name="T21" fmla="*/ 2147483647 h 24"/>
                <a:gd name="T22" fmla="*/ 2147483647 w 19"/>
                <a:gd name="T23" fmla="*/ 2147483647 h 24"/>
                <a:gd name="T24" fmla="*/ 2147483647 w 19"/>
                <a:gd name="T25" fmla="*/ 2147483647 h 24"/>
                <a:gd name="T26" fmla="*/ 2147483647 w 19"/>
                <a:gd name="T27" fmla="*/ 2147483647 h 24"/>
                <a:gd name="T28" fmla="*/ 2147483647 w 19"/>
                <a:gd name="T29" fmla="*/ 2147483647 h 24"/>
                <a:gd name="T30" fmla="*/ 2147483647 w 19"/>
                <a:gd name="T31" fmla="*/ 2147483647 h 24"/>
                <a:gd name="T32" fmla="*/ 2147483647 w 19"/>
                <a:gd name="T33" fmla="*/ 2147483647 h 24"/>
                <a:gd name="T34" fmla="*/ 2147483647 w 19"/>
                <a:gd name="T35" fmla="*/ 2147483647 h 24"/>
                <a:gd name="T36" fmla="*/ 2147483647 w 19"/>
                <a:gd name="T37" fmla="*/ 2147483647 h 24"/>
                <a:gd name="T38" fmla="*/ 2147483647 w 19"/>
                <a:gd name="T39" fmla="*/ 0 h 24"/>
                <a:gd name="T40" fmla="*/ 2147483647 w 19"/>
                <a:gd name="T41" fmla="*/ 2147483647 h 24"/>
                <a:gd name="T42" fmla="*/ 2147483647 w 19"/>
                <a:gd name="T43" fmla="*/ 2147483647 h 24"/>
                <a:gd name="T44" fmla="*/ 2147483647 w 19"/>
                <a:gd name="T45" fmla="*/ 2147483647 h 24"/>
                <a:gd name="T46" fmla="*/ 2147483647 w 19"/>
                <a:gd name="T47" fmla="*/ 2147483647 h 24"/>
                <a:gd name="T48" fmla="*/ 2147483647 w 19"/>
                <a:gd name="T49" fmla="*/ 2147483647 h 24"/>
                <a:gd name="T50" fmla="*/ 2147483647 w 19"/>
                <a:gd name="T51" fmla="*/ 2147483647 h 24"/>
                <a:gd name="T52" fmla="*/ 2147483647 w 19"/>
                <a:gd name="T53" fmla="*/ 2147483647 h 24"/>
                <a:gd name="T54" fmla="*/ 2147483647 w 19"/>
                <a:gd name="T55" fmla="*/ 2147483647 h 24"/>
                <a:gd name="T56" fmla="*/ 2147483647 w 19"/>
                <a:gd name="T57" fmla="*/ 2147483647 h 24"/>
                <a:gd name="T58" fmla="*/ 2147483647 w 19"/>
                <a:gd name="T59" fmla="*/ 2147483647 h 24"/>
                <a:gd name="T60" fmla="*/ 2147483647 w 19"/>
                <a:gd name="T61" fmla="*/ 2147483647 h 24"/>
                <a:gd name="T62" fmla="*/ 2147483647 w 19"/>
                <a:gd name="T63" fmla="*/ 2147483647 h 24"/>
                <a:gd name="T64" fmla="*/ 2147483647 w 19"/>
                <a:gd name="T65" fmla="*/ 2147483647 h 24"/>
                <a:gd name="T66" fmla="*/ 2147483647 w 19"/>
                <a:gd name="T67" fmla="*/ 2147483647 h 24"/>
                <a:gd name="T68" fmla="*/ 2147483647 w 19"/>
                <a:gd name="T69" fmla="*/ 2147483647 h 24"/>
                <a:gd name="T70" fmla="*/ 2147483647 w 19"/>
                <a:gd name="T71" fmla="*/ 2147483647 h 24"/>
                <a:gd name="T72" fmla="*/ 2147483647 w 19"/>
                <a:gd name="T73" fmla="*/ 2147483647 h 24"/>
                <a:gd name="T74" fmla="*/ 2147483647 w 19"/>
                <a:gd name="T75" fmla="*/ 2147483647 h 24"/>
                <a:gd name="T76" fmla="*/ 2147483647 w 19"/>
                <a:gd name="T77" fmla="*/ 2147483647 h 24"/>
                <a:gd name="T78" fmla="*/ 2147483647 w 19"/>
                <a:gd name="T79" fmla="*/ 2147483647 h 24"/>
                <a:gd name="T80" fmla="*/ 2147483647 w 19"/>
                <a:gd name="T81" fmla="*/ 2147483647 h 24"/>
                <a:gd name="T82" fmla="*/ 2147483647 w 19"/>
                <a:gd name="T83" fmla="*/ 2147483647 h 24"/>
                <a:gd name="T84" fmla="*/ 2147483647 w 19"/>
                <a:gd name="T85" fmla="*/ 2147483647 h 24"/>
                <a:gd name="T86" fmla="*/ 0 w 19"/>
                <a:gd name="T87" fmla="*/ 2147483647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"/>
                <a:gd name="T133" fmla="*/ 0 h 24"/>
                <a:gd name="T134" fmla="*/ 19 w 19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" h="24">
                  <a:moveTo>
                    <a:pt x="0" y="17"/>
                  </a:move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6" y="6"/>
                  </a:lnTo>
                  <a:lnTo>
                    <a:pt x="15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3" y="6"/>
                  </a:lnTo>
                  <a:lnTo>
                    <a:pt x="6" y="5"/>
                  </a:lnTo>
                  <a:lnTo>
                    <a:pt x="7" y="3"/>
                  </a:lnTo>
                  <a:lnTo>
                    <a:pt x="8" y="5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6" y="8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6" name="Freeform 317"/>
            <p:cNvSpPr>
              <a:spLocks/>
            </p:cNvSpPr>
            <p:nvPr/>
          </p:nvSpPr>
          <p:spPr bwMode="auto">
            <a:xfrm>
              <a:off x="3786652" y="3447861"/>
              <a:ext cx="36231" cy="46045"/>
            </a:xfrm>
            <a:custGeom>
              <a:avLst/>
              <a:gdLst>
                <a:gd name="T0" fmla="*/ 0 w 14"/>
                <a:gd name="T1" fmla="*/ 0 h 18"/>
                <a:gd name="T2" fmla="*/ 2147483647 w 14"/>
                <a:gd name="T3" fmla="*/ 0 h 18"/>
                <a:gd name="T4" fmla="*/ 2147483647 w 14"/>
                <a:gd name="T5" fmla="*/ 2147483647 h 18"/>
                <a:gd name="T6" fmla="*/ 2147483647 w 14"/>
                <a:gd name="T7" fmla="*/ 2147483647 h 18"/>
                <a:gd name="T8" fmla="*/ 2147483647 w 14"/>
                <a:gd name="T9" fmla="*/ 2147483647 h 18"/>
                <a:gd name="T10" fmla="*/ 2147483647 w 14"/>
                <a:gd name="T11" fmla="*/ 2147483647 h 18"/>
                <a:gd name="T12" fmla="*/ 2147483647 w 14"/>
                <a:gd name="T13" fmla="*/ 2147483647 h 18"/>
                <a:gd name="T14" fmla="*/ 2147483647 w 14"/>
                <a:gd name="T15" fmla="*/ 2147483647 h 18"/>
                <a:gd name="T16" fmla="*/ 2147483647 w 14"/>
                <a:gd name="T17" fmla="*/ 2147483647 h 18"/>
                <a:gd name="T18" fmla="*/ 2147483647 w 14"/>
                <a:gd name="T19" fmla="*/ 2147483647 h 18"/>
                <a:gd name="T20" fmla="*/ 2147483647 w 14"/>
                <a:gd name="T21" fmla="*/ 2147483647 h 18"/>
                <a:gd name="T22" fmla="*/ 2147483647 w 14"/>
                <a:gd name="T23" fmla="*/ 2147483647 h 18"/>
                <a:gd name="T24" fmla="*/ 2147483647 w 14"/>
                <a:gd name="T25" fmla="*/ 2147483647 h 18"/>
                <a:gd name="T26" fmla="*/ 2147483647 w 14"/>
                <a:gd name="T27" fmla="*/ 2147483647 h 18"/>
                <a:gd name="T28" fmla="*/ 2147483647 w 14"/>
                <a:gd name="T29" fmla="*/ 2147483647 h 18"/>
                <a:gd name="T30" fmla="*/ 2147483647 w 14"/>
                <a:gd name="T31" fmla="*/ 2147483647 h 18"/>
                <a:gd name="T32" fmla="*/ 2147483647 w 14"/>
                <a:gd name="T33" fmla="*/ 2147483647 h 18"/>
                <a:gd name="T34" fmla="*/ 2147483647 w 14"/>
                <a:gd name="T35" fmla="*/ 2147483647 h 18"/>
                <a:gd name="T36" fmla="*/ 2147483647 w 14"/>
                <a:gd name="T37" fmla="*/ 2147483647 h 18"/>
                <a:gd name="T38" fmla="*/ 2147483647 w 14"/>
                <a:gd name="T39" fmla="*/ 2147483647 h 18"/>
                <a:gd name="T40" fmla="*/ 2147483647 w 14"/>
                <a:gd name="T41" fmla="*/ 2147483647 h 18"/>
                <a:gd name="T42" fmla="*/ 2147483647 w 14"/>
                <a:gd name="T43" fmla="*/ 2147483647 h 18"/>
                <a:gd name="T44" fmla="*/ 2147483647 w 14"/>
                <a:gd name="T45" fmla="*/ 2147483647 h 18"/>
                <a:gd name="T46" fmla="*/ 2147483647 w 14"/>
                <a:gd name="T47" fmla="*/ 2147483647 h 18"/>
                <a:gd name="T48" fmla="*/ 2147483647 w 14"/>
                <a:gd name="T49" fmla="*/ 2147483647 h 18"/>
                <a:gd name="T50" fmla="*/ 2147483647 w 14"/>
                <a:gd name="T51" fmla="*/ 2147483647 h 18"/>
                <a:gd name="T52" fmla="*/ 2147483647 w 14"/>
                <a:gd name="T53" fmla="*/ 2147483647 h 18"/>
                <a:gd name="T54" fmla="*/ 2147483647 w 14"/>
                <a:gd name="T55" fmla="*/ 2147483647 h 18"/>
                <a:gd name="T56" fmla="*/ 2147483647 w 14"/>
                <a:gd name="T57" fmla="*/ 2147483647 h 18"/>
                <a:gd name="T58" fmla="*/ 2147483647 w 14"/>
                <a:gd name="T59" fmla="*/ 2147483647 h 18"/>
                <a:gd name="T60" fmla="*/ 2147483647 w 14"/>
                <a:gd name="T61" fmla="*/ 2147483647 h 18"/>
                <a:gd name="T62" fmla="*/ 2147483647 w 14"/>
                <a:gd name="T63" fmla="*/ 2147483647 h 18"/>
                <a:gd name="T64" fmla="*/ 2147483647 w 14"/>
                <a:gd name="T65" fmla="*/ 2147483647 h 18"/>
                <a:gd name="T66" fmla="*/ 2147483647 w 14"/>
                <a:gd name="T67" fmla="*/ 2147483647 h 18"/>
                <a:gd name="T68" fmla="*/ 2147483647 w 14"/>
                <a:gd name="T69" fmla="*/ 2147483647 h 18"/>
                <a:gd name="T70" fmla="*/ 2147483647 w 14"/>
                <a:gd name="T71" fmla="*/ 2147483647 h 18"/>
                <a:gd name="T72" fmla="*/ 2147483647 w 14"/>
                <a:gd name="T73" fmla="*/ 2147483647 h 18"/>
                <a:gd name="T74" fmla="*/ 2147483647 w 14"/>
                <a:gd name="T75" fmla="*/ 2147483647 h 18"/>
                <a:gd name="T76" fmla="*/ 2147483647 w 14"/>
                <a:gd name="T77" fmla="*/ 2147483647 h 18"/>
                <a:gd name="T78" fmla="*/ 2147483647 w 14"/>
                <a:gd name="T79" fmla="*/ 2147483647 h 18"/>
                <a:gd name="T80" fmla="*/ 2147483647 w 14"/>
                <a:gd name="T81" fmla="*/ 2147483647 h 18"/>
                <a:gd name="T82" fmla="*/ 2147483647 w 14"/>
                <a:gd name="T83" fmla="*/ 2147483647 h 18"/>
                <a:gd name="T84" fmla="*/ 2147483647 w 14"/>
                <a:gd name="T85" fmla="*/ 2147483647 h 18"/>
                <a:gd name="T86" fmla="*/ 2147483647 w 14"/>
                <a:gd name="T87" fmla="*/ 2147483647 h 18"/>
                <a:gd name="T88" fmla="*/ 2147483647 w 14"/>
                <a:gd name="T89" fmla="*/ 2147483647 h 18"/>
                <a:gd name="T90" fmla="*/ 2147483647 w 14"/>
                <a:gd name="T91" fmla="*/ 2147483647 h 18"/>
                <a:gd name="T92" fmla="*/ 2147483647 w 14"/>
                <a:gd name="T93" fmla="*/ 2147483647 h 18"/>
                <a:gd name="T94" fmla="*/ 2147483647 w 14"/>
                <a:gd name="T95" fmla="*/ 2147483647 h 18"/>
                <a:gd name="T96" fmla="*/ 2147483647 w 14"/>
                <a:gd name="T97" fmla="*/ 2147483647 h 18"/>
                <a:gd name="T98" fmla="*/ 0 w 14"/>
                <a:gd name="T99" fmla="*/ 2147483647 h 18"/>
                <a:gd name="T100" fmla="*/ 2147483647 w 14"/>
                <a:gd name="T101" fmla="*/ 2147483647 h 18"/>
                <a:gd name="T102" fmla="*/ 2147483647 w 14"/>
                <a:gd name="T103" fmla="*/ 2147483647 h 18"/>
                <a:gd name="T104" fmla="*/ 0 w 14"/>
                <a:gd name="T105" fmla="*/ 2147483647 h 18"/>
                <a:gd name="T106" fmla="*/ 0 w 14"/>
                <a:gd name="T107" fmla="*/ 0 h 1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"/>
                <a:gd name="T163" fmla="*/ 0 h 18"/>
                <a:gd name="T164" fmla="*/ 14 w 14"/>
                <a:gd name="T165" fmla="*/ 18 h 1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" h="18">
                  <a:moveTo>
                    <a:pt x="0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8" y="8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9"/>
                  </a:lnTo>
                  <a:lnTo>
                    <a:pt x="5" y="5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7" name="Freeform 318"/>
            <p:cNvSpPr>
              <a:spLocks/>
            </p:cNvSpPr>
            <p:nvPr/>
          </p:nvSpPr>
          <p:spPr bwMode="auto">
            <a:xfrm>
              <a:off x="3370001" y="3322516"/>
              <a:ext cx="18116" cy="43488"/>
            </a:xfrm>
            <a:custGeom>
              <a:avLst/>
              <a:gdLst>
                <a:gd name="T0" fmla="*/ 0 w 7"/>
                <a:gd name="T1" fmla="*/ 2147483647 h 17"/>
                <a:gd name="T2" fmla="*/ 2147483647 w 7"/>
                <a:gd name="T3" fmla="*/ 2147483647 h 17"/>
                <a:gd name="T4" fmla="*/ 2147483647 w 7"/>
                <a:gd name="T5" fmla="*/ 2147483647 h 17"/>
                <a:gd name="T6" fmla="*/ 2147483647 w 7"/>
                <a:gd name="T7" fmla="*/ 0 h 17"/>
                <a:gd name="T8" fmla="*/ 2147483647 w 7"/>
                <a:gd name="T9" fmla="*/ 2147483647 h 17"/>
                <a:gd name="T10" fmla="*/ 2147483647 w 7"/>
                <a:gd name="T11" fmla="*/ 2147483647 h 17"/>
                <a:gd name="T12" fmla="*/ 2147483647 w 7"/>
                <a:gd name="T13" fmla="*/ 2147483647 h 17"/>
                <a:gd name="T14" fmla="*/ 2147483647 w 7"/>
                <a:gd name="T15" fmla="*/ 2147483647 h 17"/>
                <a:gd name="T16" fmla="*/ 2147483647 w 7"/>
                <a:gd name="T17" fmla="*/ 2147483647 h 17"/>
                <a:gd name="T18" fmla="*/ 2147483647 w 7"/>
                <a:gd name="T19" fmla="*/ 2147483647 h 17"/>
                <a:gd name="T20" fmla="*/ 2147483647 w 7"/>
                <a:gd name="T21" fmla="*/ 2147483647 h 17"/>
                <a:gd name="T22" fmla="*/ 2147483647 w 7"/>
                <a:gd name="T23" fmla="*/ 2147483647 h 17"/>
                <a:gd name="T24" fmla="*/ 2147483647 w 7"/>
                <a:gd name="T25" fmla="*/ 2147483647 h 17"/>
                <a:gd name="T26" fmla="*/ 2147483647 w 7"/>
                <a:gd name="T27" fmla="*/ 2147483647 h 17"/>
                <a:gd name="T28" fmla="*/ 2147483647 w 7"/>
                <a:gd name="T29" fmla="*/ 2147483647 h 17"/>
                <a:gd name="T30" fmla="*/ 2147483647 w 7"/>
                <a:gd name="T31" fmla="*/ 2147483647 h 17"/>
                <a:gd name="T32" fmla="*/ 2147483647 w 7"/>
                <a:gd name="T33" fmla="*/ 2147483647 h 17"/>
                <a:gd name="T34" fmla="*/ 2147483647 w 7"/>
                <a:gd name="T35" fmla="*/ 2147483647 h 17"/>
                <a:gd name="T36" fmla="*/ 2147483647 w 7"/>
                <a:gd name="T37" fmla="*/ 2147483647 h 17"/>
                <a:gd name="T38" fmla="*/ 0 w 7"/>
                <a:gd name="T39" fmla="*/ 2147483647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"/>
                <a:gd name="T61" fmla="*/ 0 h 17"/>
                <a:gd name="T62" fmla="*/ 7 w 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" h="17">
                  <a:moveTo>
                    <a:pt x="0" y="17"/>
                  </a:moveTo>
                  <a:lnTo>
                    <a:pt x="1" y="7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4" y="8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8" name="Freeform 319"/>
            <p:cNvSpPr>
              <a:spLocks/>
            </p:cNvSpPr>
            <p:nvPr/>
          </p:nvSpPr>
          <p:spPr bwMode="auto">
            <a:xfrm>
              <a:off x="3377764" y="3363445"/>
              <a:ext cx="18116" cy="10232"/>
            </a:xfrm>
            <a:custGeom>
              <a:avLst/>
              <a:gdLst>
                <a:gd name="T0" fmla="*/ 0 w 7"/>
                <a:gd name="T1" fmla="*/ 2147483647 h 4"/>
                <a:gd name="T2" fmla="*/ 2147483647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2147483647 h 4"/>
                <a:gd name="T10" fmla="*/ 2147483647 w 7"/>
                <a:gd name="T11" fmla="*/ 2147483647 h 4"/>
                <a:gd name="T12" fmla="*/ 2147483647 w 7"/>
                <a:gd name="T13" fmla="*/ 2147483647 h 4"/>
                <a:gd name="T14" fmla="*/ 2147483647 w 7"/>
                <a:gd name="T15" fmla="*/ 2147483647 h 4"/>
                <a:gd name="T16" fmla="*/ 2147483647 w 7"/>
                <a:gd name="T17" fmla="*/ 2147483647 h 4"/>
                <a:gd name="T18" fmla="*/ 2147483647 w 7"/>
                <a:gd name="T19" fmla="*/ 0 h 4"/>
                <a:gd name="T20" fmla="*/ 2147483647 w 7"/>
                <a:gd name="T21" fmla="*/ 2147483647 h 4"/>
                <a:gd name="T22" fmla="*/ 2147483647 w 7"/>
                <a:gd name="T23" fmla="*/ 2147483647 h 4"/>
                <a:gd name="T24" fmla="*/ 2147483647 w 7"/>
                <a:gd name="T25" fmla="*/ 0 h 4"/>
                <a:gd name="T26" fmla="*/ 2147483647 w 7"/>
                <a:gd name="T27" fmla="*/ 2147483647 h 4"/>
                <a:gd name="T28" fmla="*/ 2147483647 w 7"/>
                <a:gd name="T29" fmla="*/ 2147483647 h 4"/>
                <a:gd name="T30" fmla="*/ 0 w 7"/>
                <a:gd name="T31" fmla="*/ 2147483647 h 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"/>
                <a:gd name="T49" fmla="*/ 0 h 4"/>
                <a:gd name="T50" fmla="*/ 7 w 7"/>
                <a:gd name="T51" fmla="*/ 4 h 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" h="4">
                  <a:moveTo>
                    <a:pt x="0" y="3"/>
                  </a:moveTo>
                  <a:lnTo>
                    <a:pt x="3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09" name="Freeform 320"/>
            <p:cNvSpPr>
              <a:spLocks/>
            </p:cNvSpPr>
            <p:nvPr/>
          </p:nvSpPr>
          <p:spPr bwMode="auto">
            <a:xfrm>
              <a:off x="3408819" y="3394142"/>
              <a:ext cx="10352" cy="12791"/>
            </a:xfrm>
            <a:custGeom>
              <a:avLst/>
              <a:gdLst>
                <a:gd name="T0" fmla="*/ 0 w 4"/>
                <a:gd name="T1" fmla="*/ 2147483647 h 5"/>
                <a:gd name="T2" fmla="*/ 2147483647 w 4"/>
                <a:gd name="T3" fmla="*/ 0 h 5"/>
                <a:gd name="T4" fmla="*/ 2147483647 w 4"/>
                <a:gd name="T5" fmla="*/ 2147483647 h 5"/>
                <a:gd name="T6" fmla="*/ 2147483647 w 4"/>
                <a:gd name="T7" fmla="*/ 2147483647 h 5"/>
                <a:gd name="T8" fmla="*/ 2147483647 w 4"/>
                <a:gd name="T9" fmla="*/ 2147483647 h 5"/>
                <a:gd name="T10" fmla="*/ 2147483647 w 4"/>
                <a:gd name="T11" fmla="*/ 2147483647 h 5"/>
                <a:gd name="T12" fmla="*/ 2147483647 w 4"/>
                <a:gd name="T13" fmla="*/ 2147483647 h 5"/>
                <a:gd name="T14" fmla="*/ 2147483647 w 4"/>
                <a:gd name="T15" fmla="*/ 2147483647 h 5"/>
                <a:gd name="T16" fmla="*/ 2147483647 w 4"/>
                <a:gd name="T17" fmla="*/ 2147483647 h 5"/>
                <a:gd name="T18" fmla="*/ 0 w 4"/>
                <a:gd name="T19" fmla="*/ 2147483647 h 5"/>
                <a:gd name="T20" fmla="*/ 0 w 4"/>
                <a:gd name="T21" fmla="*/ 2147483647 h 5"/>
                <a:gd name="T22" fmla="*/ 0 w 4"/>
                <a:gd name="T23" fmla="*/ 2147483647 h 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5"/>
                <a:gd name="T38" fmla="*/ 4 w 4"/>
                <a:gd name="T39" fmla="*/ 5 h 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0" name="Freeform 321"/>
            <p:cNvSpPr>
              <a:spLocks/>
            </p:cNvSpPr>
            <p:nvPr/>
          </p:nvSpPr>
          <p:spPr bwMode="auto">
            <a:xfrm>
              <a:off x="3602912" y="3468326"/>
              <a:ext cx="10352" cy="10232"/>
            </a:xfrm>
            <a:custGeom>
              <a:avLst/>
              <a:gdLst>
                <a:gd name="T0" fmla="*/ 0 w 4"/>
                <a:gd name="T1" fmla="*/ 2147483647 h 4"/>
                <a:gd name="T2" fmla="*/ 2147483647 w 4"/>
                <a:gd name="T3" fmla="*/ 2147483647 h 4"/>
                <a:gd name="T4" fmla="*/ 2147483647 w 4"/>
                <a:gd name="T5" fmla="*/ 2147483647 h 4"/>
                <a:gd name="T6" fmla="*/ 2147483647 w 4"/>
                <a:gd name="T7" fmla="*/ 2147483647 h 4"/>
                <a:gd name="T8" fmla="*/ 2147483647 w 4"/>
                <a:gd name="T9" fmla="*/ 2147483647 h 4"/>
                <a:gd name="T10" fmla="*/ 2147483647 w 4"/>
                <a:gd name="T11" fmla="*/ 2147483647 h 4"/>
                <a:gd name="T12" fmla="*/ 2147483647 w 4"/>
                <a:gd name="T13" fmla="*/ 2147483647 h 4"/>
                <a:gd name="T14" fmla="*/ 2147483647 w 4"/>
                <a:gd name="T15" fmla="*/ 2147483647 h 4"/>
                <a:gd name="T16" fmla="*/ 2147483647 w 4"/>
                <a:gd name="T17" fmla="*/ 2147483647 h 4"/>
                <a:gd name="T18" fmla="*/ 2147483647 w 4"/>
                <a:gd name="T19" fmla="*/ 0 h 4"/>
                <a:gd name="T20" fmla="*/ 2147483647 w 4"/>
                <a:gd name="T21" fmla="*/ 0 h 4"/>
                <a:gd name="T22" fmla="*/ 2147483647 w 4"/>
                <a:gd name="T23" fmla="*/ 2147483647 h 4"/>
                <a:gd name="T24" fmla="*/ 2147483647 w 4"/>
                <a:gd name="T25" fmla="*/ 2147483647 h 4"/>
                <a:gd name="T26" fmla="*/ 0 w 4"/>
                <a:gd name="T27" fmla="*/ 2147483647 h 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"/>
                <a:gd name="T43" fmla="*/ 0 h 4"/>
                <a:gd name="T44" fmla="*/ 4 w 4"/>
                <a:gd name="T45" fmla="*/ 4 h 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" h="4">
                  <a:moveTo>
                    <a:pt x="0" y="1"/>
                  </a:moveTo>
                  <a:lnTo>
                    <a:pt x="1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1" name="Freeform 322"/>
            <p:cNvSpPr>
              <a:spLocks/>
            </p:cNvSpPr>
            <p:nvPr/>
          </p:nvSpPr>
          <p:spPr bwMode="auto">
            <a:xfrm>
              <a:off x="3370001" y="3368561"/>
              <a:ext cx="7765" cy="15348"/>
            </a:xfrm>
            <a:custGeom>
              <a:avLst/>
              <a:gdLst>
                <a:gd name="T0" fmla="*/ 0 w 3"/>
                <a:gd name="T1" fmla="*/ 2147483647 h 6"/>
                <a:gd name="T2" fmla="*/ 2147483647 w 3"/>
                <a:gd name="T3" fmla="*/ 2147483647 h 6"/>
                <a:gd name="T4" fmla="*/ 2147483647 w 3"/>
                <a:gd name="T5" fmla="*/ 0 h 6"/>
                <a:gd name="T6" fmla="*/ 2147483647 w 3"/>
                <a:gd name="T7" fmla="*/ 0 h 6"/>
                <a:gd name="T8" fmla="*/ 2147483647 w 3"/>
                <a:gd name="T9" fmla="*/ 2147483647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2147483647 h 6"/>
                <a:gd name="T20" fmla="*/ 2147483647 w 3"/>
                <a:gd name="T21" fmla="*/ 2147483647 h 6"/>
                <a:gd name="T22" fmla="*/ 0 w 3"/>
                <a:gd name="T23" fmla="*/ 2147483647 h 6"/>
                <a:gd name="T24" fmla="*/ 0 w 3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6"/>
                <a:gd name="T41" fmla="*/ 3 w 3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6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2" name="Freeform 323"/>
            <p:cNvSpPr>
              <a:spLocks/>
            </p:cNvSpPr>
            <p:nvPr/>
          </p:nvSpPr>
          <p:spPr bwMode="auto">
            <a:xfrm>
              <a:off x="3393291" y="3391583"/>
              <a:ext cx="7765" cy="7675"/>
            </a:xfrm>
            <a:custGeom>
              <a:avLst/>
              <a:gdLst>
                <a:gd name="T0" fmla="*/ 0 w 3"/>
                <a:gd name="T1" fmla="*/ 2147483647 h 3"/>
                <a:gd name="T2" fmla="*/ 0 w 3"/>
                <a:gd name="T3" fmla="*/ 0 h 3"/>
                <a:gd name="T4" fmla="*/ 2147483647 w 3"/>
                <a:gd name="T5" fmla="*/ 0 h 3"/>
                <a:gd name="T6" fmla="*/ 2147483647 w 3"/>
                <a:gd name="T7" fmla="*/ 0 h 3"/>
                <a:gd name="T8" fmla="*/ 2147483647 w 3"/>
                <a:gd name="T9" fmla="*/ 0 h 3"/>
                <a:gd name="T10" fmla="*/ 2147483647 w 3"/>
                <a:gd name="T11" fmla="*/ 2147483647 h 3"/>
                <a:gd name="T12" fmla="*/ 2147483647 w 3"/>
                <a:gd name="T13" fmla="*/ 2147483647 h 3"/>
                <a:gd name="T14" fmla="*/ 0 w 3"/>
                <a:gd name="T15" fmla="*/ 2147483647 h 3"/>
                <a:gd name="T16" fmla="*/ 0 w 3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3" name="Freeform 324"/>
            <p:cNvSpPr>
              <a:spLocks/>
            </p:cNvSpPr>
            <p:nvPr/>
          </p:nvSpPr>
          <p:spPr bwMode="auto">
            <a:xfrm>
              <a:off x="3274248" y="3499023"/>
              <a:ext cx="18116" cy="5116"/>
            </a:xfrm>
            <a:custGeom>
              <a:avLst/>
              <a:gdLst>
                <a:gd name="T0" fmla="*/ 0 w 7"/>
                <a:gd name="T1" fmla="*/ 2147483647 h 2"/>
                <a:gd name="T2" fmla="*/ 2147483647 w 7"/>
                <a:gd name="T3" fmla="*/ 2147483647 h 2"/>
                <a:gd name="T4" fmla="*/ 2147483647 w 7"/>
                <a:gd name="T5" fmla="*/ 0 h 2"/>
                <a:gd name="T6" fmla="*/ 2147483647 w 7"/>
                <a:gd name="T7" fmla="*/ 2147483647 h 2"/>
                <a:gd name="T8" fmla="*/ 2147483647 w 7"/>
                <a:gd name="T9" fmla="*/ 2147483647 h 2"/>
                <a:gd name="T10" fmla="*/ 2147483647 w 7"/>
                <a:gd name="T11" fmla="*/ 2147483647 h 2"/>
                <a:gd name="T12" fmla="*/ 2147483647 w 7"/>
                <a:gd name="T13" fmla="*/ 2147483647 h 2"/>
                <a:gd name="T14" fmla="*/ 0 w 7"/>
                <a:gd name="T15" fmla="*/ 2147483647 h 2"/>
                <a:gd name="T16" fmla="*/ 0 w 7"/>
                <a:gd name="T17" fmla="*/ 2147483647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"/>
                <a:gd name="T29" fmla="*/ 7 w 7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4" name="Freeform 325"/>
            <p:cNvSpPr>
              <a:spLocks/>
            </p:cNvSpPr>
            <p:nvPr/>
          </p:nvSpPr>
          <p:spPr bwMode="auto">
            <a:xfrm>
              <a:off x="3238017" y="3511814"/>
              <a:ext cx="12940" cy="7675"/>
            </a:xfrm>
            <a:custGeom>
              <a:avLst/>
              <a:gdLst>
                <a:gd name="T0" fmla="*/ 0 w 5"/>
                <a:gd name="T1" fmla="*/ 2147483647 h 3"/>
                <a:gd name="T2" fmla="*/ 2147483647 w 5"/>
                <a:gd name="T3" fmla="*/ 0 h 3"/>
                <a:gd name="T4" fmla="*/ 2147483647 w 5"/>
                <a:gd name="T5" fmla="*/ 2147483647 h 3"/>
                <a:gd name="T6" fmla="*/ 2147483647 w 5"/>
                <a:gd name="T7" fmla="*/ 2147483647 h 3"/>
                <a:gd name="T8" fmla="*/ 2147483647 w 5"/>
                <a:gd name="T9" fmla="*/ 2147483647 h 3"/>
                <a:gd name="T10" fmla="*/ 2147483647 w 5"/>
                <a:gd name="T11" fmla="*/ 2147483647 h 3"/>
                <a:gd name="T12" fmla="*/ 2147483647 w 5"/>
                <a:gd name="T13" fmla="*/ 2147483647 h 3"/>
                <a:gd name="T14" fmla="*/ 2147483647 w 5"/>
                <a:gd name="T15" fmla="*/ 2147483647 h 3"/>
                <a:gd name="T16" fmla="*/ 0 w 5"/>
                <a:gd name="T17" fmla="*/ 2147483647 h 3"/>
                <a:gd name="T18" fmla="*/ 0 w 5"/>
                <a:gd name="T19" fmla="*/ 2147483647 h 3"/>
                <a:gd name="T20" fmla="*/ 0 w 5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3"/>
                <a:gd name="T35" fmla="*/ 5 w 5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3">
                  <a:moveTo>
                    <a:pt x="0" y="1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5" name="Freeform 326"/>
            <p:cNvSpPr>
              <a:spLocks/>
            </p:cNvSpPr>
            <p:nvPr/>
          </p:nvSpPr>
          <p:spPr bwMode="auto">
            <a:xfrm>
              <a:off x="3734894" y="3389026"/>
              <a:ext cx="2589" cy="20465"/>
            </a:xfrm>
            <a:custGeom>
              <a:avLst/>
              <a:gdLst>
                <a:gd name="T0" fmla="*/ 0 w 1"/>
                <a:gd name="T1" fmla="*/ 2147483647 h 8"/>
                <a:gd name="T2" fmla="*/ 0 w 1"/>
                <a:gd name="T3" fmla="*/ 2147483647 h 8"/>
                <a:gd name="T4" fmla="*/ 0 w 1"/>
                <a:gd name="T5" fmla="*/ 2147483647 h 8"/>
                <a:gd name="T6" fmla="*/ 2147483647 w 1"/>
                <a:gd name="T7" fmla="*/ 2147483647 h 8"/>
                <a:gd name="T8" fmla="*/ 2147483647 w 1"/>
                <a:gd name="T9" fmla="*/ 2147483647 h 8"/>
                <a:gd name="T10" fmla="*/ 2147483647 w 1"/>
                <a:gd name="T11" fmla="*/ 2147483647 h 8"/>
                <a:gd name="T12" fmla="*/ 2147483647 w 1"/>
                <a:gd name="T13" fmla="*/ 0 h 8"/>
                <a:gd name="T14" fmla="*/ 0 w 1"/>
                <a:gd name="T15" fmla="*/ 2147483647 h 8"/>
                <a:gd name="T16" fmla="*/ 0 w 1"/>
                <a:gd name="T17" fmla="*/ 214748364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8"/>
                <a:gd name="T29" fmla="*/ 1 w 1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8">
                  <a:moveTo>
                    <a:pt x="0" y="7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6" name="Freeform 327"/>
            <p:cNvSpPr>
              <a:spLocks/>
            </p:cNvSpPr>
            <p:nvPr/>
          </p:nvSpPr>
          <p:spPr bwMode="auto">
            <a:xfrm>
              <a:off x="3300127" y="3496465"/>
              <a:ext cx="12940" cy="5116"/>
            </a:xfrm>
            <a:custGeom>
              <a:avLst/>
              <a:gdLst>
                <a:gd name="T0" fmla="*/ 0 w 5"/>
                <a:gd name="T1" fmla="*/ 2147483647 h 2"/>
                <a:gd name="T2" fmla="*/ 0 w 5"/>
                <a:gd name="T3" fmla="*/ 2147483647 h 2"/>
                <a:gd name="T4" fmla="*/ 2147483647 w 5"/>
                <a:gd name="T5" fmla="*/ 2147483647 h 2"/>
                <a:gd name="T6" fmla="*/ 2147483647 w 5"/>
                <a:gd name="T7" fmla="*/ 2147483647 h 2"/>
                <a:gd name="T8" fmla="*/ 2147483647 w 5"/>
                <a:gd name="T9" fmla="*/ 2147483647 h 2"/>
                <a:gd name="T10" fmla="*/ 2147483647 w 5"/>
                <a:gd name="T11" fmla="*/ 2147483647 h 2"/>
                <a:gd name="T12" fmla="*/ 2147483647 w 5"/>
                <a:gd name="T13" fmla="*/ 0 h 2"/>
                <a:gd name="T14" fmla="*/ 2147483647 w 5"/>
                <a:gd name="T15" fmla="*/ 0 h 2"/>
                <a:gd name="T16" fmla="*/ 2147483647 w 5"/>
                <a:gd name="T17" fmla="*/ 0 h 2"/>
                <a:gd name="T18" fmla="*/ 0 w 5"/>
                <a:gd name="T19" fmla="*/ 2147483647 h 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2"/>
                <a:gd name="T32" fmla="*/ 5 w 5"/>
                <a:gd name="T33" fmla="*/ 2 h 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7" name="Freeform 328"/>
            <p:cNvSpPr>
              <a:spLocks/>
            </p:cNvSpPr>
            <p:nvPr/>
          </p:nvSpPr>
          <p:spPr bwMode="auto">
            <a:xfrm>
              <a:off x="3737483" y="3401816"/>
              <a:ext cx="7765" cy="7675"/>
            </a:xfrm>
            <a:custGeom>
              <a:avLst/>
              <a:gdLst>
                <a:gd name="T0" fmla="*/ 0 w 3"/>
                <a:gd name="T1" fmla="*/ 2147483647 h 3"/>
                <a:gd name="T2" fmla="*/ 2147483647 w 3"/>
                <a:gd name="T3" fmla="*/ 2147483647 h 3"/>
                <a:gd name="T4" fmla="*/ 2147483647 w 3"/>
                <a:gd name="T5" fmla="*/ 2147483647 h 3"/>
                <a:gd name="T6" fmla="*/ 2147483647 w 3"/>
                <a:gd name="T7" fmla="*/ 0 h 3"/>
                <a:gd name="T8" fmla="*/ 2147483647 w 3"/>
                <a:gd name="T9" fmla="*/ 2147483647 h 3"/>
                <a:gd name="T10" fmla="*/ 0 w 3"/>
                <a:gd name="T11" fmla="*/ 2147483647 h 3"/>
                <a:gd name="T12" fmla="*/ 0 w 3"/>
                <a:gd name="T13" fmla="*/ 2147483647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3"/>
                <a:gd name="T23" fmla="*/ 3 w 3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3">
                  <a:moveTo>
                    <a:pt x="0" y="3"/>
                  </a:move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8" name="Freeform 329"/>
            <p:cNvSpPr>
              <a:spLocks/>
            </p:cNvSpPr>
            <p:nvPr/>
          </p:nvSpPr>
          <p:spPr bwMode="auto">
            <a:xfrm>
              <a:off x="3315654" y="3493906"/>
              <a:ext cx="12940" cy="2559"/>
            </a:xfrm>
            <a:custGeom>
              <a:avLst/>
              <a:gdLst>
                <a:gd name="T0" fmla="*/ 0 w 5"/>
                <a:gd name="T1" fmla="*/ 2147483647 h 1"/>
                <a:gd name="T2" fmla="*/ 2147483647 w 5"/>
                <a:gd name="T3" fmla="*/ 2147483647 h 1"/>
                <a:gd name="T4" fmla="*/ 2147483647 w 5"/>
                <a:gd name="T5" fmla="*/ 2147483647 h 1"/>
                <a:gd name="T6" fmla="*/ 2147483647 w 5"/>
                <a:gd name="T7" fmla="*/ 2147483647 h 1"/>
                <a:gd name="T8" fmla="*/ 2147483647 w 5"/>
                <a:gd name="T9" fmla="*/ 0 h 1"/>
                <a:gd name="T10" fmla="*/ 2147483647 w 5"/>
                <a:gd name="T11" fmla="*/ 0 h 1"/>
                <a:gd name="T12" fmla="*/ 2147483647 w 5"/>
                <a:gd name="T13" fmla="*/ 0 h 1"/>
                <a:gd name="T14" fmla="*/ 0 w 5"/>
                <a:gd name="T15" fmla="*/ 2147483647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"/>
                <a:gd name="T26" fmla="*/ 5 w 5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19" name="Freeform 330"/>
            <p:cNvSpPr>
              <a:spLocks/>
            </p:cNvSpPr>
            <p:nvPr/>
          </p:nvSpPr>
          <p:spPr bwMode="auto">
            <a:xfrm>
              <a:off x="3253544" y="3504139"/>
              <a:ext cx="18116" cy="2559"/>
            </a:xfrm>
            <a:custGeom>
              <a:avLst/>
              <a:gdLst>
                <a:gd name="T0" fmla="*/ 0 w 7"/>
                <a:gd name="T1" fmla="*/ 2147483647 h 1"/>
                <a:gd name="T2" fmla="*/ 2147483647 w 7"/>
                <a:gd name="T3" fmla="*/ 2147483647 h 1"/>
                <a:gd name="T4" fmla="*/ 2147483647 w 7"/>
                <a:gd name="T5" fmla="*/ 2147483647 h 1"/>
                <a:gd name="T6" fmla="*/ 2147483647 w 7"/>
                <a:gd name="T7" fmla="*/ 2147483647 h 1"/>
                <a:gd name="T8" fmla="*/ 2147483647 w 7"/>
                <a:gd name="T9" fmla="*/ 0 h 1"/>
                <a:gd name="T10" fmla="*/ 2147483647 w 7"/>
                <a:gd name="T11" fmla="*/ 0 h 1"/>
                <a:gd name="T12" fmla="*/ 0 w 7"/>
                <a:gd name="T13" fmla="*/ 2147483647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"/>
                <a:gd name="T23" fmla="*/ 7 w 7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">
                  <a:moveTo>
                    <a:pt x="0" y="1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0" name="Freeform 331"/>
            <p:cNvSpPr>
              <a:spLocks/>
            </p:cNvSpPr>
            <p:nvPr/>
          </p:nvSpPr>
          <p:spPr bwMode="auto">
            <a:xfrm>
              <a:off x="3331182" y="3491349"/>
              <a:ext cx="7765" cy="2559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147483647 w 3"/>
                <a:gd name="T5" fmla="*/ 0 h 1"/>
                <a:gd name="T6" fmla="*/ 2147483647 w 3"/>
                <a:gd name="T7" fmla="*/ 2147483647 h 1"/>
                <a:gd name="T8" fmla="*/ 2147483647 w 3"/>
                <a:gd name="T9" fmla="*/ 2147483647 h 1"/>
                <a:gd name="T10" fmla="*/ 2147483647 w 3"/>
                <a:gd name="T11" fmla="*/ 2147483647 h 1"/>
                <a:gd name="T12" fmla="*/ 0 w 3"/>
                <a:gd name="T13" fmla="*/ 2147483647 h 1"/>
                <a:gd name="T14" fmla="*/ 0 w 3"/>
                <a:gd name="T15" fmla="*/ 2147483647 h 1"/>
                <a:gd name="T16" fmla="*/ 0 w 3"/>
                <a:gd name="T17" fmla="*/ 2147483647 h 1"/>
                <a:gd name="T18" fmla="*/ 0 w 3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"/>
                <a:gd name="T32" fmla="*/ 3 w 3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1" name="Freeform 332"/>
            <p:cNvSpPr>
              <a:spLocks/>
            </p:cNvSpPr>
            <p:nvPr/>
          </p:nvSpPr>
          <p:spPr bwMode="auto">
            <a:xfrm>
              <a:off x="3382940" y="3401816"/>
              <a:ext cx="5176" cy="5116"/>
            </a:xfrm>
            <a:custGeom>
              <a:avLst/>
              <a:gdLst>
                <a:gd name="T0" fmla="*/ 0 w 2"/>
                <a:gd name="T1" fmla="*/ 0 h 2"/>
                <a:gd name="T2" fmla="*/ 2147483647 w 2"/>
                <a:gd name="T3" fmla="*/ 0 h 2"/>
                <a:gd name="T4" fmla="*/ 2147483647 w 2"/>
                <a:gd name="T5" fmla="*/ 2147483647 h 2"/>
                <a:gd name="T6" fmla="*/ 2147483647 w 2"/>
                <a:gd name="T7" fmla="*/ 2147483647 h 2"/>
                <a:gd name="T8" fmla="*/ 2147483647 w 2"/>
                <a:gd name="T9" fmla="*/ 2147483647 h 2"/>
                <a:gd name="T10" fmla="*/ 2147483647 w 2"/>
                <a:gd name="T11" fmla="*/ 2147483647 h 2"/>
                <a:gd name="T12" fmla="*/ 0 w 2"/>
                <a:gd name="T13" fmla="*/ 2147483647 h 2"/>
                <a:gd name="T14" fmla="*/ 0 w 2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2"/>
                <a:gd name="T26" fmla="*/ 2 w 2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2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2" name="Freeform 333"/>
            <p:cNvSpPr>
              <a:spLocks/>
            </p:cNvSpPr>
            <p:nvPr/>
          </p:nvSpPr>
          <p:spPr bwMode="auto">
            <a:xfrm>
              <a:off x="3253544" y="3509255"/>
              <a:ext cx="2589" cy="2559"/>
            </a:xfrm>
            <a:custGeom>
              <a:avLst/>
              <a:gdLst>
                <a:gd name="T0" fmla="*/ 0 w 1"/>
                <a:gd name="T1" fmla="*/ 0 h 1"/>
                <a:gd name="T2" fmla="*/ 2147483647 w 1"/>
                <a:gd name="T3" fmla="*/ 0 h 1"/>
                <a:gd name="T4" fmla="*/ 2147483647 w 1"/>
                <a:gd name="T5" fmla="*/ 0 h 1"/>
                <a:gd name="T6" fmla="*/ 0 w 1"/>
                <a:gd name="T7" fmla="*/ 0 h 1"/>
                <a:gd name="T8" fmla="*/ 2147483647 w 1"/>
                <a:gd name="T9" fmla="*/ 2147483647 h 1"/>
                <a:gd name="T10" fmla="*/ 0 w 1"/>
                <a:gd name="T11" fmla="*/ 2147483647 h 1"/>
                <a:gd name="T12" fmla="*/ 0 w 1"/>
                <a:gd name="T13" fmla="*/ 2147483647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0 h 1"/>
                <a:gd name="T32" fmla="*/ 1 w 1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3" name="Freeform 334"/>
            <p:cNvSpPr>
              <a:spLocks/>
            </p:cNvSpPr>
            <p:nvPr/>
          </p:nvSpPr>
          <p:spPr bwMode="auto">
            <a:xfrm>
              <a:off x="3380353" y="3476001"/>
              <a:ext cx="2589" cy="255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2147483647 h 1"/>
                <a:gd name="T4" fmla="*/ 2147483647 w 1"/>
                <a:gd name="T5" fmla="*/ 2147483647 h 1"/>
                <a:gd name="T6" fmla="*/ 2147483647 w 1"/>
                <a:gd name="T7" fmla="*/ 0 h 1"/>
                <a:gd name="T8" fmla="*/ 2147483647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4" name="Freeform 335"/>
            <p:cNvSpPr>
              <a:spLocks/>
            </p:cNvSpPr>
            <p:nvPr/>
          </p:nvSpPr>
          <p:spPr bwMode="auto">
            <a:xfrm>
              <a:off x="3375177" y="3470885"/>
              <a:ext cx="2589" cy="0"/>
            </a:xfrm>
            <a:custGeom>
              <a:avLst/>
              <a:gdLst>
                <a:gd name="T0" fmla="*/ 0 w 1"/>
                <a:gd name="T1" fmla="*/ 2147483647 w 1"/>
                <a:gd name="T2" fmla="*/ 2147483647 w 1"/>
                <a:gd name="T3" fmla="*/ 2147483647 w 1"/>
                <a:gd name="T4" fmla="*/ 2147483647 w 1"/>
                <a:gd name="T5" fmla="*/ 0 w 1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1 w 1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T12" t="0" r="T13" b="0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5" name="Freeform 336"/>
            <p:cNvSpPr>
              <a:spLocks/>
            </p:cNvSpPr>
            <p:nvPr/>
          </p:nvSpPr>
          <p:spPr bwMode="auto">
            <a:xfrm>
              <a:off x="3338946" y="3437629"/>
              <a:ext cx="2589" cy="0"/>
            </a:xfrm>
            <a:custGeom>
              <a:avLst/>
              <a:gdLst>
                <a:gd name="T0" fmla="*/ 0 w 1"/>
                <a:gd name="T1" fmla="*/ 2147483647 w 1"/>
                <a:gd name="T2" fmla="*/ 0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"/>
                <a:gd name="T9" fmla="*/ 1 w 1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0" name="Freeform 337"/>
            <p:cNvSpPr>
              <a:spLocks/>
            </p:cNvSpPr>
            <p:nvPr/>
          </p:nvSpPr>
          <p:spPr bwMode="auto">
            <a:xfrm>
              <a:off x="3109271" y="4313094"/>
              <a:ext cx="408006" cy="273057"/>
            </a:xfrm>
            <a:custGeom>
              <a:avLst/>
              <a:gdLst>
                <a:gd name="T0" fmla="*/ 14 w 158"/>
                <a:gd name="T1" fmla="*/ 70 h 107"/>
                <a:gd name="T2" fmla="*/ 28 w 158"/>
                <a:gd name="T3" fmla="*/ 68 h 107"/>
                <a:gd name="T4" fmla="*/ 29 w 158"/>
                <a:gd name="T5" fmla="*/ 80 h 107"/>
                <a:gd name="T6" fmla="*/ 37 w 158"/>
                <a:gd name="T7" fmla="*/ 95 h 107"/>
                <a:gd name="T8" fmla="*/ 47 w 158"/>
                <a:gd name="T9" fmla="*/ 98 h 107"/>
                <a:gd name="T10" fmla="*/ 65 w 158"/>
                <a:gd name="T11" fmla="*/ 99 h 107"/>
                <a:gd name="T12" fmla="*/ 74 w 158"/>
                <a:gd name="T13" fmla="*/ 82 h 107"/>
                <a:gd name="T14" fmla="*/ 89 w 158"/>
                <a:gd name="T15" fmla="*/ 74 h 107"/>
                <a:gd name="T16" fmla="*/ 101 w 158"/>
                <a:gd name="T17" fmla="*/ 91 h 107"/>
                <a:gd name="T18" fmla="*/ 106 w 158"/>
                <a:gd name="T19" fmla="*/ 107 h 107"/>
                <a:gd name="T20" fmla="*/ 112 w 158"/>
                <a:gd name="T21" fmla="*/ 89 h 107"/>
                <a:gd name="T22" fmla="*/ 116 w 158"/>
                <a:gd name="T23" fmla="*/ 71 h 107"/>
                <a:gd name="T24" fmla="*/ 127 w 158"/>
                <a:gd name="T25" fmla="*/ 81 h 107"/>
                <a:gd name="T26" fmla="*/ 141 w 158"/>
                <a:gd name="T27" fmla="*/ 76 h 107"/>
                <a:gd name="T28" fmla="*/ 147 w 158"/>
                <a:gd name="T29" fmla="*/ 84 h 107"/>
                <a:gd name="T30" fmla="*/ 143 w 158"/>
                <a:gd name="T31" fmla="*/ 67 h 107"/>
                <a:gd name="T32" fmla="*/ 157 w 158"/>
                <a:gd name="T33" fmla="*/ 68 h 107"/>
                <a:gd name="T34" fmla="*/ 157 w 158"/>
                <a:gd name="T35" fmla="*/ 50 h 107"/>
                <a:gd name="T36" fmla="*/ 156 w 158"/>
                <a:gd name="T37" fmla="*/ 46 h 107"/>
                <a:gd name="T38" fmla="*/ 153 w 158"/>
                <a:gd name="T39" fmla="*/ 45 h 107"/>
                <a:gd name="T40" fmla="*/ 150 w 158"/>
                <a:gd name="T41" fmla="*/ 49 h 107"/>
                <a:gd name="T42" fmla="*/ 149 w 158"/>
                <a:gd name="T43" fmla="*/ 50 h 107"/>
                <a:gd name="T44" fmla="*/ 145 w 158"/>
                <a:gd name="T45" fmla="*/ 52 h 107"/>
                <a:gd name="T46" fmla="*/ 141 w 158"/>
                <a:gd name="T47" fmla="*/ 49 h 107"/>
                <a:gd name="T48" fmla="*/ 138 w 158"/>
                <a:gd name="T49" fmla="*/ 48 h 107"/>
                <a:gd name="T50" fmla="*/ 137 w 158"/>
                <a:gd name="T51" fmla="*/ 46 h 107"/>
                <a:gd name="T52" fmla="*/ 137 w 158"/>
                <a:gd name="T53" fmla="*/ 43 h 107"/>
                <a:gd name="T54" fmla="*/ 133 w 158"/>
                <a:gd name="T55" fmla="*/ 42 h 107"/>
                <a:gd name="T56" fmla="*/ 130 w 158"/>
                <a:gd name="T57" fmla="*/ 41 h 107"/>
                <a:gd name="T58" fmla="*/ 127 w 158"/>
                <a:gd name="T59" fmla="*/ 41 h 107"/>
                <a:gd name="T60" fmla="*/ 125 w 158"/>
                <a:gd name="T61" fmla="*/ 39 h 107"/>
                <a:gd name="T62" fmla="*/ 124 w 158"/>
                <a:gd name="T63" fmla="*/ 33 h 107"/>
                <a:gd name="T64" fmla="*/ 128 w 158"/>
                <a:gd name="T65" fmla="*/ 27 h 107"/>
                <a:gd name="T66" fmla="*/ 130 w 158"/>
                <a:gd name="T67" fmla="*/ 22 h 107"/>
                <a:gd name="T68" fmla="*/ 128 w 158"/>
                <a:gd name="T69" fmla="*/ 19 h 107"/>
                <a:gd name="T70" fmla="*/ 125 w 158"/>
                <a:gd name="T71" fmla="*/ 18 h 107"/>
                <a:gd name="T72" fmla="*/ 121 w 158"/>
                <a:gd name="T73" fmla="*/ 14 h 107"/>
                <a:gd name="T74" fmla="*/ 119 w 158"/>
                <a:gd name="T75" fmla="*/ 11 h 107"/>
                <a:gd name="T76" fmla="*/ 115 w 158"/>
                <a:gd name="T77" fmla="*/ 8 h 107"/>
                <a:gd name="T78" fmla="*/ 105 w 158"/>
                <a:gd name="T79" fmla="*/ 8 h 107"/>
                <a:gd name="T80" fmla="*/ 100 w 158"/>
                <a:gd name="T81" fmla="*/ 5 h 107"/>
                <a:gd name="T82" fmla="*/ 95 w 158"/>
                <a:gd name="T83" fmla="*/ 0 h 107"/>
                <a:gd name="T84" fmla="*/ 89 w 158"/>
                <a:gd name="T85" fmla="*/ 7 h 107"/>
                <a:gd name="T86" fmla="*/ 95 w 158"/>
                <a:gd name="T87" fmla="*/ 11 h 107"/>
                <a:gd name="T88" fmla="*/ 89 w 158"/>
                <a:gd name="T89" fmla="*/ 13 h 107"/>
                <a:gd name="T90" fmla="*/ 71 w 158"/>
                <a:gd name="T91" fmla="*/ 13 h 107"/>
                <a:gd name="T92" fmla="*/ 64 w 158"/>
                <a:gd name="T93" fmla="*/ 12 h 107"/>
                <a:gd name="T94" fmla="*/ 57 w 158"/>
                <a:gd name="T95" fmla="*/ 14 h 107"/>
                <a:gd name="T96" fmla="*/ 52 w 158"/>
                <a:gd name="T97" fmla="*/ 18 h 107"/>
                <a:gd name="T98" fmla="*/ 40 w 158"/>
                <a:gd name="T99" fmla="*/ 14 h 107"/>
                <a:gd name="T100" fmla="*/ 40 w 158"/>
                <a:gd name="T101" fmla="*/ 22 h 107"/>
                <a:gd name="T102" fmla="*/ 34 w 158"/>
                <a:gd name="T103" fmla="*/ 31 h 107"/>
                <a:gd name="T104" fmla="*/ 20 w 158"/>
                <a:gd name="T105" fmla="*/ 45 h 107"/>
                <a:gd name="T106" fmla="*/ 8 w 158"/>
                <a:gd name="T107" fmla="*/ 64 h 107"/>
                <a:gd name="T108" fmla="*/ 6 w 158"/>
                <a:gd name="T109" fmla="*/ 78 h 107"/>
                <a:gd name="T110" fmla="*/ 9 w 158"/>
                <a:gd name="T111" fmla="*/ 82 h 107"/>
                <a:gd name="T112" fmla="*/ 98 w 158"/>
                <a:gd name="T113" fmla="*/ 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8" h="107">
                  <a:moveTo>
                    <a:pt x="10" y="77"/>
                  </a:moveTo>
                  <a:lnTo>
                    <a:pt x="11" y="75"/>
                  </a:lnTo>
                  <a:lnTo>
                    <a:pt x="9" y="75"/>
                  </a:lnTo>
                  <a:lnTo>
                    <a:pt x="10" y="74"/>
                  </a:lnTo>
                  <a:lnTo>
                    <a:pt x="10" y="73"/>
                  </a:lnTo>
                  <a:lnTo>
                    <a:pt x="11" y="72"/>
                  </a:lnTo>
                  <a:lnTo>
                    <a:pt x="14" y="70"/>
                  </a:lnTo>
                  <a:lnTo>
                    <a:pt x="16" y="71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5" y="68"/>
                  </a:lnTo>
                  <a:lnTo>
                    <a:pt x="28" y="68"/>
                  </a:lnTo>
                  <a:lnTo>
                    <a:pt x="31" y="70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1" y="75"/>
                  </a:lnTo>
                  <a:lnTo>
                    <a:pt x="32" y="77"/>
                  </a:lnTo>
                  <a:lnTo>
                    <a:pt x="31" y="78"/>
                  </a:lnTo>
                  <a:lnTo>
                    <a:pt x="29" y="80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32" y="85"/>
                  </a:lnTo>
                  <a:lnTo>
                    <a:pt x="32" y="89"/>
                  </a:lnTo>
                  <a:lnTo>
                    <a:pt x="33" y="90"/>
                  </a:lnTo>
                  <a:lnTo>
                    <a:pt x="36" y="93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8" y="98"/>
                  </a:lnTo>
                  <a:lnTo>
                    <a:pt x="39" y="101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7" y="98"/>
                  </a:lnTo>
                  <a:lnTo>
                    <a:pt x="49" y="98"/>
                  </a:lnTo>
                  <a:lnTo>
                    <a:pt x="52" y="98"/>
                  </a:lnTo>
                  <a:lnTo>
                    <a:pt x="55" y="96"/>
                  </a:lnTo>
                  <a:lnTo>
                    <a:pt x="57" y="97"/>
                  </a:lnTo>
                  <a:lnTo>
                    <a:pt x="59" y="96"/>
                  </a:lnTo>
                  <a:lnTo>
                    <a:pt x="61" y="98"/>
                  </a:lnTo>
                  <a:lnTo>
                    <a:pt x="65" y="99"/>
                  </a:lnTo>
                  <a:lnTo>
                    <a:pt x="67" y="96"/>
                  </a:lnTo>
                  <a:lnTo>
                    <a:pt x="70" y="95"/>
                  </a:lnTo>
                  <a:lnTo>
                    <a:pt x="71" y="92"/>
                  </a:lnTo>
                  <a:lnTo>
                    <a:pt x="72" y="91"/>
                  </a:lnTo>
                  <a:lnTo>
                    <a:pt x="76" y="89"/>
                  </a:lnTo>
                  <a:lnTo>
                    <a:pt x="76" y="87"/>
                  </a:lnTo>
                  <a:lnTo>
                    <a:pt x="74" y="82"/>
                  </a:lnTo>
                  <a:lnTo>
                    <a:pt x="74" y="81"/>
                  </a:lnTo>
                  <a:lnTo>
                    <a:pt x="82" y="75"/>
                  </a:lnTo>
                  <a:lnTo>
                    <a:pt x="85" y="72"/>
                  </a:lnTo>
                  <a:lnTo>
                    <a:pt x="85" y="71"/>
                  </a:lnTo>
                  <a:lnTo>
                    <a:pt x="86" y="71"/>
                  </a:lnTo>
                  <a:lnTo>
                    <a:pt x="88" y="71"/>
                  </a:lnTo>
                  <a:lnTo>
                    <a:pt x="89" y="74"/>
                  </a:lnTo>
                  <a:lnTo>
                    <a:pt x="87" y="81"/>
                  </a:lnTo>
                  <a:lnTo>
                    <a:pt x="88" y="82"/>
                  </a:lnTo>
                  <a:lnTo>
                    <a:pt x="89" y="84"/>
                  </a:lnTo>
                  <a:lnTo>
                    <a:pt x="93" y="90"/>
                  </a:lnTo>
                  <a:lnTo>
                    <a:pt x="96" y="90"/>
                  </a:lnTo>
                  <a:lnTo>
                    <a:pt x="99" y="90"/>
                  </a:lnTo>
                  <a:lnTo>
                    <a:pt x="101" y="91"/>
                  </a:lnTo>
                  <a:lnTo>
                    <a:pt x="101" y="93"/>
                  </a:lnTo>
                  <a:lnTo>
                    <a:pt x="98" y="96"/>
                  </a:lnTo>
                  <a:lnTo>
                    <a:pt x="104" y="101"/>
                  </a:lnTo>
                  <a:lnTo>
                    <a:pt x="104" y="103"/>
                  </a:lnTo>
                  <a:lnTo>
                    <a:pt x="103" y="105"/>
                  </a:lnTo>
                  <a:lnTo>
                    <a:pt x="105" y="107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7" y="103"/>
                  </a:lnTo>
                  <a:lnTo>
                    <a:pt x="107" y="101"/>
                  </a:lnTo>
                  <a:lnTo>
                    <a:pt x="106" y="96"/>
                  </a:lnTo>
                  <a:lnTo>
                    <a:pt x="106" y="95"/>
                  </a:lnTo>
                  <a:lnTo>
                    <a:pt x="112" y="89"/>
                  </a:lnTo>
                  <a:lnTo>
                    <a:pt x="112" y="89"/>
                  </a:lnTo>
                  <a:lnTo>
                    <a:pt x="113" y="87"/>
                  </a:lnTo>
                  <a:lnTo>
                    <a:pt x="116" y="84"/>
                  </a:lnTo>
                  <a:lnTo>
                    <a:pt x="116" y="81"/>
                  </a:lnTo>
                  <a:lnTo>
                    <a:pt x="115" y="77"/>
                  </a:lnTo>
                  <a:lnTo>
                    <a:pt x="115" y="74"/>
                  </a:lnTo>
                  <a:lnTo>
                    <a:pt x="115" y="72"/>
                  </a:lnTo>
                  <a:lnTo>
                    <a:pt x="116" y="71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2" y="73"/>
                  </a:lnTo>
                  <a:lnTo>
                    <a:pt x="122" y="75"/>
                  </a:lnTo>
                  <a:lnTo>
                    <a:pt x="126" y="80"/>
                  </a:lnTo>
                  <a:lnTo>
                    <a:pt x="127" y="81"/>
                  </a:lnTo>
                  <a:lnTo>
                    <a:pt x="130" y="80"/>
                  </a:lnTo>
                  <a:lnTo>
                    <a:pt x="132" y="80"/>
                  </a:lnTo>
                  <a:lnTo>
                    <a:pt x="133" y="77"/>
                  </a:lnTo>
                  <a:lnTo>
                    <a:pt x="134" y="76"/>
                  </a:lnTo>
                  <a:lnTo>
                    <a:pt x="138" y="76"/>
                  </a:lnTo>
                  <a:lnTo>
                    <a:pt x="140" y="75"/>
                  </a:lnTo>
                  <a:lnTo>
                    <a:pt x="141" y="76"/>
                  </a:lnTo>
                  <a:lnTo>
                    <a:pt x="140" y="78"/>
                  </a:lnTo>
                  <a:lnTo>
                    <a:pt x="142" y="80"/>
                  </a:lnTo>
                  <a:lnTo>
                    <a:pt x="143" y="81"/>
                  </a:lnTo>
                  <a:lnTo>
                    <a:pt x="142" y="83"/>
                  </a:lnTo>
                  <a:lnTo>
                    <a:pt x="143" y="85"/>
                  </a:lnTo>
                  <a:lnTo>
                    <a:pt x="145" y="85"/>
                  </a:lnTo>
                  <a:lnTo>
                    <a:pt x="147" y="84"/>
                  </a:lnTo>
                  <a:lnTo>
                    <a:pt x="147" y="81"/>
                  </a:lnTo>
                  <a:lnTo>
                    <a:pt x="145" y="78"/>
                  </a:lnTo>
                  <a:lnTo>
                    <a:pt x="147" y="76"/>
                  </a:lnTo>
                  <a:lnTo>
                    <a:pt x="146" y="74"/>
                  </a:lnTo>
                  <a:lnTo>
                    <a:pt x="143" y="72"/>
                  </a:lnTo>
                  <a:lnTo>
                    <a:pt x="144" y="69"/>
                  </a:lnTo>
                  <a:lnTo>
                    <a:pt x="143" y="67"/>
                  </a:lnTo>
                  <a:lnTo>
                    <a:pt x="144" y="66"/>
                  </a:lnTo>
                  <a:lnTo>
                    <a:pt x="146" y="64"/>
                  </a:lnTo>
                  <a:lnTo>
                    <a:pt x="148" y="64"/>
                  </a:lnTo>
                  <a:lnTo>
                    <a:pt x="150" y="65"/>
                  </a:lnTo>
                  <a:lnTo>
                    <a:pt x="151" y="68"/>
                  </a:lnTo>
                  <a:lnTo>
                    <a:pt x="154" y="68"/>
                  </a:lnTo>
                  <a:lnTo>
                    <a:pt x="157" y="68"/>
                  </a:lnTo>
                  <a:lnTo>
                    <a:pt x="158" y="65"/>
                  </a:lnTo>
                  <a:lnTo>
                    <a:pt x="156" y="62"/>
                  </a:lnTo>
                  <a:lnTo>
                    <a:pt x="158" y="58"/>
                  </a:lnTo>
                  <a:lnTo>
                    <a:pt x="157" y="55"/>
                  </a:lnTo>
                  <a:lnTo>
                    <a:pt x="157" y="53"/>
                  </a:lnTo>
                  <a:lnTo>
                    <a:pt x="157" y="52"/>
                  </a:lnTo>
                  <a:lnTo>
                    <a:pt x="157" y="50"/>
                  </a:lnTo>
                  <a:lnTo>
                    <a:pt x="158" y="49"/>
                  </a:lnTo>
                  <a:lnTo>
                    <a:pt x="158" y="48"/>
                  </a:lnTo>
                  <a:lnTo>
                    <a:pt x="157" y="47"/>
                  </a:lnTo>
                  <a:lnTo>
                    <a:pt x="156" y="47"/>
                  </a:lnTo>
                  <a:lnTo>
                    <a:pt x="156" y="47"/>
                  </a:lnTo>
                  <a:lnTo>
                    <a:pt x="155" y="47"/>
                  </a:lnTo>
                  <a:lnTo>
                    <a:pt x="156" y="46"/>
                  </a:lnTo>
                  <a:lnTo>
                    <a:pt x="156" y="46"/>
                  </a:lnTo>
                  <a:lnTo>
                    <a:pt x="155" y="45"/>
                  </a:lnTo>
                  <a:lnTo>
                    <a:pt x="155" y="45"/>
                  </a:lnTo>
                  <a:lnTo>
                    <a:pt x="155" y="44"/>
                  </a:lnTo>
                  <a:lnTo>
                    <a:pt x="154" y="45"/>
                  </a:lnTo>
                  <a:lnTo>
                    <a:pt x="153" y="45"/>
                  </a:lnTo>
                  <a:lnTo>
                    <a:pt x="153" y="45"/>
                  </a:lnTo>
                  <a:lnTo>
                    <a:pt x="152" y="46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8"/>
                  </a:lnTo>
                  <a:lnTo>
                    <a:pt x="152" y="49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50" y="48"/>
                  </a:lnTo>
                  <a:lnTo>
                    <a:pt x="149" y="48"/>
                  </a:lnTo>
                  <a:lnTo>
                    <a:pt x="149" y="49"/>
                  </a:lnTo>
                  <a:lnTo>
                    <a:pt x="149" y="49"/>
                  </a:lnTo>
                  <a:lnTo>
                    <a:pt x="149" y="50"/>
                  </a:lnTo>
                  <a:lnTo>
                    <a:pt x="149" y="50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2"/>
                  </a:lnTo>
                  <a:lnTo>
                    <a:pt x="147" y="52"/>
                  </a:lnTo>
                  <a:lnTo>
                    <a:pt x="147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5" y="52"/>
                  </a:lnTo>
                  <a:lnTo>
                    <a:pt x="144" y="53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3" y="52"/>
                  </a:lnTo>
                  <a:lnTo>
                    <a:pt x="143" y="51"/>
                  </a:lnTo>
                  <a:lnTo>
                    <a:pt x="142" y="50"/>
                  </a:lnTo>
                  <a:lnTo>
                    <a:pt x="141" y="49"/>
                  </a:lnTo>
                  <a:lnTo>
                    <a:pt x="141" y="50"/>
                  </a:lnTo>
                  <a:lnTo>
                    <a:pt x="140" y="49"/>
                  </a:lnTo>
                  <a:lnTo>
                    <a:pt x="140" y="49"/>
                  </a:lnTo>
                  <a:lnTo>
                    <a:pt x="140" y="49"/>
                  </a:lnTo>
                  <a:lnTo>
                    <a:pt x="139" y="49"/>
                  </a:lnTo>
                  <a:lnTo>
                    <a:pt x="138" y="49"/>
                  </a:lnTo>
                  <a:lnTo>
                    <a:pt x="138" y="48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37" y="45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6" y="43"/>
                  </a:lnTo>
                  <a:lnTo>
                    <a:pt x="135" y="43"/>
                  </a:lnTo>
                  <a:lnTo>
                    <a:pt x="135" y="43"/>
                  </a:lnTo>
                  <a:lnTo>
                    <a:pt x="135" y="43"/>
                  </a:lnTo>
                  <a:lnTo>
                    <a:pt x="134" y="43"/>
                  </a:lnTo>
                  <a:lnTo>
                    <a:pt x="134" y="42"/>
                  </a:lnTo>
                  <a:lnTo>
                    <a:pt x="133" y="42"/>
                  </a:lnTo>
                  <a:lnTo>
                    <a:pt x="133" y="41"/>
                  </a:lnTo>
                  <a:lnTo>
                    <a:pt x="132" y="41"/>
                  </a:lnTo>
                  <a:lnTo>
                    <a:pt x="131" y="41"/>
                  </a:lnTo>
                  <a:lnTo>
                    <a:pt x="131" y="41"/>
                  </a:lnTo>
                  <a:lnTo>
                    <a:pt x="131" y="41"/>
                  </a:lnTo>
                  <a:lnTo>
                    <a:pt x="130" y="41"/>
                  </a:lnTo>
                  <a:lnTo>
                    <a:pt x="130" y="41"/>
                  </a:lnTo>
                  <a:lnTo>
                    <a:pt x="129" y="41"/>
                  </a:lnTo>
                  <a:lnTo>
                    <a:pt x="128" y="41"/>
                  </a:lnTo>
                  <a:lnTo>
                    <a:pt x="128" y="40"/>
                  </a:lnTo>
                  <a:lnTo>
                    <a:pt x="128" y="41"/>
                  </a:lnTo>
                  <a:lnTo>
                    <a:pt x="127" y="41"/>
                  </a:lnTo>
                  <a:lnTo>
                    <a:pt x="127" y="41"/>
                  </a:lnTo>
                  <a:lnTo>
                    <a:pt x="127" y="41"/>
                  </a:lnTo>
                  <a:lnTo>
                    <a:pt x="126" y="41"/>
                  </a:lnTo>
                  <a:lnTo>
                    <a:pt x="125" y="40"/>
                  </a:lnTo>
                  <a:lnTo>
                    <a:pt x="125" y="41"/>
                  </a:lnTo>
                  <a:lnTo>
                    <a:pt x="124" y="41"/>
                  </a:lnTo>
                  <a:lnTo>
                    <a:pt x="124" y="41"/>
                  </a:lnTo>
                  <a:lnTo>
                    <a:pt x="124" y="40"/>
                  </a:lnTo>
                  <a:lnTo>
                    <a:pt x="125" y="39"/>
                  </a:lnTo>
                  <a:lnTo>
                    <a:pt x="125" y="38"/>
                  </a:lnTo>
                  <a:lnTo>
                    <a:pt x="125" y="37"/>
                  </a:lnTo>
                  <a:lnTo>
                    <a:pt x="125" y="36"/>
                  </a:lnTo>
                  <a:lnTo>
                    <a:pt x="124" y="35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4" y="33"/>
                  </a:lnTo>
                  <a:lnTo>
                    <a:pt x="125" y="33"/>
                  </a:lnTo>
                  <a:lnTo>
                    <a:pt x="125" y="32"/>
                  </a:lnTo>
                  <a:lnTo>
                    <a:pt x="125" y="31"/>
                  </a:lnTo>
                  <a:lnTo>
                    <a:pt x="126" y="30"/>
                  </a:lnTo>
                  <a:lnTo>
                    <a:pt x="126" y="29"/>
                  </a:lnTo>
                  <a:lnTo>
                    <a:pt x="127" y="28"/>
                  </a:lnTo>
                  <a:lnTo>
                    <a:pt x="128" y="27"/>
                  </a:lnTo>
                  <a:lnTo>
                    <a:pt x="128" y="25"/>
                  </a:lnTo>
                  <a:lnTo>
                    <a:pt x="129" y="24"/>
                  </a:lnTo>
                  <a:lnTo>
                    <a:pt x="130" y="24"/>
                  </a:lnTo>
                  <a:lnTo>
                    <a:pt x="131" y="24"/>
                  </a:lnTo>
                  <a:lnTo>
                    <a:pt x="131" y="23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0" y="21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29" y="19"/>
                  </a:lnTo>
                  <a:lnTo>
                    <a:pt x="129" y="19"/>
                  </a:lnTo>
                  <a:lnTo>
                    <a:pt x="128" y="19"/>
                  </a:lnTo>
                  <a:lnTo>
                    <a:pt x="128" y="19"/>
                  </a:lnTo>
                  <a:lnTo>
                    <a:pt x="128" y="18"/>
                  </a:lnTo>
                  <a:lnTo>
                    <a:pt x="128" y="17"/>
                  </a:lnTo>
                  <a:lnTo>
                    <a:pt x="127" y="17"/>
                  </a:lnTo>
                  <a:lnTo>
                    <a:pt x="127" y="18"/>
                  </a:lnTo>
                  <a:lnTo>
                    <a:pt x="126" y="18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4" y="18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3" y="17"/>
                  </a:lnTo>
                  <a:lnTo>
                    <a:pt x="123" y="16"/>
                  </a:lnTo>
                  <a:lnTo>
                    <a:pt x="122" y="16"/>
                  </a:lnTo>
                  <a:lnTo>
                    <a:pt x="121" y="14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0" y="12"/>
                  </a:lnTo>
                  <a:lnTo>
                    <a:pt x="119" y="12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8" y="10"/>
                  </a:lnTo>
                  <a:lnTo>
                    <a:pt x="117" y="10"/>
                  </a:lnTo>
                  <a:lnTo>
                    <a:pt x="116" y="10"/>
                  </a:lnTo>
                  <a:lnTo>
                    <a:pt x="116" y="9"/>
                  </a:lnTo>
                  <a:lnTo>
                    <a:pt x="115" y="9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3" y="7"/>
                  </a:lnTo>
                  <a:lnTo>
                    <a:pt x="109" y="5"/>
                  </a:lnTo>
                  <a:lnTo>
                    <a:pt x="108" y="5"/>
                  </a:lnTo>
                  <a:lnTo>
                    <a:pt x="107" y="7"/>
                  </a:lnTo>
                  <a:lnTo>
                    <a:pt x="106" y="8"/>
                  </a:lnTo>
                  <a:lnTo>
                    <a:pt x="105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3" y="6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98" y="1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5" y="2"/>
                  </a:lnTo>
                  <a:lnTo>
                    <a:pt x="93" y="2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91" y="4"/>
                  </a:lnTo>
                  <a:lnTo>
                    <a:pt x="89" y="5"/>
                  </a:lnTo>
                  <a:lnTo>
                    <a:pt x="89" y="7"/>
                  </a:lnTo>
                  <a:lnTo>
                    <a:pt x="91" y="8"/>
                  </a:lnTo>
                  <a:lnTo>
                    <a:pt x="93" y="8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7" y="8"/>
                  </a:lnTo>
                  <a:lnTo>
                    <a:pt x="95" y="10"/>
                  </a:lnTo>
                  <a:lnTo>
                    <a:pt x="95" y="11"/>
                  </a:lnTo>
                  <a:lnTo>
                    <a:pt x="94" y="11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1" y="11"/>
                  </a:lnTo>
                  <a:lnTo>
                    <a:pt x="92" y="11"/>
                  </a:lnTo>
                  <a:lnTo>
                    <a:pt x="91" y="12"/>
                  </a:lnTo>
                  <a:lnTo>
                    <a:pt x="89" y="13"/>
                  </a:lnTo>
                  <a:lnTo>
                    <a:pt x="87" y="13"/>
                  </a:lnTo>
                  <a:lnTo>
                    <a:pt x="86" y="12"/>
                  </a:lnTo>
                  <a:lnTo>
                    <a:pt x="85" y="10"/>
                  </a:lnTo>
                  <a:lnTo>
                    <a:pt x="82" y="10"/>
                  </a:lnTo>
                  <a:lnTo>
                    <a:pt x="77" y="12"/>
                  </a:lnTo>
                  <a:lnTo>
                    <a:pt x="76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1" y="11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5" y="11"/>
                  </a:lnTo>
                  <a:lnTo>
                    <a:pt x="64" y="12"/>
                  </a:lnTo>
                  <a:lnTo>
                    <a:pt x="63" y="11"/>
                  </a:lnTo>
                  <a:lnTo>
                    <a:pt x="62" y="11"/>
                  </a:lnTo>
                  <a:lnTo>
                    <a:pt x="61" y="10"/>
                  </a:lnTo>
                  <a:lnTo>
                    <a:pt x="60" y="11"/>
                  </a:lnTo>
                  <a:lnTo>
                    <a:pt x="59" y="12"/>
                  </a:lnTo>
                  <a:lnTo>
                    <a:pt x="58" y="14"/>
                  </a:lnTo>
                  <a:lnTo>
                    <a:pt x="57" y="14"/>
                  </a:lnTo>
                  <a:lnTo>
                    <a:pt x="55" y="15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3" y="18"/>
                  </a:lnTo>
                  <a:lnTo>
                    <a:pt x="53" y="19"/>
                  </a:lnTo>
                  <a:lnTo>
                    <a:pt x="53" y="18"/>
                  </a:lnTo>
                  <a:lnTo>
                    <a:pt x="52" y="18"/>
                  </a:lnTo>
                  <a:lnTo>
                    <a:pt x="51" y="17"/>
                  </a:lnTo>
                  <a:lnTo>
                    <a:pt x="49" y="17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3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39" y="16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41" y="19"/>
                  </a:lnTo>
                  <a:lnTo>
                    <a:pt x="42" y="21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7" y="26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4" y="31"/>
                  </a:lnTo>
                  <a:lnTo>
                    <a:pt x="31" y="32"/>
                  </a:lnTo>
                  <a:lnTo>
                    <a:pt x="29" y="35"/>
                  </a:lnTo>
                  <a:lnTo>
                    <a:pt x="28" y="36"/>
                  </a:lnTo>
                  <a:lnTo>
                    <a:pt x="26" y="39"/>
                  </a:lnTo>
                  <a:lnTo>
                    <a:pt x="20" y="41"/>
                  </a:lnTo>
                  <a:lnTo>
                    <a:pt x="19" y="43"/>
                  </a:lnTo>
                  <a:lnTo>
                    <a:pt x="20" y="45"/>
                  </a:lnTo>
                  <a:lnTo>
                    <a:pt x="20" y="46"/>
                  </a:lnTo>
                  <a:lnTo>
                    <a:pt x="19" y="47"/>
                  </a:lnTo>
                  <a:lnTo>
                    <a:pt x="19" y="50"/>
                  </a:lnTo>
                  <a:lnTo>
                    <a:pt x="15" y="53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8" y="64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7" y="74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4" y="79"/>
                  </a:lnTo>
                  <a:lnTo>
                    <a:pt x="1" y="80"/>
                  </a:lnTo>
                  <a:lnTo>
                    <a:pt x="0" y="83"/>
                  </a:lnTo>
                  <a:lnTo>
                    <a:pt x="3" y="83"/>
                  </a:lnTo>
                  <a:lnTo>
                    <a:pt x="5" y="82"/>
                  </a:lnTo>
                  <a:lnTo>
                    <a:pt x="7" y="83"/>
                  </a:lnTo>
                  <a:lnTo>
                    <a:pt x="9" y="82"/>
                  </a:lnTo>
                  <a:lnTo>
                    <a:pt x="11" y="77"/>
                  </a:lnTo>
                  <a:lnTo>
                    <a:pt x="10" y="77"/>
                  </a:lnTo>
                  <a:lnTo>
                    <a:pt x="98" y="6"/>
                  </a:lnTo>
                  <a:lnTo>
                    <a:pt x="97" y="6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6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10" y="7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cs typeface="Arial" charset="0"/>
              </a:endParaRPr>
            </a:p>
          </p:txBody>
        </p:sp>
        <p:sp>
          <p:nvSpPr>
            <p:cNvPr id="68927" name="Freeform 338"/>
            <p:cNvSpPr>
              <a:spLocks/>
            </p:cNvSpPr>
            <p:nvPr/>
          </p:nvSpPr>
          <p:spPr bwMode="auto">
            <a:xfrm>
              <a:off x="3108622" y="4312492"/>
              <a:ext cx="408889" cy="273715"/>
            </a:xfrm>
            <a:custGeom>
              <a:avLst/>
              <a:gdLst>
                <a:gd name="T0" fmla="*/ 2147483647 w 158"/>
                <a:gd name="T1" fmla="*/ 2147483647 h 107"/>
                <a:gd name="T2" fmla="*/ 2147483647 w 158"/>
                <a:gd name="T3" fmla="*/ 2147483647 h 107"/>
                <a:gd name="T4" fmla="*/ 2147483647 w 158"/>
                <a:gd name="T5" fmla="*/ 2147483647 h 107"/>
                <a:gd name="T6" fmla="*/ 2147483647 w 158"/>
                <a:gd name="T7" fmla="*/ 2147483647 h 107"/>
                <a:gd name="T8" fmla="*/ 2147483647 w 158"/>
                <a:gd name="T9" fmla="*/ 2147483647 h 107"/>
                <a:gd name="T10" fmla="*/ 2147483647 w 158"/>
                <a:gd name="T11" fmla="*/ 2147483647 h 107"/>
                <a:gd name="T12" fmla="*/ 2147483647 w 158"/>
                <a:gd name="T13" fmla="*/ 2147483647 h 107"/>
                <a:gd name="T14" fmla="*/ 2147483647 w 158"/>
                <a:gd name="T15" fmla="*/ 2147483647 h 107"/>
                <a:gd name="T16" fmla="*/ 2147483647 w 158"/>
                <a:gd name="T17" fmla="*/ 2147483647 h 107"/>
                <a:gd name="T18" fmla="*/ 2147483647 w 158"/>
                <a:gd name="T19" fmla="*/ 2147483647 h 107"/>
                <a:gd name="T20" fmla="*/ 2147483647 w 158"/>
                <a:gd name="T21" fmla="*/ 2147483647 h 107"/>
                <a:gd name="T22" fmla="*/ 2147483647 w 158"/>
                <a:gd name="T23" fmla="*/ 2147483647 h 107"/>
                <a:gd name="T24" fmla="*/ 2147483647 w 158"/>
                <a:gd name="T25" fmla="*/ 2147483647 h 107"/>
                <a:gd name="T26" fmla="*/ 2147483647 w 158"/>
                <a:gd name="T27" fmla="*/ 2147483647 h 107"/>
                <a:gd name="T28" fmla="*/ 2147483647 w 158"/>
                <a:gd name="T29" fmla="*/ 2147483647 h 107"/>
                <a:gd name="T30" fmla="*/ 2147483647 w 158"/>
                <a:gd name="T31" fmla="*/ 2147483647 h 107"/>
                <a:gd name="T32" fmla="*/ 2147483647 w 158"/>
                <a:gd name="T33" fmla="*/ 2147483647 h 107"/>
                <a:gd name="T34" fmla="*/ 2147483647 w 158"/>
                <a:gd name="T35" fmla="*/ 2147483647 h 107"/>
                <a:gd name="T36" fmla="*/ 2147483647 w 158"/>
                <a:gd name="T37" fmla="*/ 2147483647 h 107"/>
                <a:gd name="T38" fmla="*/ 2147483647 w 158"/>
                <a:gd name="T39" fmla="*/ 2147483647 h 107"/>
                <a:gd name="T40" fmla="*/ 2147483647 w 158"/>
                <a:gd name="T41" fmla="*/ 2147483647 h 107"/>
                <a:gd name="T42" fmla="*/ 2147483647 w 158"/>
                <a:gd name="T43" fmla="*/ 2147483647 h 107"/>
                <a:gd name="T44" fmla="*/ 2147483647 w 158"/>
                <a:gd name="T45" fmla="*/ 2147483647 h 107"/>
                <a:gd name="T46" fmla="*/ 2147483647 w 158"/>
                <a:gd name="T47" fmla="*/ 2147483647 h 107"/>
                <a:gd name="T48" fmla="*/ 2147483647 w 158"/>
                <a:gd name="T49" fmla="*/ 2147483647 h 107"/>
                <a:gd name="T50" fmla="*/ 2147483647 w 158"/>
                <a:gd name="T51" fmla="*/ 2147483647 h 107"/>
                <a:gd name="T52" fmla="*/ 2147483647 w 158"/>
                <a:gd name="T53" fmla="*/ 2147483647 h 107"/>
                <a:gd name="T54" fmla="*/ 2147483647 w 158"/>
                <a:gd name="T55" fmla="*/ 2147483647 h 107"/>
                <a:gd name="T56" fmla="*/ 2147483647 w 158"/>
                <a:gd name="T57" fmla="*/ 2147483647 h 107"/>
                <a:gd name="T58" fmla="*/ 2147483647 w 158"/>
                <a:gd name="T59" fmla="*/ 2147483647 h 107"/>
                <a:gd name="T60" fmla="*/ 2147483647 w 158"/>
                <a:gd name="T61" fmla="*/ 2147483647 h 107"/>
                <a:gd name="T62" fmla="*/ 2147483647 w 158"/>
                <a:gd name="T63" fmla="*/ 2147483647 h 107"/>
                <a:gd name="T64" fmla="*/ 2147483647 w 158"/>
                <a:gd name="T65" fmla="*/ 2147483647 h 107"/>
                <a:gd name="T66" fmla="*/ 2147483647 w 158"/>
                <a:gd name="T67" fmla="*/ 2147483647 h 107"/>
                <a:gd name="T68" fmla="*/ 2147483647 w 158"/>
                <a:gd name="T69" fmla="*/ 2147483647 h 107"/>
                <a:gd name="T70" fmla="*/ 2147483647 w 158"/>
                <a:gd name="T71" fmla="*/ 2147483647 h 107"/>
                <a:gd name="T72" fmla="*/ 2147483647 w 158"/>
                <a:gd name="T73" fmla="*/ 2147483647 h 107"/>
                <a:gd name="T74" fmla="*/ 2147483647 w 158"/>
                <a:gd name="T75" fmla="*/ 2147483647 h 107"/>
                <a:gd name="T76" fmla="*/ 2147483647 w 158"/>
                <a:gd name="T77" fmla="*/ 2147483647 h 107"/>
                <a:gd name="T78" fmla="*/ 2147483647 w 158"/>
                <a:gd name="T79" fmla="*/ 2147483647 h 107"/>
                <a:gd name="T80" fmla="*/ 2147483647 w 158"/>
                <a:gd name="T81" fmla="*/ 2147483647 h 107"/>
                <a:gd name="T82" fmla="*/ 2147483647 w 158"/>
                <a:gd name="T83" fmla="*/ 0 h 107"/>
                <a:gd name="T84" fmla="*/ 2147483647 w 158"/>
                <a:gd name="T85" fmla="*/ 2147483647 h 107"/>
                <a:gd name="T86" fmla="*/ 2147483647 w 158"/>
                <a:gd name="T87" fmla="*/ 2147483647 h 107"/>
                <a:gd name="T88" fmla="*/ 2147483647 w 158"/>
                <a:gd name="T89" fmla="*/ 2147483647 h 107"/>
                <a:gd name="T90" fmla="*/ 2147483647 w 158"/>
                <a:gd name="T91" fmla="*/ 2147483647 h 107"/>
                <a:gd name="T92" fmla="*/ 2147483647 w 158"/>
                <a:gd name="T93" fmla="*/ 2147483647 h 107"/>
                <a:gd name="T94" fmla="*/ 2147483647 w 158"/>
                <a:gd name="T95" fmla="*/ 2147483647 h 107"/>
                <a:gd name="T96" fmla="*/ 2147483647 w 158"/>
                <a:gd name="T97" fmla="*/ 2147483647 h 107"/>
                <a:gd name="T98" fmla="*/ 2147483647 w 158"/>
                <a:gd name="T99" fmla="*/ 2147483647 h 107"/>
                <a:gd name="T100" fmla="*/ 2147483647 w 158"/>
                <a:gd name="T101" fmla="*/ 2147483647 h 107"/>
                <a:gd name="T102" fmla="*/ 2147483647 w 158"/>
                <a:gd name="T103" fmla="*/ 2147483647 h 107"/>
                <a:gd name="T104" fmla="*/ 2147483647 w 158"/>
                <a:gd name="T105" fmla="*/ 2147483647 h 107"/>
                <a:gd name="T106" fmla="*/ 2147483647 w 158"/>
                <a:gd name="T107" fmla="*/ 2147483647 h 107"/>
                <a:gd name="T108" fmla="*/ 2147483647 w 158"/>
                <a:gd name="T109" fmla="*/ 2147483647 h 107"/>
                <a:gd name="T110" fmla="*/ 2147483647 w 158"/>
                <a:gd name="T111" fmla="*/ 2147483647 h 1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"/>
                <a:gd name="T169" fmla="*/ 0 h 107"/>
                <a:gd name="T170" fmla="*/ 158 w 158"/>
                <a:gd name="T171" fmla="*/ 107 h 10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" h="107">
                  <a:moveTo>
                    <a:pt x="10" y="77"/>
                  </a:moveTo>
                  <a:lnTo>
                    <a:pt x="11" y="75"/>
                  </a:lnTo>
                  <a:lnTo>
                    <a:pt x="9" y="75"/>
                  </a:lnTo>
                  <a:lnTo>
                    <a:pt x="10" y="74"/>
                  </a:lnTo>
                  <a:lnTo>
                    <a:pt x="10" y="73"/>
                  </a:lnTo>
                  <a:lnTo>
                    <a:pt x="11" y="72"/>
                  </a:lnTo>
                  <a:lnTo>
                    <a:pt x="14" y="70"/>
                  </a:lnTo>
                  <a:lnTo>
                    <a:pt x="16" y="71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5" y="68"/>
                  </a:lnTo>
                  <a:lnTo>
                    <a:pt x="28" y="68"/>
                  </a:lnTo>
                  <a:lnTo>
                    <a:pt x="31" y="70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1" y="75"/>
                  </a:lnTo>
                  <a:lnTo>
                    <a:pt x="32" y="77"/>
                  </a:lnTo>
                  <a:lnTo>
                    <a:pt x="31" y="78"/>
                  </a:lnTo>
                  <a:lnTo>
                    <a:pt x="29" y="80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32" y="85"/>
                  </a:lnTo>
                  <a:lnTo>
                    <a:pt x="32" y="89"/>
                  </a:lnTo>
                  <a:lnTo>
                    <a:pt x="33" y="90"/>
                  </a:lnTo>
                  <a:lnTo>
                    <a:pt x="36" y="93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8" y="98"/>
                  </a:lnTo>
                  <a:lnTo>
                    <a:pt x="39" y="101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7" y="98"/>
                  </a:lnTo>
                  <a:lnTo>
                    <a:pt x="49" y="98"/>
                  </a:lnTo>
                  <a:lnTo>
                    <a:pt x="52" y="98"/>
                  </a:lnTo>
                  <a:lnTo>
                    <a:pt x="55" y="96"/>
                  </a:lnTo>
                  <a:lnTo>
                    <a:pt x="57" y="97"/>
                  </a:lnTo>
                  <a:lnTo>
                    <a:pt x="59" y="96"/>
                  </a:lnTo>
                  <a:lnTo>
                    <a:pt x="61" y="98"/>
                  </a:lnTo>
                  <a:lnTo>
                    <a:pt x="65" y="99"/>
                  </a:lnTo>
                  <a:lnTo>
                    <a:pt x="67" y="96"/>
                  </a:lnTo>
                  <a:lnTo>
                    <a:pt x="70" y="95"/>
                  </a:lnTo>
                  <a:lnTo>
                    <a:pt x="71" y="92"/>
                  </a:lnTo>
                  <a:lnTo>
                    <a:pt x="72" y="91"/>
                  </a:lnTo>
                  <a:lnTo>
                    <a:pt x="76" y="89"/>
                  </a:lnTo>
                  <a:lnTo>
                    <a:pt x="76" y="87"/>
                  </a:lnTo>
                  <a:lnTo>
                    <a:pt x="74" y="82"/>
                  </a:lnTo>
                  <a:lnTo>
                    <a:pt x="74" y="81"/>
                  </a:lnTo>
                  <a:lnTo>
                    <a:pt x="82" y="75"/>
                  </a:lnTo>
                  <a:lnTo>
                    <a:pt x="85" y="72"/>
                  </a:lnTo>
                  <a:lnTo>
                    <a:pt x="85" y="71"/>
                  </a:lnTo>
                  <a:lnTo>
                    <a:pt x="86" y="71"/>
                  </a:lnTo>
                  <a:lnTo>
                    <a:pt x="88" y="71"/>
                  </a:lnTo>
                  <a:lnTo>
                    <a:pt x="89" y="74"/>
                  </a:lnTo>
                  <a:lnTo>
                    <a:pt x="87" y="81"/>
                  </a:lnTo>
                  <a:lnTo>
                    <a:pt x="88" y="82"/>
                  </a:lnTo>
                  <a:lnTo>
                    <a:pt x="89" y="84"/>
                  </a:lnTo>
                  <a:lnTo>
                    <a:pt x="93" y="90"/>
                  </a:lnTo>
                  <a:lnTo>
                    <a:pt x="96" y="90"/>
                  </a:lnTo>
                  <a:lnTo>
                    <a:pt x="99" y="90"/>
                  </a:lnTo>
                  <a:lnTo>
                    <a:pt x="101" y="91"/>
                  </a:lnTo>
                  <a:lnTo>
                    <a:pt x="101" y="93"/>
                  </a:lnTo>
                  <a:lnTo>
                    <a:pt x="98" y="96"/>
                  </a:lnTo>
                  <a:lnTo>
                    <a:pt x="104" y="101"/>
                  </a:lnTo>
                  <a:lnTo>
                    <a:pt x="104" y="103"/>
                  </a:lnTo>
                  <a:lnTo>
                    <a:pt x="103" y="105"/>
                  </a:lnTo>
                  <a:lnTo>
                    <a:pt x="105" y="107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7" y="103"/>
                  </a:lnTo>
                  <a:lnTo>
                    <a:pt x="107" y="101"/>
                  </a:lnTo>
                  <a:lnTo>
                    <a:pt x="106" y="96"/>
                  </a:lnTo>
                  <a:lnTo>
                    <a:pt x="106" y="95"/>
                  </a:lnTo>
                  <a:lnTo>
                    <a:pt x="112" y="89"/>
                  </a:lnTo>
                  <a:lnTo>
                    <a:pt x="113" y="87"/>
                  </a:lnTo>
                  <a:lnTo>
                    <a:pt x="116" y="84"/>
                  </a:lnTo>
                  <a:lnTo>
                    <a:pt x="116" y="81"/>
                  </a:lnTo>
                  <a:lnTo>
                    <a:pt x="115" y="77"/>
                  </a:lnTo>
                  <a:lnTo>
                    <a:pt x="115" y="74"/>
                  </a:lnTo>
                  <a:lnTo>
                    <a:pt x="115" y="72"/>
                  </a:lnTo>
                  <a:lnTo>
                    <a:pt x="116" y="71"/>
                  </a:lnTo>
                  <a:lnTo>
                    <a:pt x="119" y="70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2" y="73"/>
                  </a:lnTo>
                  <a:lnTo>
                    <a:pt x="122" y="75"/>
                  </a:lnTo>
                  <a:lnTo>
                    <a:pt x="126" y="80"/>
                  </a:lnTo>
                  <a:lnTo>
                    <a:pt x="127" y="81"/>
                  </a:lnTo>
                  <a:lnTo>
                    <a:pt x="130" y="80"/>
                  </a:lnTo>
                  <a:lnTo>
                    <a:pt x="132" y="80"/>
                  </a:lnTo>
                  <a:lnTo>
                    <a:pt x="133" y="77"/>
                  </a:lnTo>
                  <a:lnTo>
                    <a:pt x="134" y="76"/>
                  </a:lnTo>
                  <a:lnTo>
                    <a:pt x="138" y="76"/>
                  </a:lnTo>
                  <a:lnTo>
                    <a:pt x="140" y="75"/>
                  </a:lnTo>
                  <a:lnTo>
                    <a:pt x="141" y="76"/>
                  </a:lnTo>
                  <a:lnTo>
                    <a:pt x="140" y="78"/>
                  </a:lnTo>
                  <a:lnTo>
                    <a:pt x="142" y="80"/>
                  </a:lnTo>
                  <a:lnTo>
                    <a:pt x="143" y="81"/>
                  </a:lnTo>
                  <a:lnTo>
                    <a:pt x="142" y="83"/>
                  </a:lnTo>
                  <a:lnTo>
                    <a:pt x="143" y="85"/>
                  </a:lnTo>
                  <a:lnTo>
                    <a:pt x="145" y="85"/>
                  </a:lnTo>
                  <a:lnTo>
                    <a:pt x="147" y="84"/>
                  </a:lnTo>
                  <a:lnTo>
                    <a:pt x="147" y="81"/>
                  </a:lnTo>
                  <a:lnTo>
                    <a:pt x="145" y="78"/>
                  </a:lnTo>
                  <a:lnTo>
                    <a:pt x="147" y="76"/>
                  </a:lnTo>
                  <a:lnTo>
                    <a:pt x="146" y="74"/>
                  </a:lnTo>
                  <a:lnTo>
                    <a:pt x="143" y="72"/>
                  </a:lnTo>
                  <a:lnTo>
                    <a:pt x="144" y="69"/>
                  </a:lnTo>
                  <a:lnTo>
                    <a:pt x="143" y="67"/>
                  </a:lnTo>
                  <a:lnTo>
                    <a:pt x="144" y="66"/>
                  </a:lnTo>
                  <a:lnTo>
                    <a:pt x="146" y="64"/>
                  </a:lnTo>
                  <a:lnTo>
                    <a:pt x="148" y="64"/>
                  </a:lnTo>
                  <a:lnTo>
                    <a:pt x="150" y="65"/>
                  </a:lnTo>
                  <a:lnTo>
                    <a:pt x="151" y="68"/>
                  </a:lnTo>
                  <a:lnTo>
                    <a:pt x="154" y="68"/>
                  </a:lnTo>
                  <a:lnTo>
                    <a:pt x="157" y="68"/>
                  </a:lnTo>
                  <a:lnTo>
                    <a:pt x="158" y="65"/>
                  </a:lnTo>
                  <a:lnTo>
                    <a:pt x="156" y="62"/>
                  </a:lnTo>
                  <a:lnTo>
                    <a:pt x="158" y="58"/>
                  </a:lnTo>
                  <a:lnTo>
                    <a:pt x="157" y="55"/>
                  </a:lnTo>
                  <a:lnTo>
                    <a:pt x="157" y="53"/>
                  </a:lnTo>
                  <a:lnTo>
                    <a:pt x="157" y="52"/>
                  </a:lnTo>
                  <a:lnTo>
                    <a:pt x="157" y="50"/>
                  </a:lnTo>
                  <a:lnTo>
                    <a:pt x="158" y="49"/>
                  </a:lnTo>
                  <a:lnTo>
                    <a:pt x="158" y="48"/>
                  </a:lnTo>
                  <a:lnTo>
                    <a:pt x="157" y="47"/>
                  </a:lnTo>
                  <a:lnTo>
                    <a:pt x="156" y="47"/>
                  </a:lnTo>
                  <a:lnTo>
                    <a:pt x="155" y="47"/>
                  </a:lnTo>
                  <a:lnTo>
                    <a:pt x="156" y="46"/>
                  </a:lnTo>
                  <a:lnTo>
                    <a:pt x="155" y="45"/>
                  </a:lnTo>
                  <a:lnTo>
                    <a:pt x="155" y="44"/>
                  </a:lnTo>
                  <a:lnTo>
                    <a:pt x="154" y="45"/>
                  </a:lnTo>
                  <a:lnTo>
                    <a:pt x="153" y="45"/>
                  </a:lnTo>
                  <a:lnTo>
                    <a:pt x="152" y="46"/>
                  </a:lnTo>
                  <a:lnTo>
                    <a:pt x="152" y="47"/>
                  </a:lnTo>
                  <a:lnTo>
                    <a:pt x="152" y="48"/>
                  </a:lnTo>
                  <a:lnTo>
                    <a:pt x="152" y="49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50" y="48"/>
                  </a:lnTo>
                  <a:lnTo>
                    <a:pt x="149" y="48"/>
                  </a:lnTo>
                  <a:lnTo>
                    <a:pt x="149" y="49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2"/>
                  </a:lnTo>
                  <a:lnTo>
                    <a:pt x="147" y="52"/>
                  </a:lnTo>
                  <a:lnTo>
                    <a:pt x="146" y="52"/>
                  </a:lnTo>
                  <a:lnTo>
                    <a:pt x="145" y="52"/>
                  </a:lnTo>
                  <a:lnTo>
                    <a:pt x="144" y="53"/>
                  </a:lnTo>
                  <a:lnTo>
                    <a:pt x="144" y="52"/>
                  </a:lnTo>
                  <a:lnTo>
                    <a:pt x="143" y="52"/>
                  </a:lnTo>
                  <a:lnTo>
                    <a:pt x="143" y="51"/>
                  </a:lnTo>
                  <a:lnTo>
                    <a:pt x="142" y="50"/>
                  </a:lnTo>
                  <a:lnTo>
                    <a:pt x="141" y="49"/>
                  </a:lnTo>
                  <a:lnTo>
                    <a:pt x="141" y="50"/>
                  </a:lnTo>
                  <a:lnTo>
                    <a:pt x="140" y="49"/>
                  </a:lnTo>
                  <a:lnTo>
                    <a:pt x="139" y="49"/>
                  </a:lnTo>
                  <a:lnTo>
                    <a:pt x="138" y="49"/>
                  </a:lnTo>
                  <a:lnTo>
                    <a:pt x="138" y="48"/>
                  </a:lnTo>
                  <a:lnTo>
                    <a:pt x="137" y="47"/>
                  </a:lnTo>
                  <a:lnTo>
                    <a:pt x="137" y="46"/>
                  </a:lnTo>
                  <a:lnTo>
                    <a:pt x="137" y="45"/>
                  </a:lnTo>
                  <a:lnTo>
                    <a:pt x="137" y="44"/>
                  </a:lnTo>
                  <a:lnTo>
                    <a:pt x="137" y="43"/>
                  </a:lnTo>
                  <a:lnTo>
                    <a:pt x="136" y="43"/>
                  </a:lnTo>
                  <a:lnTo>
                    <a:pt x="135" y="43"/>
                  </a:lnTo>
                  <a:lnTo>
                    <a:pt x="134" y="43"/>
                  </a:lnTo>
                  <a:lnTo>
                    <a:pt x="134" y="42"/>
                  </a:lnTo>
                  <a:lnTo>
                    <a:pt x="133" y="42"/>
                  </a:lnTo>
                  <a:lnTo>
                    <a:pt x="133" y="41"/>
                  </a:lnTo>
                  <a:lnTo>
                    <a:pt x="132" y="41"/>
                  </a:lnTo>
                  <a:lnTo>
                    <a:pt x="131" y="41"/>
                  </a:lnTo>
                  <a:lnTo>
                    <a:pt x="130" y="41"/>
                  </a:lnTo>
                  <a:lnTo>
                    <a:pt x="129" y="41"/>
                  </a:lnTo>
                  <a:lnTo>
                    <a:pt x="128" y="41"/>
                  </a:lnTo>
                  <a:lnTo>
                    <a:pt x="128" y="40"/>
                  </a:lnTo>
                  <a:lnTo>
                    <a:pt x="128" y="41"/>
                  </a:lnTo>
                  <a:lnTo>
                    <a:pt x="127" y="41"/>
                  </a:lnTo>
                  <a:lnTo>
                    <a:pt x="126" y="41"/>
                  </a:lnTo>
                  <a:lnTo>
                    <a:pt x="125" y="40"/>
                  </a:lnTo>
                  <a:lnTo>
                    <a:pt x="125" y="41"/>
                  </a:lnTo>
                  <a:lnTo>
                    <a:pt x="124" y="41"/>
                  </a:lnTo>
                  <a:lnTo>
                    <a:pt x="124" y="40"/>
                  </a:lnTo>
                  <a:lnTo>
                    <a:pt x="125" y="39"/>
                  </a:lnTo>
                  <a:lnTo>
                    <a:pt x="125" y="38"/>
                  </a:lnTo>
                  <a:lnTo>
                    <a:pt x="125" y="37"/>
                  </a:lnTo>
                  <a:lnTo>
                    <a:pt x="125" y="36"/>
                  </a:lnTo>
                  <a:lnTo>
                    <a:pt x="124" y="35"/>
                  </a:lnTo>
                  <a:lnTo>
                    <a:pt x="124" y="34"/>
                  </a:lnTo>
                  <a:lnTo>
                    <a:pt x="124" y="33"/>
                  </a:lnTo>
                  <a:lnTo>
                    <a:pt x="125" y="33"/>
                  </a:lnTo>
                  <a:lnTo>
                    <a:pt x="125" y="32"/>
                  </a:lnTo>
                  <a:lnTo>
                    <a:pt x="125" y="31"/>
                  </a:lnTo>
                  <a:lnTo>
                    <a:pt x="126" y="30"/>
                  </a:lnTo>
                  <a:lnTo>
                    <a:pt x="126" y="29"/>
                  </a:lnTo>
                  <a:lnTo>
                    <a:pt x="127" y="28"/>
                  </a:lnTo>
                  <a:lnTo>
                    <a:pt x="128" y="27"/>
                  </a:lnTo>
                  <a:lnTo>
                    <a:pt x="128" y="25"/>
                  </a:lnTo>
                  <a:lnTo>
                    <a:pt x="129" y="24"/>
                  </a:lnTo>
                  <a:lnTo>
                    <a:pt x="130" y="24"/>
                  </a:lnTo>
                  <a:lnTo>
                    <a:pt x="131" y="24"/>
                  </a:lnTo>
                  <a:lnTo>
                    <a:pt x="131" y="23"/>
                  </a:lnTo>
                  <a:lnTo>
                    <a:pt x="130" y="22"/>
                  </a:lnTo>
                  <a:lnTo>
                    <a:pt x="130" y="21"/>
                  </a:lnTo>
                  <a:lnTo>
                    <a:pt x="130" y="20"/>
                  </a:lnTo>
                  <a:lnTo>
                    <a:pt x="129" y="19"/>
                  </a:lnTo>
                  <a:lnTo>
                    <a:pt x="128" y="19"/>
                  </a:lnTo>
                  <a:lnTo>
                    <a:pt x="128" y="18"/>
                  </a:lnTo>
                  <a:lnTo>
                    <a:pt x="128" y="17"/>
                  </a:lnTo>
                  <a:lnTo>
                    <a:pt x="127" y="17"/>
                  </a:lnTo>
                  <a:lnTo>
                    <a:pt x="127" y="18"/>
                  </a:lnTo>
                  <a:lnTo>
                    <a:pt x="126" y="18"/>
                  </a:lnTo>
                  <a:lnTo>
                    <a:pt x="125" y="18"/>
                  </a:lnTo>
                  <a:lnTo>
                    <a:pt x="124" y="18"/>
                  </a:lnTo>
                  <a:lnTo>
                    <a:pt x="124" y="17"/>
                  </a:lnTo>
                  <a:lnTo>
                    <a:pt x="123" y="17"/>
                  </a:lnTo>
                  <a:lnTo>
                    <a:pt x="123" y="16"/>
                  </a:lnTo>
                  <a:lnTo>
                    <a:pt x="122" y="16"/>
                  </a:lnTo>
                  <a:lnTo>
                    <a:pt x="121" y="14"/>
                  </a:lnTo>
                  <a:lnTo>
                    <a:pt x="121" y="13"/>
                  </a:lnTo>
                  <a:lnTo>
                    <a:pt x="120" y="12"/>
                  </a:lnTo>
                  <a:lnTo>
                    <a:pt x="119" y="12"/>
                  </a:lnTo>
                  <a:lnTo>
                    <a:pt x="119" y="11"/>
                  </a:lnTo>
                  <a:lnTo>
                    <a:pt x="118" y="10"/>
                  </a:lnTo>
                  <a:lnTo>
                    <a:pt x="117" y="10"/>
                  </a:lnTo>
                  <a:lnTo>
                    <a:pt x="116" y="10"/>
                  </a:lnTo>
                  <a:lnTo>
                    <a:pt x="116" y="9"/>
                  </a:lnTo>
                  <a:lnTo>
                    <a:pt x="115" y="9"/>
                  </a:lnTo>
                  <a:lnTo>
                    <a:pt x="115" y="8"/>
                  </a:lnTo>
                  <a:lnTo>
                    <a:pt x="113" y="7"/>
                  </a:lnTo>
                  <a:lnTo>
                    <a:pt x="109" y="5"/>
                  </a:lnTo>
                  <a:lnTo>
                    <a:pt x="108" y="5"/>
                  </a:lnTo>
                  <a:lnTo>
                    <a:pt x="107" y="7"/>
                  </a:lnTo>
                  <a:lnTo>
                    <a:pt x="106" y="8"/>
                  </a:lnTo>
                  <a:lnTo>
                    <a:pt x="105" y="8"/>
                  </a:lnTo>
                  <a:lnTo>
                    <a:pt x="104" y="8"/>
                  </a:lnTo>
                  <a:lnTo>
                    <a:pt x="103" y="6"/>
                  </a:lnTo>
                  <a:lnTo>
                    <a:pt x="102" y="7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98" y="1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5" y="2"/>
                  </a:lnTo>
                  <a:lnTo>
                    <a:pt x="93" y="2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91" y="4"/>
                  </a:lnTo>
                  <a:lnTo>
                    <a:pt x="89" y="5"/>
                  </a:lnTo>
                  <a:lnTo>
                    <a:pt x="89" y="7"/>
                  </a:lnTo>
                  <a:lnTo>
                    <a:pt x="91" y="8"/>
                  </a:lnTo>
                  <a:lnTo>
                    <a:pt x="93" y="8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7" y="8"/>
                  </a:lnTo>
                  <a:lnTo>
                    <a:pt x="95" y="10"/>
                  </a:lnTo>
                  <a:lnTo>
                    <a:pt x="95" y="11"/>
                  </a:lnTo>
                  <a:lnTo>
                    <a:pt x="94" y="11"/>
                  </a:lnTo>
                  <a:lnTo>
                    <a:pt x="94" y="10"/>
                  </a:lnTo>
                  <a:lnTo>
                    <a:pt x="91" y="11"/>
                  </a:lnTo>
                  <a:lnTo>
                    <a:pt x="92" y="11"/>
                  </a:lnTo>
                  <a:lnTo>
                    <a:pt x="91" y="12"/>
                  </a:lnTo>
                  <a:lnTo>
                    <a:pt x="89" y="13"/>
                  </a:lnTo>
                  <a:lnTo>
                    <a:pt x="87" y="13"/>
                  </a:lnTo>
                  <a:lnTo>
                    <a:pt x="86" y="12"/>
                  </a:lnTo>
                  <a:lnTo>
                    <a:pt x="85" y="10"/>
                  </a:lnTo>
                  <a:lnTo>
                    <a:pt x="82" y="10"/>
                  </a:lnTo>
                  <a:lnTo>
                    <a:pt x="77" y="12"/>
                  </a:lnTo>
                  <a:lnTo>
                    <a:pt x="76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1" y="11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5" y="11"/>
                  </a:lnTo>
                  <a:lnTo>
                    <a:pt x="64" y="12"/>
                  </a:lnTo>
                  <a:lnTo>
                    <a:pt x="63" y="11"/>
                  </a:lnTo>
                  <a:lnTo>
                    <a:pt x="62" y="11"/>
                  </a:lnTo>
                  <a:lnTo>
                    <a:pt x="61" y="10"/>
                  </a:lnTo>
                  <a:lnTo>
                    <a:pt x="60" y="11"/>
                  </a:lnTo>
                  <a:lnTo>
                    <a:pt x="59" y="12"/>
                  </a:lnTo>
                  <a:lnTo>
                    <a:pt x="58" y="14"/>
                  </a:lnTo>
                  <a:lnTo>
                    <a:pt x="57" y="14"/>
                  </a:lnTo>
                  <a:lnTo>
                    <a:pt x="55" y="15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3" y="18"/>
                  </a:lnTo>
                  <a:lnTo>
                    <a:pt x="53" y="19"/>
                  </a:lnTo>
                  <a:lnTo>
                    <a:pt x="53" y="18"/>
                  </a:lnTo>
                  <a:lnTo>
                    <a:pt x="52" y="18"/>
                  </a:lnTo>
                  <a:lnTo>
                    <a:pt x="51" y="17"/>
                  </a:lnTo>
                  <a:lnTo>
                    <a:pt x="49" y="17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3" y="14"/>
                  </a:lnTo>
                  <a:lnTo>
                    <a:pt x="40" y="14"/>
                  </a:lnTo>
                  <a:lnTo>
                    <a:pt x="39" y="16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41" y="19"/>
                  </a:lnTo>
                  <a:lnTo>
                    <a:pt x="42" y="21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7" y="26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4" y="31"/>
                  </a:lnTo>
                  <a:lnTo>
                    <a:pt x="31" y="32"/>
                  </a:lnTo>
                  <a:lnTo>
                    <a:pt x="29" y="35"/>
                  </a:lnTo>
                  <a:lnTo>
                    <a:pt x="28" y="36"/>
                  </a:lnTo>
                  <a:lnTo>
                    <a:pt x="26" y="39"/>
                  </a:lnTo>
                  <a:lnTo>
                    <a:pt x="20" y="41"/>
                  </a:lnTo>
                  <a:lnTo>
                    <a:pt x="19" y="43"/>
                  </a:lnTo>
                  <a:lnTo>
                    <a:pt x="20" y="45"/>
                  </a:lnTo>
                  <a:lnTo>
                    <a:pt x="20" y="46"/>
                  </a:lnTo>
                  <a:lnTo>
                    <a:pt x="19" y="47"/>
                  </a:lnTo>
                  <a:lnTo>
                    <a:pt x="19" y="50"/>
                  </a:lnTo>
                  <a:lnTo>
                    <a:pt x="15" y="53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8" y="64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7" y="74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4" y="79"/>
                  </a:lnTo>
                  <a:lnTo>
                    <a:pt x="1" y="80"/>
                  </a:lnTo>
                  <a:lnTo>
                    <a:pt x="0" y="83"/>
                  </a:lnTo>
                  <a:lnTo>
                    <a:pt x="3" y="83"/>
                  </a:lnTo>
                  <a:lnTo>
                    <a:pt x="5" y="82"/>
                  </a:lnTo>
                  <a:lnTo>
                    <a:pt x="7" y="83"/>
                  </a:lnTo>
                  <a:lnTo>
                    <a:pt x="9" y="82"/>
                  </a:lnTo>
                  <a:lnTo>
                    <a:pt x="11" y="77"/>
                  </a:lnTo>
                  <a:lnTo>
                    <a:pt x="10" y="77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8" name="Freeform 339"/>
            <p:cNvSpPr>
              <a:spLocks/>
            </p:cNvSpPr>
            <p:nvPr/>
          </p:nvSpPr>
          <p:spPr bwMode="auto">
            <a:xfrm>
              <a:off x="3359649" y="4325283"/>
              <a:ext cx="5176" cy="2559"/>
            </a:xfrm>
            <a:custGeom>
              <a:avLst/>
              <a:gdLst>
                <a:gd name="T0" fmla="*/ 2147483647 w 2"/>
                <a:gd name="T1" fmla="*/ 2147483647 h 1"/>
                <a:gd name="T2" fmla="*/ 0 w 2"/>
                <a:gd name="T3" fmla="*/ 2147483647 h 1"/>
                <a:gd name="T4" fmla="*/ 2147483647 w 2"/>
                <a:gd name="T5" fmla="*/ 0 h 1"/>
                <a:gd name="T6" fmla="*/ 2147483647 w 2"/>
                <a:gd name="T7" fmla="*/ 0 h 1"/>
                <a:gd name="T8" fmla="*/ 2147483647 w 2"/>
                <a:gd name="T9" fmla="*/ 0 h 1"/>
                <a:gd name="T10" fmla="*/ 2147483647 w 2"/>
                <a:gd name="T11" fmla="*/ 2147483647 h 1"/>
                <a:gd name="T12" fmla="*/ 2147483647 w 2"/>
                <a:gd name="T13" fmla="*/ 0 h 1"/>
                <a:gd name="T14" fmla="*/ 2147483647 w 2"/>
                <a:gd name="T15" fmla="*/ 2147483647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1"/>
                <a:gd name="T26" fmla="*/ 2 w 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1">
                  <a:moveTo>
                    <a:pt x="1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29" name="Freeform 340"/>
            <p:cNvSpPr>
              <a:spLocks/>
            </p:cNvSpPr>
            <p:nvPr/>
          </p:nvSpPr>
          <p:spPr bwMode="auto">
            <a:xfrm>
              <a:off x="1641282" y="4655274"/>
              <a:ext cx="1177497" cy="1076952"/>
            </a:xfrm>
            <a:custGeom>
              <a:avLst/>
              <a:gdLst>
                <a:gd name="T0" fmla="*/ 2147483647 w 455"/>
                <a:gd name="T1" fmla="*/ 2147483647 h 421"/>
                <a:gd name="T2" fmla="*/ 2147483647 w 455"/>
                <a:gd name="T3" fmla="*/ 2147483647 h 421"/>
                <a:gd name="T4" fmla="*/ 2147483647 w 455"/>
                <a:gd name="T5" fmla="*/ 2147483647 h 421"/>
                <a:gd name="T6" fmla="*/ 2147483647 w 455"/>
                <a:gd name="T7" fmla="*/ 2147483647 h 421"/>
                <a:gd name="T8" fmla="*/ 2147483647 w 455"/>
                <a:gd name="T9" fmla="*/ 2147483647 h 421"/>
                <a:gd name="T10" fmla="*/ 2147483647 w 455"/>
                <a:gd name="T11" fmla="*/ 2147483647 h 421"/>
                <a:gd name="T12" fmla="*/ 2147483647 w 455"/>
                <a:gd name="T13" fmla="*/ 2147483647 h 421"/>
                <a:gd name="T14" fmla="*/ 2147483647 w 455"/>
                <a:gd name="T15" fmla="*/ 2147483647 h 421"/>
                <a:gd name="T16" fmla="*/ 2147483647 w 455"/>
                <a:gd name="T17" fmla="*/ 2147483647 h 421"/>
                <a:gd name="T18" fmla="*/ 2147483647 w 455"/>
                <a:gd name="T19" fmla="*/ 2147483647 h 421"/>
                <a:gd name="T20" fmla="*/ 2147483647 w 455"/>
                <a:gd name="T21" fmla="*/ 2147483647 h 421"/>
                <a:gd name="T22" fmla="*/ 2147483647 w 455"/>
                <a:gd name="T23" fmla="*/ 2147483647 h 421"/>
                <a:gd name="T24" fmla="*/ 2147483647 w 455"/>
                <a:gd name="T25" fmla="*/ 2147483647 h 421"/>
                <a:gd name="T26" fmla="*/ 2147483647 w 455"/>
                <a:gd name="T27" fmla="*/ 2147483647 h 421"/>
                <a:gd name="T28" fmla="*/ 2147483647 w 455"/>
                <a:gd name="T29" fmla="*/ 2147483647 h 421"/>
                <a:gd name="T30" fmla="*/ 2147483647 w 455"/>
                <a:gd name="T31" fmla="*/ 2147483647 h 421"/>
                <a:gd name="T32" fmla="*/ 2147483647 w 455"/>
                <a:gd name="T33" fmla="*/ 2147483647 h 421"/>
                <a:gd name="T34" fmla="*/ 2147483647 w 455"/>
                <a:gd name="T35" fmla="*/ 2147483647 h 421"/>
                <a:gd name="T36" fmla="*/ 2147483647 w 455"/>
                <a:gd name="T37" fmla="*/ 2147483647 h 421"/>
                <a:gd name="T38" fmla="*/ 2147483647 w 455"/>
                <a:gd name="T39" fmla="*/ 2147483647 h 421"/>
                <a:gd name="T40" fmla="*/ 2147483647 w 455"/>
                <a:gd name="T41" fmla="*/ 2147483647 h 421"/>
                <a:gd name="T42" fmla="*/ 2147483647 w 455"/>
                <a:gd name="T43" fmla="*/ 2147483647 h 421"/>
                <a:gd name="T44" fmla="*/ 2147483647 w 455"/>
                <a:gd name="T45" fmla="*/ 0 h 421"/>
                <a:gd name="T46" fmla="*/ 2147483647 w 455"/>
                <a:gd name="T47" fmla="*/ 2147483647 h 421"/>
                <a:gd name="T48" fmla="*/ 2147483647 w 455"/>
                <a:gd name="T49" fmla="*/ 2147483647 h 421"/>
                <a:gd name="T50" fmla="*/ 2147483647 w 455"/>
                <a:gd name="T51" fmla="*/ 2147483647 h 421"/>
                <a:gd name="T52" fmla="*/ 2147483647 w 455"/>
                <a:gd name="T53" fmla="*/ 2147483647 h 421"/>
                <a:gd name="T54" fmla="*/ 2147483647 w 455"/>
                <a:gd name="T55" fmla="*/ 2147483647 h 421"/>
                <a:gd name="T56" fmla="*/ 2147483647 w 455"/>
                <a:gd name="T57" fmla="*/ 2147483647 h 421"/>
                <a:gd name="T58" fmla="*/ 2147483647 w 455"/>
                <a:gd name="T59" fmla="*/ 2147483647 h 421"/>
                <a:gd name="T60" fmla="*/ 2147483647 w 455"/>
                <a:gd name="T61" fmla="*/ 2147483647 h 421"/>
                <a:gd name="T62" fmla="*/ 2147483647 w 455"/>
                <a:gd name="T63" fmla="*/ 2147483647 h 421"/>
                <a:gd name="T64" fmla="*/ 2147483647 w 455"/>
                <a:gd name="T65" fmla="*/ 2147483647 h 421"/>
                <a:gd name="T66" fmla="*/ 2147483647 w 455"/>
                <a:gd name="T67" fmla="*/ 2147483647 h 421"/>
                <a:gd name="T68" fmla="*/ 2147483647 w 455"/>
                <a:gd name="T69" fmla="*/ 2147483647 h 421"/>
                <a:gd name="T70" fmla="*/ 2147483647 w 455"/>
                <a:gd name="T71" fmla="*/ 2147483647 h 421"/>
                <a:gd name="T72" fmla="*/ 2147483647 w 455"/>
                <a:gd name="T73" fmla="*/ 2147483647 h 421"/>
                <a:gd name="T74" fmla="*/ 2147483647 w 455"/>
                <a:gd name="T75" fmla="*/ 2147483647 h 421"/>
                <a:gd name="T76" fmla="*/ 2147483647 w 455"/>
                <a:gd name="T77" fmla="*/ 2147483647 h 421"/>
                <a:gd name="T78" fmla="*/ 2147483647 w 455"/>
                <a:gd name="T79" fmla="*/ 2147483647 h 421"/>
                <a:gd name="T80" fmla="*/ 2147483647 w 455"/>
                <a:gd name="T81" fmla="*/ 2147483647 h 421"/>
                <a:gd name="T82" fmla="*/ 2147483647 w 455"/>
                <a:gd name="T83" fmla="*/ 2147483647 h 421"/>
                <a:gd name="T84" fmla="*/ 2147483647 w 455"/>
                <a:gd name="T85" fmla="*/ 2147483647 h 421"/>
                <a:gd name="T86" fmla="*/ 2147483647 w 455"/>
                <a:gd name="T87" fmla="*/ 2147483647 h 421"/>
                <a:gd name="T88" fmla="*/ 2147483647 w 455"/>
                <a:gd name="T89" fmla="*/ 2147483647 h 421"/>
                <a:gd name="T90" fmla="*/ 2147483647 w 455"/>
                <a:gd name="T91" fmla="*/ 2147483647 h 421"/>
                <a:gd name="T92" fmla="*/ 2147483647 w 455"/>
                <a:gd name="T93" fmla="*/ 2147483647 h 421"/>
                <a:gd name="T94" fmla="*/ 2147483647 w 455"/>
                <a:gd name="T95" fmla="*/ 2147483647 h 421"/>
                <a:gd name="T96" fmla="*/ 2147483647 w 455"/>
                <a:gd name="T97" fmla="*/ 2147483647 h 421"/>
                <a:gd name="T98" fmla="*/ 2147483647 w 455"/>
                <a:gd name="T99" fmla="*/ 2147483647 h 421"/>
                <a:gd name="T100" fmla="*/ 2147483647 w 455"/>
                <a:gd name="T101" fmla="*/ 2147483647 h 421"/>
                <a:gd name="T102" fmla="*/ 2147483647 w 455"/>
                <a:gd name="T103" fmla="*/ 2147483647 h 421"/>
                <a:gd name="T104" fmla="*/ 2147483647 w 455"/>
                <a:gd name="T105" fmla="*/ 2147483647 h 421"/>
                <a:gd name="T106" fmla="*/ 2147483647 w 455"/>
                <a:gd name="T107" fmla="*/ 2147483647 h 421"/>
                <a:gd name="T108" fmla="*/ 2147483647 w 455"/>
                <a:gd name="T109" fmla="*/ 2147483647 h 421"/>
                <a:gd name="T110" fmla="*/ 2147483647 w 455"/>
                <a:gd name="T111" fmla="*/ 2147483647 h 421"/>
                <a:gd name="T112" fmla="*/ 2147483647 w 455"/>
                <a:gd name="T113" fmla="*/ 2147483647 h 421"/>
                <a:gd name="T114" fmla="*/ 2147483647 w 455"/>
                <a:gd name="T115" fmla="*/ 2147483647 h 421"/>
                <a:gd name="T116" fmla="*/ 2147483647 w 455"/>
                <a:gd name="T117" fmla="*/ 2147483647 h 421"/>
                <a:gd name="T118" fmla="*/ 0 w 455"/>
                <a:gd name="T119" fmla="*/ 2147483647 h 421"/>
                <a:gd name="T120" fmla="*/ 2147483647 w 455"/>
                <a:gd name="T121" fmla="*/ 2147483647 h 4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55"/>
                <a:gd name="T184" fmla="*/ 0 h 421"/>
                <a:gd name="T185" fmla="*/ 455 w 455"/>
                <a:gd name="T186" fmla="*/ 421 h 4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55" h="421">
                  <a:moveTo>
                    <a:pt x="30" y="295"/>
                  </a:moveTo>
                  <a:lnTo>
                    <a:pt x="30" y="293"/>
                  </a:lnTo>
                  <a:lnTo>
                    <a:pt x="27" y="293"/>
                  </a:lnTo>
                  <a:lnTo>
                    <a:pt x="26" y="295"/>
                  </a:lnTo>
                  <a:lnTo>
                    <a:pt x="25" y="295"/>
                  </a:lnTo>
                  <a:lnTo>
                    <a:pt x="24" y="295"/>
                  </a:lnTo>
                  <a:lnTo>
                    <a:pt x="23" y="295"/>
                  </a:lnTo>
                  <a:lnTo>
                    <a:pt x="23" y="292"/>
                  </a:lnTo>
                  <a:lnTo>
                    <a:pt x="23" y="290"/>
                  </a:lnTo>
                  <a:lnTo>
                    <a:pt x="22" y="289"/>
                  </a:lnTo>
                  <a:lnTo>
                    <a:pt x="21" y="286"/>
                  </a:lnTo>
                  <a:lnTo>
                    <a:pt x="20" y="283"/>
                  </a:lnTo>
                  <a:lnTo>
                    <a:pt x="20" y="281"/>
                  </a:lnTo>
                  <a:lnTo>
                    <a:pt x="18" y="280"/>
                  </a:lnTo>
                  <a:lnTo>
                    <a:pt x="20" y="279"/>
                  </a:lnTo>
                  <a:lnTo>
                    <a:pt x="20" y="277"/>
                  </a:lnTo>
                  <a:lnTo>
                    <a:pt x="18" y="277"/>
                  </a:lnTo>
                  <a:lnTo>
                    <a:pt x="20" y="276"/>
                  </a:lnTo>
                  <a:lnTo>
                    <a:pt x="20" y="274"/>
                  </a:lnTo>
                  <a:lnTo>
                    <a:pt x="23" y="271"/>
                  </a:lnTo>
                  <a:lnTo>
                    <a:pt x="23" y="270"/>
                  </a:lnTo>
                  <a:lnTo>
                    <a:pt x="23" y="269"/>
                  </a:lnTo>
                  <a:lnTo>
                    <a:pt x="24" y="265"/>
                  </a:lnTo>
                  <a:lnTo>
                    <a:pt x="29" y="263"/>
                  </a:lnTo>
                  <a:lnTo>
                    <a:pt x="30" y="262"/>
                  </a:lnTo>
                  <a:lnTo>
                    <a:pt x="32" y="262"/>
                  </a:lnTo>
                  <a:lnTo>
                    <a:pt x="33" y="260"/>
                  </a:lnTo>
                  <a:lnTo>
                    <a:pt x="35" y="259"/>
                  </a:lnTo>
                  <a:lnTo>
                    <a:pt x="35" y="257"/>
                  </a:lnTo>
                  <a:lnTo>
                    <a:pt x="39" y="254"/>
                  </a:lnTo>
                  <a:lnTo>
                    <a:pt x="39" y="253"/>
                  </a:lnTo>
                  <a:lnTo>
                    <a:pt x="39" y="249"/>
                  </a:lnTo>
                  <a:lnTo>
                    <a:pt x="39" y="247"/>
                  </a:lnTo>
                  <a:lnTo>
                    <a:pt x="37" y="247"/>
                  </a:lnTo>
                  <a:lnTo>
                    <a:pt x="35" y="247"/>
                  </a:lnTo>
                  <a:lnTo>
                    <a:pt x="33" y="246"/>
                  </a:lnTo>
                  <a:lnTo>
                    <a:pt x="35" y="244"/>
                  </a:lnTo>
                  <a:lnTo>
                    <a:pt x="33" y="243"/>
                  </a:lnTo>
                  <a:lnTo>
                    <a:pt x="32" y="241"/>
                  </a:lnTo>
                  <a:lnTo>
                    <a:pt x="32" y="237"/>
                  </a:lnTo>
                  <a:lnTo>
                    <a:pt x="30" y="232"/>
                  </a:lnTo>
                  <a:lnTo>
                    <a:pt x="32" y="226"/>
                  </a:lnTo>
                  <a:lnTo>
                    <a:pt x="29" y="224"/>
                  </a:lnTo>
                  <a:lnTo>
                    <a:pt x="29" y="223"/>
                  </a:lnTo>
                  <a:lnTo>
                    <a:pt x="27" y="222"/>
                  </a:lnTo>
                  <a:lnTo>
                    <a:pt x="26" y="220"/>
                  </a:lnTo>
                  <a:lnTo>
                    <a:pt x="25" y="219"/>
                  </a:lnTo>
                  <a:lnTo>
                    <a:pt x="25" y="215"/>
                  </a:lnTo>
                  <a:lnTo>
                    <a:pt x="26" y="214"/>
                  </a:lnTo>
                  <a:lnTo>
                    <a:pt x="27" y="216"/>
                  </a:lnTo>
                  <a:lnTo>
                    <a:pt x="29" y="216"/>
                  </a:lnTo>
                  <a:lnTo>
                    <a:pt x="32" y="217"/>
                  </a:lnTo>
                  <a:lnTo>
                    <a:pt x="34" y="217"/>
                  </a:lnTo>
                  <a:lnTo>
                    <a:pt x="36" y="217"/>
                  </a:lnTo>
                  <a:lnTo>
                    <a:pt x="39" y="219"/>
                  </a:lnTo>
                  <a:lnTo>
                    <a:pt x="41" y="219"/>
                  </a:lnTo>
                  <a:lnTo>
                    <a:pt x="43" y="219"/>
                  </a:lnTo>
                  <a:lnTo>
                    <a:pt x="45" y="219"/>
                  </a:lnTo>
                  <a:lnTo>
                    <a:pt x="47" y="217"/>
                  </a:lnTo>
                  <a:lnTo>
                    <a:pt x="47" y="215"/>
                  </a:lnTo>
                  <a:lnTo>
                    <a:pt x="48" y="214"/>
                  </a:lnTo>
                  <a:lnTo>
                    <a:pt x="48" y="212"/>
                  </a:lnTo>
                  <a:lnTo>
                    <a:pt x="50" y="211"/>
                  </a:lnTo>
                  <a:lnTo>
                    <a:pt x="51" y="210"/>
                  </a:lnTo>
                  <a:lnTo>
                    <a:pt x="52" y="210"/>
                  </a:lnTo>
                  <a:lnTo>
                    <a:pt x="53" y="207"/>
                  </a:lnTo>
                  <a:lnTo>
                    <a:pt x="54" y="205"/>
                  </a:lnTo>
                  <a:lnTo>
                    <a:pt x="55" y="204"/>
                  </a:lnTo>
                  <a:lnTo>
                    <a:pt x="56" y="202"/>
                  </a:lnTo>
                  <a:lnTo>
                    <a:pt x="55" y="201"/>
                  </a:lnTo>
                  <a:lnTo>
                    <a:pt x="54" y="199"/>
                  </a:lnTo>
                  <a:lnTo>
                    <a:pt x="53" y="198"/>
                  </a:lnTo>
                  <a:lnTo>
                    <a:pt x="53" y="196"/>
                  </a:lnTo>
                  <a:lnTo>
                    <a:pt x="51" y="196"/>
                  </a:lnTo>
                  <a:lnTo>
                    <a:pt x="51" y="193"/>
                  </a:lnTo>
                  <a:lnTo>
                    <a:pt x="50" y="191"/>
                  </a:lnTo>
                  <a:lnTo>
                    <a:pt x="51" y="191"/>
                  </a:lnTo>
                  <a:lnTo>
                    <a:pt x="52" y="189"/>
                  </a:lnTo>
                  <a:lnTo>
                    <a:pt x="54" y="189"/>
                  </a:lnTo>
                  <a:lnTo>
                    <a:pt x="54" y="188"/>
                  </a:lnTo>
                  <a:lnTo>
                    <a:pt x="56" y="188"/>
                  </a:lnTo>
                  <a:lnTo>
                    <a:pt x="56" y="189"/>
                  </a:lnTo>
                  <a:lnTo>
                    <a:pt x="57" y="189"/>
                  </a:lnTo>
                  <a:lnTo>
                    <a:pt x="59" y="186"/>
                  </a:lnTo>
                  <a:lnTo>
                    <a:pt x="62" y="185"/>
                  </a:lnTo>
                  <a:lnTo>
                    <a:pt x="62" y="183"/>
                  </a:lnTo>
                  <a:lnTo>
                    <a:pt x="61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3" y="176"/>
                  </a:lnTo>
                  <a:lnTo>
                    <a:pt x="63" y="173"/>
                  </a:lnTo>
                  <a:lnTo>
                    <a:pt x="63" y="171"/>
                  </a:lnTo>
                  <a:lnTo>
                    <a:pt x="65" y="169"/>
                  </a:lnTo>
                  <a:lnTo>
                    <a:pt x="65" y="167"/>
                  </a:lnTo>
                  <a:lnTo>
                    <a:pt x="65" y="165"/>
                  </a:lnTo>
                  <a:lnTo>
                    <a:pt x="65" y="163"/>
                  </a:lnTo>
                  <a:lnTo>
                    <a:pt x="66" y="161"/>
                  </a:lnTo>
                  <a:lnTo>
                    <a:pt x="66" y="158"/>
                  </a:lnTo>
                  <a:lnTo>
                    <a:pt x="66" y="157"/>
                  </a:lnTo>
                  <a:lnTo>
                    <a:pt x="66" y="155"/>
                  </a:lnTo>
                  <a:lnTo>
                    <a:pt x="65" y="153"/>
                  </a:lnTo>
                  <a:lnTo>
                    <a:pt x="64" y="149"/>
                  </a:lnTo>
                  <a:lnTo>
                    <a:pt x="65" y="149"/>
                  </a:lnTo>
                  <a:lnTo>
                    <a:pt x="67" y="150"/>
                  </a:lnTo>
                  <a:lnTo>
                    <a:pt x="68" y="150"/>
                  </a:lnTo>
                  <a:lnTo>
                    <a:pt x="69" y="150"/>
                  </a:lnTo>
                  <a:lnTo>
                    <a:pt x="71" y="147"/>
                  </a:lnTo>
                  <a:lnTo>
                    <a:pt x="71" y="146"/>
                  </a:lnTo>
                  <a:lnTo>
                    <a:pt x="74" y="143"/>
                  </a:lnTo>
                  <a:lnTo>
                    <a:pt x="75" y="142"/>
                  </a:lnTo>
                  <a:lnTo>
                    <a:pt x="77" y="141"/>
                  </a:lnTo>
                  <a:lnTo>
                    <a:pt x="78" y="141"/>
                  </a:lnTo>
                  <a:lnTo>
                    <a:pt x="79" y="141"/>
                  </a:lnTo>
                  <a:lnTo>
                    <a:pt x="81" y="140"/>
                  </a:lnTo>
                  <a:lnTo>
                    <a:pt x="83" y="140"/>
                  </a:lnTo>
                  <a:lnTo>
                    <a:pt x="83" y="139"/>
                  </a:lnTo>
                  <a:lnTo>
                    <a:pt x="84" y="139"/>
                  </a:lnTo>
                  <a:lnTo>
                    <a:pt x="86" y="138"/>
                  </a:lnTo>
                  <a:lnTo>
                    <a:pt x="86" y="137"/>
                  </a:lnTo>
                  <a:lnTo>
                    <a:pt x="88" y="135"/>
                  </a:lnTo>
                  <a:lnTo>
                    <a:pt x="89" y="134"/>
                  </a:lnTo>
                  <a:lnTo>
                    <a:pt x="90" y="135"/>
                  </a:lnTo>
                  <a:lnTo>
                    <a:pt x="91" y="135"/>
                  </a:lnTo>
                  <a:lnTo>
                    <a:pt x="91" y="134"/>
                  </a:lnTo>
                  <a:lnTo>
                    <a:pt x="92" y="133"/>
                  </a:lnTo>
                  <a:lnTo>
                    <a:pt x="93" y="131"/>
                  </a:lnTo>
                  <a:lnTo>
                    <a:pt x="98" y="126"/>
                  </a:lnTo>
                  <a:lnTo>
                    <a:pt x="98" y="125"/>
                  </a:lnTo>
                  <a:lnTo>
                    <a:pt x="97" y="124"/>
                  </a:lnTo>
                  <a:lnTo>
                    <a:pt x="96" y="122"/>
                  </a:lnTo>
                  <a:lnTo>
                    <a:pt x="94" y="120"/>
                  </a:lnTo>
                  <a:lnTo>
                    <a:pt x="90" y="119"/>
                  </a:lnTo>
                  <a:lnTo>
                    <a:pt x="87" y="120"/>
                  </a:lnTo>
                  <a:lnTo>
                    <a:pt x="86" y="117"/>
                  </a:lnTo>
                  <a:lnTo>
                    <a:pt x="86" y="115"/>
                  </a:lnTo>
                  <a:lnTo>
                    <a:pt x="87" y="114"/>
                  </a:lnTo>
                  <a:lnTo>
                    <a:pt x="90" y="109"/>
                  </a:lnTo>
                  <a:lnTo>
                    <a:pt x="88" y="108"/>
                  </a:lnTo>
                  <a:lnTo>
                    <a:pt x="90" y="106"/>
                  </a:lnTo>
                  <a:lnTo>
                    <a:pt x="88" y="104"/>
                  </a:lnTo>
                  <a:lnTo>
                    <a:pt x="87" y="105"/>
                  </a:lnTo>
                  <a:lnTo>
                    <a:pt x="83" y="104"/>
                  </a:lnTo>
                  <a:lnTo>
                    <a:pt x="81" y="103"/>
                  </a:lnTo>
                  <a:lnTo>
                    <a:pt x="81" y="101"/>
                  </a:lnTo>
                  <a:lnTo>
                    <a:pt x="80" y="100"/>
                  </a:lnTo>
                  <a:lnTo>
                    <a:pt x="79" y="102"/>
                  </a:lnTo>
                  <a:lnTo>
                    <a:pt x="78" y="103"/>
                  </a:lnTo>
                  <a:lnTo>
                    <a:pt x="77" y="102"/>
                  </a:lnTo>
                  <a:lnTo>
                    <a:pt x="75" y="102"/>
                  </a:lnTo>
                  <a:lnTo>
                    <a:pt x="74" y="100"/>
                  </a:lnTo>
                  <a:lnTo>
                    <a:pt x="72" y="100"/>
                  </a:lnTo>
                  <a:lnTo>
                    <a:pt x="71" y="101"/>
                  </a:lnTo>
                  <a:lnTo>
                    <a:pt x="70" y="100"/>
                  </a:lnTo>
                  <a:lnTo>
                    <a:pt x="68" y="99"/>
                  </a:lnTo>
                  <a:lnTo>
                    <a:pt x="68" y="98"/>
                  </a:lnTo>
                  <a:lnTo>
                    <a:pt x="67" y="97"/>
                  </a:lnTo>
                  <a:lnTo>
                    <a:pt x="65" y="98"/>
                  </a:lnTo>
                  <a:lnTo>
                    <a:pt x="64" y="102"/>
                  </a:lnTo>
                  <a:lnTo>
                    <a:pt x="63" y="103"/>
                  </a:lnTo>
                  <a:lnTo>
                    <a:pt x="61" y="103"/>
                  </a:lnTo>
                  <a:lnTo>
                    <a:pt x="59" y="103"/>
                  </a:lnTo>
                  <a:lnTo>
                    <a:pt x="58" y="103"/>
                  </a:lnTo>
                  <a:lnTo>
                    <a:pt x="57" y="103"/>
                  </a:lnTo>
                  <a:lnTo>
                    <a:pt x="56" y="104"/>
                  </a:lnTo>
                  <a:lnTo>
                    <a:pt x="55" y="104"/>
                  </a:lnTo>
                  <a:lnTo>
                    <a:pt x="54" y="101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50" y="100"/>
                  </a:lnTo>
                  <a:lnTo>
                    <a:pt x="50" y="99"/>
                  </a:lnTo>
                  <a:lnTo>
                    <a:pt x="48" y="98"/>
                  </a:lnTo>
                  <a:lnTo>
                    <a:pt x="47" y="97"/>
                  </a:lnTo>
                  <a:lnTo>
                    <a:pt x="45" y="97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40" y="93"/>
                  </a:lnTo>
                  <a:lnTo>
                    <a:pt x="39" y="93"/>
                  </a:lnTo>
                  <a:lnTo>
                    <a:pt x="39" y="94"/>
                  </a:lnTo>
                  <a:lnTo>
                    <a:pt x="38" y="96"/>
                  </a:lnTo>
                  <a:lnTo>
                    <a:pt x="36" y="95"/>
                  </a:lnTo>
                  <a:lnTo>
                    <a:pt x="35" y="98"/>
                  </a:lnTo>
                  <a:lnTo>
                    <a:pt x="33" y="98"/>
                  </a:lnTo>
                  <a:lnTo>
                    <a:pt x="30" y="98"/>
                  </a:lnTo>
                  <a:lnTo>
                    <a:pt x="29" y="97"/>
                  </a:lnTo>
                  <a:lnTo>
                    <a:pt x="29" y="95"/>
                  </a:lnTo>
                  <a:lnTo>
                    <a:pt x="28" y="92"/>
                  </a:lnTo>
                  <a:lnTo>
                    <a:pt x="28" y="91"/>
                  </a:lnTo>
                  <a:lnTo>
                    <a:pt x="30" y="90"/>
                  </a:lnTo>
                  <a:lnTo>
                    <a:pt x="32" y="88"/>
                  </a:lnTo>
                  <a:lnTo>
                    <a:pt x="33" y="88"/>
                  </a:lnTo>
                  <a:lnTo>
                    <a:pt x="34" y="85"/>
                  </a:lnTo>
                  <a:lnTo>
                    <a:pt x="33" y="84"/>
                  </a:lnTo>
                  <a:lnTo>
                    <a:pt x="31" y="84"/>
                  </a:lnTo>
                  <a:lnTo>
                    <a:pt x="32" y="81"/>
                  </a:lnTo>
                  <a:lnTo>
                    <a:pt x="31" y="80"/>
                  </a:lnTo>
                  <a:lnTo>
                    <a:pt x="29" y="80"/>
                  </a:lnTo>
                  <a:lnTo>
                    <a:pt x="26" y="82"/>
                  </a:lnTo>
                  <a:lnTo>
                    <a:pt x="23" y="82"/>
                  </a:lnTo>
                  <a:lnTo>
                    <a:pt x="22" y="81"/>
                  </a:lnTo>
                  <a:lnTo>
                    <a:pt x="19" y="80"/>
                  </a:lnTo>
                  <a:lnTo>
                    <a:pt x="18" y="81"/>
                  </a:lnTo>
                  <a:lnTo>
                    <a:pt x="14" y="81"/>
                  </a:lnTo>
                  <a:lnTo>
                    <a:pt x="13" y="82"/>
                  </a:lnTo>
                  <a:lnTo>
                    <a:pt x="12" y="83"/>
                  </a:lnTo>
                  <a:lnTo>
                    <a:pt x="9" y="85"/>
                  </a:lnTo>
                  <a:lnTo>
                    <a:pt x="8" y="86"/>
                  </a:lnTo>
                  <a:lnTo>
                    <a:pt x="6" y="87"/>
                  </a:lnTo>
                  <a:lnTo>
                    <a:pt x="4" y="89"/>
                  </a:lnTo>
                  <a:lnTo>
                    <a:pt x="4" y="88"/>
                  </a:lnTo>
                  <a:lnTo>
                    <a:pt x="6" y="74"/>
                  </a:lnTo>
                  <a:lnTo>
                    <a:pt x="6" y="75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9" y="74"/>
                  </a:lnTo>
                  <a:lnTo>
                    <a:pt x="8" y="73"/>
                  </a:lnTo>
                  <a:lnTo>
                    <a:pt x="9" y="73"/>
                  </a:lnTo>
                  <a:lnTo>
                    <a:pt x="9" y="71"/>
                  </a:lnTo>
                  <a:lnTo>
                    <a:pt x="11" y="71"/>
                  </a:lnTo>
                  <a:lnTo>
                    <a:pt x="12" y="70"/>
                  </a:lnTo>
                  <a:lnTo>
                    <a:pt x="13" y="70"/>
                  </a:lnTo>
                  <a:lnTo>
                    <a:pt x="14" y="70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7" y="68"/>
                  </a:lnTo>
                  <a:lnTo>
                    <a:pt x="15" y="68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3" y="65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1"/>
                  </a:lnTo>
                  <a:lnTo>
                    <a:pt x="12" y="61"/>
                  </a:lnTo>
                  <a:lnTo>
                    <a:pt x="11" y="59"/>
                  </a:lnTo>
                  <a:lnTo>
                    <a:pt x="11" y="58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3"/>
                  </a:lnTo>
                  <a:lnTo>
                    <a:pt x="18" y="52"/>
                  </a:lnTo>
                  <a:lnTo>
                    <a:pt x="19" y="49"/>
                  </a:lnTo>
                  <a:lnTo>
                    <a:pt x="18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5" y="49"/>
                  </a:lnTo>
                  <a:lnTo>
                    <a:pt x="17" y="50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4" y="50"/>
                  </a:lnTo>
                  <a:lnTo>
                    <a:pt x="15" y="49"/>
                  </a:lnTo>
                  <a:lnTo>
                    <a:pt x="14" y="49"/>
                  </a:lnTo>
                  <a:lnTo>
                    <a:pt x="12" y="50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0" y="52"/>
                  </a:lnTo>
                  <a:lnTo>
                    <a:pt x="9" y="53"/>
                  </a:lnTo>
                  <a:lnTo>
                    <a:pt x="8" y="53"/>
                  </a:lnTo>
                  <a:lnTo>
                    <a:pt x="7" y="53"/>
                  </a:lnTo>
                  <a:lnTo>
                    <a:pt x="8" y="51"/>
                  </a:lnTo>
                  <a:lnTo>
                    <a:pt x="7" y="50"/>
                  </a:lnTo>
                  <a:lnTo>
                    <a:pt x="7" y="49"/>
                  </a:lnTo>
                  <a:lnTo>
                    <a:pt x="8" y="49"/>
                  </a:lnTo>
                  <a:lnTo>
                    <a:pt x="10" y="44"/>
                  </a:lnTo>
                  <a:lnTo>
                    <a:pt x="12" y="43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1"/>
                  </a:lnTo>
                  <a:lnTo>
                    <a:pt x="13" y="40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5" y="31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26" y="15"/>
                  </a:lnTo>
                  <a:lnTo>
                    <a:pt x="27" y="16"/>
                  </a:lnTo>
                  <a:lnTo>
                    <a:pt x="29" y="17"/>
                  </a:lnTo>
                  <a:lnTo>
                    <a:pt x="33" y="17"/>
                  </a:lnTo>
                  <a:lnTo>
                    <a:pt x="35" y="18"/>
                  </a:lnTo>
                  <a:lnTo>
                    <a:pt x="36" y="17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9" y="15"/>
                  </a:lnTo>
                  <a:lnTo>
                    <a:pt x="41" y="15"/>
                  </a:lnTo>
                  <a:lnTo>
                    <a:pt x="42" y="15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3" y="16"/>
                  </a:lnTo>
                  <a:lnTo>
                    <a:pt x="42" y="16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7" y="19"/>
                  </a:lnTo>
                  <a:lnTo>
                    <a:pt x="47" y="16"/>
                  </a:lnTo>
                  <a:lnTo>
                    <a:pt x="48" y="16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7" y="15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7" y="12"/>
                  </a:lnTo>
                  <a:lnTo>
                    <a:pt x="48" y="13"/>
                  </a:lnTo>
                  <a:lnTo>
                    <a:pt x="50" y="12"/>
                  </a:lnTo>
                  <a:lnTo>
                    <a:pt x="48" y="12"/>
                  </a:lnTo>
                  <a:lnTo>
                    <a:pt x="47" y="12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3" y="6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7" y="4"/>
                  </a:lnTo>
                  <a:lnTo>
                    <a:pt x="56" y="3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9" y="2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4" y="1"/>
                  </a:lnTo>
                  <a:lnTo>
                    <a:pt x="65" y="4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71" y="0"/>
                  </a:lnTo>
                  <a:lnTo>
                    <a:pt x="72" y="1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3" y="4"/>
                  </a:lnTo>
                  <a:lnTo>
                    <a:pt x="73" y="7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81" y="9"/>
                  </a:lnTo>
                  <a:lnTo>
                    <a:pt x="82" y="12"/>
                  </a:lnTo>
                  <a:lnTo>
                    <a:pt x="83" y="13"/>
                  </a:lnTo>
                  <a:lnTo>
                    <a:pt x="84" y="15"/>
                  </a:lnTo>
                  <a:lnTo>
                    <a:pt x="83" y="17"/>
                  </a:lnTo>
                  <a:lnTo>
                    <a:pt x="85" y="16"/>
                  </a:lnTo>
                  <a:lnTo>
                    <a:pt x="91" y="18"/>
                  </a:lnTo>
                  <a:lnTo>
                    <a:pt x="93" y="18"/>
                  </a:lnTo>
                  <a:lnTo>
                    <a:pt x="95" y="18"/>
                  </a:lnTo>
                  <a:lnTo>
                    <a:pt x="98" y="19"/>
                  </a:lnTo>
                  <a:lnTo>
                    <a:pt x="99" y="19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2" y="21"/>
                  </a:lnTo>
                  <a:lnTo>
                    <a:pt x="103" y="20"/>
                  </a:lnTo>
                  <a:lnTo>
                    <a:pt x="105" y="20"/>
                  </a:lnTo>
                  <a:lnTo>
                    <a:pt x="107" y="21"/>
                  </a:lnTo>
                  <a:lnTo>
                    <a:pt x="109" y="22"/>
                  </a:lnTo>
                  <a:lnTo>
                    <a:pt x="111" y="22"/>
                  </a:lnTo>
                  <a:lnTo>
                    <a:pt x="112" y="22"/>
                  </a:lnTo>
                  <a:lnTo>
                    <a:pt x="113" y="22"/>
                  </a:lnTo>
                  <a:lnTo>
                    <a:pt x="115" y="23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1" y="23"/>
                  </a:lnTo>
                  <a:lnTo>
                    <a:pt x="121" y="24"/>
                  </a:lnTo>
                  <a:lnTo>
                    <a:pt x="122" y="23"/>
                  </a:lnTo>
                  <a:lnTo>
                    <a:pt x="123" y="25"/>
                  </a:lnTo>
                  <a:lnTo>
                    <a:pt x="126" y="25"/>
                  </a:lnTo>
                  <a:lnTo>
                    <a:pt x="127" y="24"/>
                  </a:lnTo>
                  <a:lnTo>
                    <a:pt x="129" y="25"/>
                  </a:lnTo>
                  <a:lnTo>
                    <a:pt x="130" y="25"/>
                  </a:lnTo>
                  <a:lnTo>
                    <a:pt x="130" y="24"/>
                  </a:lnTo>
                  <a:lnTo>
                    <a:pt x="133" y="23"/>
                  </a:lnTo>
                  <a:lnTo>
                    <a:pt x="134" y="22"/>
                  </a:lnTo>
                  <a:lnTo>
                    <a:pt x="136" y="23"/>
                  </a:lnTo>
                  <a:lnTo>
                    <a:pt x="136" y="25"/>
                  </a:lnTo>
                  <a:lnTo>
                    <a:pt x="138" y="27"/>
                  </a:lnTo>
                  <a:lnTo>
                    <a:pt x="139" y="27"/>
                  </a:lnTo>
                  <a:lnTo>
                    <a:pt x="138" y="29"/>
                  </a:lnTo>
                  <a:lnTo>
                    <a:pt x="141" y="29"/>
                  </a:lnTo>
                  <a:lnTo>
                    <a:pt x="141" y="28"/>
                  </a:lnTo>
                  <a:lnTo>
                    <a:pt x="143" y="29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50" y="31"/>
                  </a:lnTo>
                  <a:lnTo>
                    <a:pt x="153" y="32"/>
                  </a:lnTo>
                  <a:lnTo>
                    <a:pt x="156" y="35"/>
                  </a:lnTo>
                  <a:lnTo>
                    <a:pt x="157" y="36"/>
                  </a:lnTo>
                  <a:lnTo>
                    <a:pt x="159" y="36"/>
                  </a:lnTo>
                  <a:lnTo>
                    <a:pt x="160" y="37"/>
                  </a:lnTo>
                  <a:lnTo>
                    <a:pt x="165" y="38"/>
                  </a:lnTo>
                  <a:lnTo>
                    <a:pt x="167" y="40"/>
                  </a:lnTo>
                  <a:lnTo>
                    <a:pt x="170" y="41"/>
                  </a:lnTo>
                  <a:lnTo>
                    <a:pt x="173" y="43"/>
                  </a:lnTo>
                  <a:lnTo>
                    <a:pt x="177" y="44"/>
                  </a:lnTo>
                  <a:lnTo>
                    <a:pt x="178" y="44"/>
                  </a:lnTo>
                  <a:lnTo>
                    <a:pt x="178" y="45"/>
                  </a:lnTo>
                  <a:lnTo>
                    <a:pt x="180" y="46"/>
                  </a:lnTo>
                  <a:lnTo>
                    <a:pt x="182" y="45"/>
                  </a:lnTo>
                  <a:lnTo>
                    <a:pt x="183" y="46"/>
                  </a:lnTo>
                  <a:lnTo>
                    <a:pt x="184" y="46"/>
                  </a:lnTo>
                  <a:lnTo>
                    <a:pt x="185" y="47"/>
                  </a:lnTo>
                  <a:lnTo>
                    <a:pt x="186" y="46"/>
                  </a:lnTo>
                  <a:lnTo>
                    <a:pt x="190" y="47"/>
                  </a:lnTo>
                  <a:lnTo>
                    <a:pt x="192" y="46"/>
                  </a:lnTo>
                  <a:lnTo>
                    <a:pt x="193" y="46"/>
                  </a:lnTo>
                  <a:lnTo>
                    <a:pt x="194" y="46"/>
                  </a:lnTo>
                  <a:lnTo>
                    <a:pt x="195" y="47"/>
                  </a:lnTo>
                  <a:lnTo>
                    <a:pt x="195" y="46"/>
                  </a:lnTo>
                  <a:lnTo>
                    <a:pt x="197" y="46"/>
                  </a:lnTo>
                  <a:lnTo>
                    <a:pt x="198" y="45"/>
                  </a:lnTo>
                  <a:lnTo>
                    <a:pt x="201" y="45"/>
                  </a:lnTo>
                  <a:lnTo>
                    <a:pt x="202" y="45"/>
                  </a:lnTo>
                  <a:lnTo>
                    <a:pt x="203" y="44"/>
                  </a:lnTo>
                  <a:lnTo>
                    <a:pt x="204" y="45"/>
                  </a:lnTo>
                  <a:lnTo>
                    <a:pt x="204" y="46"/>
                  </a:lnTo>
                  <a:lnTo>
                    <a:pt x="203" y="47"/>
                  </a:lnTo>
                  <a:lnTo>
                    <a:pt x="202" y="47"/>
                  </a:lnTo>
                  <a:lnTo>
                    <a:pt x="202" y="49"/>
                  </a:lnTo>
                  <a:lnTo>
                    <a:pt x="203" y="49"/>
                  </a:lnTo>
                  <a:lnTo>
                    <a:pt x="204" y="47"/>
                  </a:lnTo>
                  <a:lnTo>
                    <a:pt x="206" y="46"/>
                  </a:lnTo>
                  <a:lnTo>
                    <a:pt x="208" y="47"/>
                  </a:lnTo>
                  <a:lnTo>
                    <a:pt x="210" y="46"/>
                  </a:lnTo>
                  <a:lnTo>
                    <a:pt x="210" y="47"/>
                  </a:lnTo>
                  <a:lnTo>
                    <a:pt x="210" y="46"/>
                  </a:lnTo>
                  <a:lnTo>
                    <a:pt x="211" y="45"/>
                  </a:lnTo>
                  <a:lnTo>
                    <a:pt x="211" y="46"/>
                  </a:lnTo>
                  <a:lnTo>
                    <a:pt x="212" y="46"/>
                  </a:lnTo>
                  <a:lnTo>
                    <a:pt x="213" y="47"/>
                  </a:lnTo>
                  <a:lnTo>
                    <a:pt x="213" y="48"/>
                  </a:lnTo>
                  <a:lnTo>
                    <a:pt x="215" y="48"/>
                  </a:lnTo>
                  <a:lnTo>
                    <a:pt x="216" y="49"/>
                  </a:lnTo>
                  <a:lnTo>
                    <a:pt x="216" y="50"/>
                  </a:lnTo>
                  <a:lnTo>
                    <a:pt x="214" y="49"/>
                  </a:lnTo>
                  <a:lnTo>
                    <a:pt x="214" y="50"/>
                  </a:lnTo>
                  <a:lnTo>
                    <a:pt x="215" y="50"/>
                  </a:lnTo>
                  <a:lnTo>
                    <a:pt x="216" y="51"/>
                  </a:lnTo>
                  <a:lnTo>
                    <a:pt x="220" y="52"/>
                  </a:lnTo>
                  <a:lnTo>
                    <a:pt x="220" y="53"/>
                  </a:lnTo>
                  <a:lnTo>
                    <a:pt x="221" y="52"/>
                  </a:lnTo>
                  <a:lnTo>
                    <a:pt x="222" y="53"/>
                  </a:lnTo>
                  <a:lnTo>
                    <a:pt x="224" y="53"/>
                  </a:lnTo>
                  <a:lnTo>
                    <a:pt x="224" y="55"/>
                  </a:lnTo>
                  <a:lnTo>
                    <a:pt x="226" y="57"/>
                  </a:lnTo>
                  <a:lnTo>
                    <a:pt x="227" y="57"/>
                  </a:lnTo>
                  <a:lnTo>
                    <a:pt x="227" y="56"/>
                  </a:lnTo>
                  <a:lnTo>
                    <a:pt x="228" y="56"/>
                  </a:lnTo>
                  <a:lnTo>
                    <a:pt x="229" y="58"/>
                  </a:lnTo>
                  <a:lnTo>
                    <a:pt x="230" y="58"/>
                  </a:lnTo>
                  <a:lnTo>
                    <a:pt x="232" y="59"/>
                  </a:lnTo>
                  <a:lnTo>
                    <a:pt x="230" y="58"/>
                  </a:lnTo>
                  <a:lnTo>
                    <a:pt x="231" y="56"/>
                  </a:lnTo>
                  <a:lnTo>
                    <a:pt x="232" y="56"/>
                  </a:lnTo>
                  <a:lnTo>
                    <a:pt x="235" y="54"/>
                  </a:lnTo>
                  <a:lnTo>
                    <a:pt x="237" y="54"/>
                  </a:lnTo>
                  <a:lnTo>
                    <a:pt x="238" y="55"/>
                  </a:lnTo>
                  <a:lnTo>
                    <a:pt x="239" y="55"/>
                  </a:lnTo>
                  <a:lnTo>
                    <a:pt x="241" y="53"/>
                  </a:lnTo>
                  <a:lnTo>
                    <a:pt x="242" y="56"/>
                  </a:lnTo>
                  <a:lnTo>
                    <a:pt x="243" y="56"/>
                  </a:lnTo>
                  <a:lnTo>
                    <a:pt x="243" y="57"/>
                  </a:lnTo>
                  <a:lnTo>
                    <a:pt x="244" y="57"/>
                  </a:lnTo>
                  <a:lnTo>
                    <a:pt x="245" y="57"/>
                  </a:lnTo>
                  <a:lnTo>
                    <a:pt x="245" y="58"/>
                  </a:lnTo>
                  <a:lnTo>
                    <a:pt x="247" y="58"/>
                  </a:lnTo>
                  <a:lnTo>
                    <a:pt x="250" y="59"/>
                  </a:lnTo>
                  <a:lnTo>
                    <a:pt x="251" y="61"/>
                  </a:lnTo>
                  <a:lnTo>
                    <a:pt x="253" y="61"/>
                  </a:lnTo>
                  <a:lnTo>
                    <a:pt x="254" y="62"/>
                  </a:lnTo>
                  <a:lnTo>
                    <a:pt x="256" y="64"/>
                  </a:lnTo>
                  <a:lnTo>
                    <a:pt x="258" y="64"/>
                  </a:lnTo>
                  <a:lnTo>
                    <a:pt x="261" y="64"/>
                  </a:lnTo>
                  <a:lnTo>
                    <a:pt x="262" y="65"/>
                  </a:lnTo>
                  <a:lnTo>
                    <a:pt x="263" y="66"/>
                  </a:lnTo>
                  <a:lnTo>
                    <a:pt x="265" y="65"/>
                  </a:lnTo>
                  <a:lnTo>
                    <a:pt x="268" y="65"/>
                  </a:lnTo>
                  <a:lnTo>
                    <a:pt x="269" y="65"/>
                  </a:lnTo>
                  <a:lnTo>
                    <a:pt x="271" y="65"/>
                  </a:lnTo>
                  <a:lnTo>
                    <a:pt x="272" y="64"/>
                  </a:lnTo>
                  <a:lnTo>
                    <a:pt x="273" y="64"/>
                  </a:lnTo>
                  <a:lnTo>
                    <a:pt x="276" y="62"/>
                  </a:lnTo>
                  <a:lnTo>
                    <a:pt x="277" y="62"/>
                  </a:lnTo>
                  <a:lnTo>
                    <a:pt x="276" y="63"/>
                  </a:lnTo>
                  <a:lnTo>
                    <a:pt x="277" y="65"/>
                  </a:lnTo>
                  <a:lnTo>
                    <a:pt x="278" y="65"/>
                  </a:lnTo>
                  <a:lnTo>
                    <a:pt x="278" y="67"/>
                  </a:lnTo>
                  <a:lnTo>
                    <a:pt x="278" y="68"/>
                  </a:lnTo>
                  <a:lnTo>
                    <a:pt x="280" y="68"/>
                  </a:lnTo>
                  <a:lnTo>
                    <a:pt x="281" y="68"/>
                  </a:lnTo>
                  <a:lnTo>
                    <a:pt x="281" y="70"/>
                  </a:lnTo>
                  <a:lnTo>
                    <a:pt x="283" y="71"/>
                  </a:lnTo>
                  <a:lnTo>
                    <a:pt x="284" y="69"/>
                  </a:lnTo>
                  <a:lnTo>
                    <a:pt x="289" y="71"/>
                  </a:lnTo>
                  <a:lnTo>
                    <a:pt x="290" y="73"/>
                  </a:lnTo>
                  <a:lnTo>
                    <a:pt x="287" y="79"/>
                  </a:lnTo>
                  <a:lnTo>
                    <a:pt x="285" y="80"/>
                  </a:lnTo>
                  <a:lnTo>
                    <a:pt x="285" y="82"/>
                  </a:lnTo>
                  <a:lnTo>
                    <a:pt x="286" y="83"/>
                  </a:lnTo>
                  <a:lnTo>
                    <a:pt x="289" y="84"/>
                  </a:lnTo>
                  <a:lnTo>
                    <a:pt x="290" y="81"/>
                  </a:lnTo>
                  <a:lnTo>
                    <a:pt x="290" y="80"/>
                  </a:lnTo>
                  <a:lnTo>
                    <a:pt x="292" y="80"/>
                  </a:lnTo>
                  <a:lnTo>
                    <a:pt x="292" y="83"/>
                  </a:lnTo>
                  <a:lnTo>
                    <a:pt x="293" y="84"/>
                  </a:lnTo>
                  <a:lnTo>
                    <a:pt x="294" y="84"/>
                  </a:lnTo>
                  <a:lnTo>
                    <a:pt x="296" y="85"/>
                  </a:lnTo>
                  <a:lnTo>
                    <a:pt x="296" y="86"/>
                  </a:lnTo>
                  <a:lnTo>
                    <a:pt x="298" y="86"/>
                  </a:lnTo>
                  <a:lnTo>
                    <a:pt x="299" y="88"/>
                  </a:lnTo>
                  <a:lnTo>
                    <a:pt x="301" y="88"/>
                  </a:lnTo>
                  <a:lnTo>
                    <a:pt x="301" y="89"/>
                  </a:lnTo>
                  <a:lnTo>
                    <a:pt x="303" y="91"/>
                  </a:lnTo>
                  <a:lnTo>
                    <a:pt x="304" y="91"/>
                  </a:lnTo>
                  <a:lnTo>
                    <a:pt x="305" y="91"/>
                  </a:lnTo>
                  <a:lnTo>
                    <a:pt x="310" y="91"/>
                  </a:lnTo>
                  <a:lnTo>
                    <a:pt x="311" y="92"/>
                  </a:lnTo>
                  <a:lnTo>
                    <a:pt x="310" y="94"/>
                  </a:lnTo>
                  <a:lnTo>
                    <a:pt x="311" y="95"/>
                  </a:lnTo>
                  <a:lnTo>
                    <a:pt x="313" y="96"/>
                  </a:lnTo>
                  <a:lnTo>
                    <a:pt x="313" y="97"/>
                  </a:lnTo>
                  <a:lnTo>
                    <a:pt x="314" y="99"/>
                  </a:lnTo>
                  <a:lnTo>
                    <a:pt x="316" y="101"/>
                  </a:lnTo>
                  <a:lnTo>
                    <a:pt x="317" y="101"/>
                  </a:lnTo>
                  <a:lnTo>
                    <a:pt x="319" y="100"/>
                  </a:lnTo>
                  <a:lnTo>
                    <a:pt x="321" y="101"/>
                  </a:lnTo>
                  <a:lnTo>
                    <a:pt x="325" y="100"/>
                  </a:lnTo>
                  <a:lnTo>
                    <a:pt x="329" y="103"/>
                  </a:lnTo>
                  <a:lnTo>
                    <a:pt x="331" y="103"/>
                  </a:lnTo>
                  <a:lnTo>
                    <a:pt x="332" y="106"/>
                  </a:lnTo>
                  <a:lnTo>
                    <a:pt x="333" y="107"/>
                  </a:lnTo>
                  <a:lnTo>
                    <a:pt x="334" y="109"/>
                  </a:lnTo>
                  <a:lnTo>
                    <a:pt x="335" y="109"/>
                  </a:lnTo>
                  <a:lnTo>
                    <a:pt x="342" y="108"/>
                  </a:lnTo>
                  <a:lnTo>
                    <a:pt x="344" y="109"/>
                  </a:lnTo>
                  <a:lnTo>
                    <a:pt x="345" y="109"/>
                  </a:lnTo>
                  <a:lnTo>
                    <a:pt x="345" y="111"/>
                  </a:lnTo>
                  <a:lnTo>
                    <a:pt x="346" y="111"/>
                  </a:lnTo>
                  <a:lnTo>
                    <a:pt x="348" y="110"/>
                  </a:lnTo>
                  <a:lnTo>
                    <a:pt x="350" y="111"/>
                  </a:lnTo>
                  <a:lnTo>
                    <a:pt x="353" y="111"/>
                  </a:lnTo>
                  <a:lnTo>
                    <a:pt x="357" y="111"/>
                  </a:lnTo>
                  <a:lnTo>
                    <a:pt x="360" y="113"/>
                  </a:lnTo>
                  <a:lnTo>
                    <a:pt x="360" y="110"/>
                  </a:lnTo>
                  <a:lnTo>
                    <a:pt x="360" y="108"/>
                  </a:lnTo>
                  <a:lnTo>
                    <a:pt x="361" y="107"/>
                  </a:lnTo>
                  <a:lnTo>
                    <a:pt x="361" y="105"/>
                  </a:lnTo>
                  <a:lnTo>
                    <a:pt x="362" y="104"/>
                  </a:lnTo>
                  <a:lnTo>
                    <a:pt x="363" y="106"/>
                  </a:lnTo>
                  <a:lnTo>
                    <a:pt x="367" y="106"/>
                  </a:lnTo>
                  <a:lnTo>
                    <a:pt x="369" y="109"/>
                  </a:lnTo>
                  <a:lnTo>
                    <a:pt x="371" y="109"/>
                  </a:lnTo>
                  <a:lnTo>
                    <a:pt x="372" y="110"/>
                  </a:lnTo>
                  <a:lnTo>
                    <a:pt x="375" y="110"/>
                  </a:lnTo>
                  <a:lnTo>
                    <a:pt x="377" y="111"/>
                  </a:lnTo>
                  <a:lnTo>
                    <a:pt x="377" y="113"/>
                  </a:lnTo>
                  <a:lnTo>
                    <a:pt x="378" y="114"/>
                  </a:lnTo>
                  <a:lnTo>
                    <a:pt x="381" y="114"/>
                  </a:lnTo>
                  <a:lnTo>
                    <a:pt x="383" y="114"/>
                  </a:lnTo>
                  <a:lnTo>
                    <a:pt x="384" y="114"/>
                  </a:lnTo>
                  <a:lnTo>
                    <a:pt x="385" y="115"/>
                  </a:lnTo>
                  <a:lnTo>
                    <a:pt x="386" y="116"/>
                  </a:lnTo>
                  <a:lnTo>
                    <a:pt x="387" y="121"/>
                  </a:lnTo>
                  <a:lnTo>
                    <a:pt x="389" y="121"/>
                  </a:lnTo>
                  <a:lnTo>
                    <a:pt x="387" y="122"/>
                  </a:lnTo>
                  <a:lnTo>
                    <a:pt x="388" y="123"/>
                  </a:lnTo>
                  <a:lnTo>
                    <a:pt x="387" y="123"/>
                  </a:lnTo>
                  <a:lnTo>
                    <a:pt x="387" y="124"/>
                  </a:lnTo>
                  <a:lnTo>
                    <a:pt x="388" y="125"/>
                  </a:lnTo>
                  <a:lnTo>
                    <a:pt x="389" y="126"/>
                  </a:lnTo>
                  <a:lnTo>
                    <a:pt x="387" y="127"/>
                  </a:lnTo>
                  <a:lnTo>
                    <a:pt x="387" y="128"/>
                  </a:lnTo>
                  <a:lnTo>
                    <a:pt x="387" y="129"/>
                  </a:lnTo>
                  <a:lnTo>
                    <a:pt x="389" y="130"/>
                  </a:lnTo>
                  <a:lnTo>
                    <a:pt x="391" y="131"/>
                  </a:lnTo>
                  <a:lnTo>
                    <a:pt x="392" y="129"/>
                  </a:lnTo>
                  <a:lnTo>
                    <a:pt x="393" y="129"/>
                  </a:lnTo>
                  <a:lnTo>
                    <a:pt x="395" y="129"/>
                  </a:lnTo>
                  <a:lnTo>
                    <a:pt x="396" y="128"/>
                  </a:lnTo>
                  <a:lnTo>
                    <a:pt x="397" y="127"/>
                  </a:lnTo>
                  <a:lnTo>
                    <a:pt x="398" y="129"/>
                  </a:lnTo>
                  <a:lnTo>
                    <a:pt x="401" y="129"/>
                  </a:lnTo>
                  <a:lnTo>
                    <a:pt x="404" y="131"/>
                  </a:lnTo>
                  <a:lnTo>
                    <a:pt x="404" y="132"/>
                  </a:lnTo>
                  <a:lnTo>
                    <a:pt x="405" y="133"/>
                  </a:lnTo>
                  <a:lnTo>
                    <a:pt x="405" y="135"/>
                  </a:lnTo>
                  <a:lnTo>
                    <a:pt x="407" y="135"/>
                  </a:lnTo>
                  <a:lnTo>
                    <a:pt x="408" y="136"/>
                  </a:lnTo>
                  <a:lnTo>
                    <a:pt x="411" y="134"/>
                  </a:lnTo>
                  <a:lnTo>
                    <a:pt x="416" y="134"/>
                  </a:lnTo>
                  <a:lnTo>
                    <a:pt x="417" y="134"/>
                  </a:lnTo>
                  <a:lnTo>
                    <a:pt x="419" y="135"/>
                  </a:lnTo>
                  <a:lnTo>
                    <a:pt x="422" y="137"/>
                  </a:lnTo>
                  <a:lnTo>
                    <a:pt x="423" y="137"/>
                  </a:lnTo>
                  <a:lnTo>
                    <a:pt x="424" y="138"/>
                  </a:lnTo>
                  <a:lnTo>
                    <a:pt x="426" y="138"/>
                  </a:lnTo>
                  <a:lnTo>
                    <a:pt x="429" y="139"/>
                  </a:lnTo>
                  <a:lnTo>
                    <a:pt x="430" y="139"/>
                  </a:lnTo>
                  <a:lnTo>
                    <a:pt x="432" y="137"/>
                  </a:lnTo>
                  <a:lnTo>
                    <a:pt x="437" y="137"/>
                  </a:lnTo>
                  <a:lnTo>
                    <a:pt x="439" y="135"/>
                  </a:lnTo>
                  <a:lnTo>
                    <a:pt x="441" y="135"/>
                  </a:lnTo>
                  <a:lnTo>
                    <a:pt x="442" y="134"/>
                  </a:lnTo>
                  <a:lnTo>
                    <a:pt x="445" y="135"/>
                  </a:lnTo>
                  <a:lnTo>
                    <a:pt x="446" y="137"/>
                  </a:lnTo>
                  <a:lnTo>
                    <a:pt x="447" y="137"/>
                  </a:lnTo>
                  <a:lnTo>
                    <a:pt x="448" y="137"/>
                  </a:lnTo>
                  <a:lnTo>
                    <a:pt x="449" y="137"/>
                  </a:lnTo>
                  <a:lnTo>
                    <a:pt x="450" y="138"/>
                  </a:lnTo>
                  <a:lnTo>
                    <a:pt x="450" y="143"/>
                  </a:lnTo>
                  <a:lnTo>
                    <a:pt x="451" y="144"/>
                  </a:lnTo>
                  <a:lnTo>
                    <a:pt x="452" y="144"/>
                  </a:lnTo>
                  <a:lnTo>
                    <a:pt x="455" y="146"/>
                  </a:lnTo>
                  <a:lnTo>
                    <a:pt x="453" y="146"/>
                  </a:lnTo>
                  <a:lnTo>
                    <a:pt x="454" y="147"/>
                  </a:lnTo>
                  <a:lnTo>
                    <a:pt x="453" y="147"/>
                  </a:lnTo>
                  <a:lnTo>
                    <a:pt x="453" y="148"/>
                  </a:lnTo>
                  <a:lnTo>
                    <a:pt x="452" y="149"/>
                  </a:lnTo>
                  <a:lnTo>
                    <a:pt x="452" y="148"/>
                  </a:lnTo>
                  <a:lnTo>
                    <a:pt x="451" y="149"/>
                  </a:lnTo>
                  <a:lnTo>
                    <a:pt x="449" y="148"/>
                  </a:lnTo>
                  <a:lnTo>
                    <a:pt x="447" y="149"/>
                  </a:lnTo>
                  <a:lnTo>
                    <a:pt x="447" y="154"/>
                  </a:lnTo>
                  <a:lnTo>
                    <a:pt x="449" y="156"/>
                  </a:lnTo>
                  <a:lnTo>
                    <a:pt x="450" y="159"/>
                  </a:lnTo>
                  <a:lnTo>
                    <a:pt x="449" y="159"/>
                  </a:lnTo>
                  <a:lnTo>
                    <a:pt x="449" y="162"/>
                  </a:lnTo>
                  <a:lnTo>
                    <a:pt x="450" y="164"/>
                  </a:lnTo>
                  <a:lnTo>
                    <a:pt x="450" y="166"/>
                  </a:lnTo>
                  <a:lnTo>
                    <a:pt x="449" y="167"/>
                  </a:lnTo>
                  <a:lnTo>
                    <a:pt x="449" y="168"/>
                  </a:lnTo>
                  <a:lnTo>
                    <a:pt x="448" y="167"/>
                  </a:lnTo>
                  <a:lnTo>
                    <a:pt x="447" y="168"/>
                  </a:lnTo>
                  <a:lnTo>
                    <a:pt x="446" y="169"/>
                  </a:lnTo>
                  <a:lnTo>
                    <a:pt x="446" y="170"/>
                  </a:lnTo>
                  <a:lnTo>
                    <a:pt x="444" y="170"/>
                  </a:lnTo>
                  <a:lnTo>
                    <a:pt x="443" y="173"/>
                  </a:lnTo>
                  <a:lnTo>
                    <a:pt x="441" y="173"/>
                  </a:lnTo>
                  <a:lnTo>
                    <a:pt x="440" y="173"/>
                  </a:lnTo>
                  <a:lnTo>
                    <a:pt x="439" y="174"/>
                  </a:lnTo>
                  <a:lnTo>
                    <a:pt x="437" y="176"/>
                  </a:lnTo>
                  <a:lnTo>
                    <a:pt x="435" y="176"/>
                  </a:lnTo>
                  <a:lnTo>
                    <a:pt x="432" y="177"/>
                  </a:lnTo>
                  <a:lnTo>
                    <a:pt x="431" y="179"/>
                  </a:lnTo>
                  <a:lnTo>
                    <a:pt x="425" y="180"/>
                  </a:lnTo>
                  <a:lnTo>
                    <a:pt x="419" y="183"/>
                  </a:lnTo>
                  <a:lnTo>
                    <a:pt x="416" y="185"/>
                  </a:lnTo>
                  <a:lnTo>
                    <a:pt x="411" y="187"/>
                  </a:lnTo>
                  <a:lnTo>
                    <a:pt x="410" y="189"/>
                  </a:lnTo>
                  <a:lnTo>
                    <a:pt x="408" y="189"/>
                  </a:lnTo>
                  <a:lnTo>
                    <a:pt x="407" y="191"/>
                  </a:lnTo>
                  <a:lnTo>
                    <a:pt x="405" y="194"/>
                  </a:lnTo>
                  <a:lnTo>
                    <a:pt x="404" y="195"/>
                  </a:lnTo>
                  <a:lnTo>
                    <a:pt x="402" y="196"/>
                  </a:lnTo>
                  <a:lnTo>
                    <a:pt x="398" y="195"/>
                  </a:lnTo>
                  <a:lnTo>
                    <a:pt x="395" y="196"/>
                  </a:lnTo>
                  <a:lnTo>
                    <a:pt x="393" y="196"/>
                  </a:lnTo>
                  <a:lnTo>
                    <a:pt x="391" y="196"/>
                  </a:lnTo>
                  <a:lnTo>
                    <a:pt x="386" y="197"/>
                  </a:lnTo>
                  <a:lnTo>
                    <a:pt x="380" y="198"/>
                  </a:lnTo>
                  <a:lnTo>
                    <a:pt x="375" y="199"/>
                  </a:lnTo>
                  <a:lnTo>
                    <a:pt x="373" y="199"/>
                  </a:lnTo>
                  <a:lnTo>
                    <a:pt x="371" y="199"/>
                  </a:lnTo>
                  <a:lnTo>
                    <a:pt x="370" y="199"/>
                  </a:lnTo>
                  <a:lnTo>
                    <a:pt x="369" y="200"/>
                  </a:lnTo>
                  <a:lnTo>
                    <a:pt x="367" y="202"/>
                  </a:lnTo>
                  <a:lnTo>
                    <a:pt x="366" y="201"/>
                  </a:lnTo>
                  <a:lnTo>
                    <a:pt x="362" y="201"/>
                  </a:lnTo>
                  <a:lnTo>
                    <a:pt x="360" y="202"/>
                  </a:lnTo>
                  <a:lnTo>
                    <a:pt x="358" y="203"/>
                  </a:lnTo>
                  <a:lnTo>
                    <a:pt x="356" y="206"/>
                  </a:lnTo>
                  <a:lnTo>
                    <a:pt x="355" y="208"/>
                  </a:lnTo>
                  <a:lnTo>
                    <a:pt x="354" y="208"/>
                  </a:lnTo>
                  <a:lnTo>
                    <a:pt x="353" y="210"/>
                  </a:lnTo>
                  <a:lnTo>
                    <a:pt x="351" y="211"/>
                  </a:lnTo>
                  <a:lnTo>
                    <a:pt x="350" y="212"/>
                  </a:lnTo>
                  <a:lnTo>
                    <a:pt x="349" y="213"/>
                  </a:lnTo>
                  <a:lnTo>
                    <a:pt x="348" y="214"/>
                  </a:lnTo>
                  <a:lnTo>
                    <a:pt x="349" y="214"/>
                  </a:lnTo>
                  <a:lnTo>
                    <a:pt x="350" y="214"/>
                  </a:lnTo>
                  <a:lnTo>
                    <a:pt x="351" y="214"/>
                  </a:lnTo>
                  <a:lnTo>
                    <a:pt x="350" y="213"/>
                  </a:lnTo>
                  <a:lnTo>
                    <a:pt x="351" y="214"/>
                  </a:lnTo>
                  <a:lnTo>
                    <a:pt x="353" y="216"/>
                  </a:lnTo>
                  <a:lnTo>
                    <a:pt x="354" y="217"/>
                  </a:lnTo>
                  <a:lnTo>
                    <a:pt x="355" y="217"/>
                  </a:lnTo>
                  <a:lnTo>
                    <a:pt x="356" y="218"/>
                  </a:lnTo>
                  <a:lnTo>
                    <a:pt x="353" y="220"/>
                  </a:lnTo>
                  <a:lnTo>
                    <a:pt x="351" y="220"/>
                  </a:lnTo>
                  <a:lnTo>
                    <a:pt x="350" y="221"/>
                  </a:lnTo>
                  <a:lnTo>
                    <a:pt x="348" y="224"/>
                  </a:lnTo>
                  <a:lnTo>
                    <a:pt x="345" y="225"/>
                  </a:lnTo>
                  <a:lnTo>
                    <a:pt x="344" y="225"/>
                  </a:lnTo>
                  <a:lnTo>
                    <a:pt x="344" y="223"/>
                  </a:lnTo>
                  <a:lnTo>
                    <a:pt x="345" y="223"/>
                  </a:lnTo>
                  <a:lnTo>
                    <a:pt x="347" y="223"/>
                  </a:lnTo>
                  <a:lnTo>
                    <a:pt x="348" y="221"/>
                  </a:lnTo>
                  <a:lnTo>
                    <a:pt x="347" y="221"/>
                  </a:lnTo>
                  <a:lnTo>
                    <a:pt x="346" y="222"/>
                  </a:lnTo>
                  <a:lnTo>
                    <a:pt x="344" y="222"/>
                  </a:lnTo>
                  <a:lnTo>
                    <a:pt x="341" y="225"/>
                  </a:lnTo>
                  <a:lnTo>
                    <a:pt x="339" y="226"/>
                  </a:lnTo>
                  <a:lnTo>
                    <a:pt x="338" y="228"/>
                  </a:lnTo>
                  <a:lnTo>
                    <a:pt x="337" y="229"/>
                  </a:lnTo>
                  <a:lnTo>
                    <a:pt x="335" y="233"/>
                  </a:lnTo>
                  <a:lnTo>
                    <a:pt x="335" y="234"/>
                  </a:lnTo>
                  <a:lnTo>
                    <a:pt x="333" y="234"/>
                  </a:lnTo>
                  <a:lnTo>
                    <a:pt x="331" y="238"/>
                  </a:lnTo>
                  <a:lnTo>
                    <a:pt x="329" y="240"/>
                  </a:lnTo>
                  <a:lnTo>
                    <a:pt x="328" y="241"/>
                  </a:lnTo>
                  <a:lnTo>
                    <a:pt x="325" y="243"/>
                  </a:lnTo>
                  <a:lnTo>
                    <a:pt x="323" y="246"/>
                  </a:lnTo>
                  <a:lnTo>
                    <a:pt x="323" y="247"/>
                  </a:lnTo>
                  <a:lnTo>
                    <a:pt x="321" y="248"/>
                  </a:lnTo>
                  <a:lnTo>
                    <a:pt x="319" y="249"/>
                  </a:lnTo>
                  <a:lnTo>
                    <a:pt x="317" y="250"/>
                  </a:lnTo>
                  <a:lnTo>
                    <a:pt x="316" y="253"/>
                  </a:lnTo>
                  <a:lnTo>
                    <a:pt x="316" y="255"/>
                  </a:lnTo>
                  <a:lnTo>
                    <a:pt x="313" y="258"/>
                  </a:lnTo>
                  <a:lnTo>
                    <a:pt x="311" y="258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5" y="267"/>
                  </a:lnTo>
                  <a:lnTo>
                    <a:pt x="305" y="268"/>
                  </a:lnTo>
                  <a:lnTo>
                    <a:pt x="303" y="270"/>
                  </a:lnTo>
                  <a:lnTo>
                    <a:pt x="302" y="273"/>
                  </a:lnTo>
                  <a:lnTo>
                    <a:pt x="301" y="273"/>
                  </a:lnTo>
                  <a:lnTo>
                    <a:pt x="299" y="276"/>
                  </a:lnTo>
                  <a:lnTo>
                    <a:pt x="299" y="280"/>
                  </a:lnTo>
                  <a:lnTo>
                    <a:pt x="301" y="293"/>
                  </a:lnTo>
                  <a:lnTo>
                    <a:pt x="301" y="299"/>
                  </a:lnTo>
                  <a:lnTo>
                    <a:pt x="304" y="306"/>
                  </a:lnTo>
                  <a:lnTo>
                    <a:pt x="307" y="310"/>
                  </a:lnTo>
                  <a:lnTo>
                    <a:pt x="308" y="311"/>
                  </a:lnTo>
                  <a:lnTo>
                    <a:pt x="310" y="311"/>
                  </a:lnTo>
                  <a:lnTo>
                    <a:pt x="313" y="313"/>
                  </a:lnTo>
                  <a:lnTo>
                    <a:pt x="314" y="314"/>
                  </a:lnTo>
                  <a:lnTo>
                    <a:pt x="315" y="315"/>
                  </a:lnTo>
                  <a:lnTo>
                    <a:pt x="315" y="317"/>
                  </a:lnTo>
                  <a:lnTo>
                    <a:pt x="316" y="317"/>
                  </a:lnTo>
                  <a:lnTo>
                    <a:pt x="316" y="319"/>
                  </a:lnTo>
                  <a:lnTo>
                    <a:pt x="314" y="319"/>
                  </a:lnTo>
                  <a:lnTo>
                    <a:pt x="312" y="321"/>
                  </a:lnTo>
                  <a:lnTo>
                    <a:pt x="311" y="321"/>
                  </a:lnTo>
                  <a:lnTo>
                    <a:pt x="310" y="322"/>
                  </a:lnTo>
                  <a:lnTo>
                    <a:pt x="309" y="322"/>
                  </a:lnTo>
                  <a:lnTo>
                    <a:pt x="310" y="323"/>
                  </a:lnTo>
                  <a:lnTo>
                    <a:pt x="309" y="324"/>
                  </a:lnTo>
                  <a:lnTo>
                    <a:pt x="308" y="323"/>
                  </a:lnTo>
                  <a:lnTo>
                    <a:pt x="307" y="323"/>
                  </a:lnTo>
                  <a:lnTo>
                    <a:pt x="305" y="323"/>
                  </a:lnTo>
                  <a:lnTo>
                    <a:pt x="303" y="325"/>
                  </a:lnTo>
                  <a:lnTo>
                    <a:pt x="304" y="326"/>
                  </a:lnTo>
                  <a:lnTo>
                    <a:pt x="302" y="328"/>
                  </a:lnTo>
                  <a:lnTo>
                    <a:pt x="301" y="328"/>
                  </a:lnTo>
                  <a:lnTo>
                    <a:pt x="299" y="328"/>
                  </a:lnTo>
                  <a:lnTo>
                    <a:pt x="298" y="328"/>
                  </a:lnTo>
                  <a:lnTo>
                    <a:pt x="296" y="328"/>
                  </a:lnTo>
                  <a:lnTo>
                    <a:pt x="295" y="329"/>
                  </a:lnTo>
                  <a:lnTo>
                    <a:pt x="294" y="329"/>
                  </a:lnTo>
                  <a:lnTo>
                    <a:pt x="290" y="331"/>
                  </a:lnTo>
                  <a:lnTo>
                    <a:pt x="290" y="332"/>
                  </a:lnTo>
                  <a:lnTo>
                    <a:pt x="289" y="333"/>
                  </a:lnTo>
                  <a:lnTo>
                    <a:pt x="288" y="334"/>
                  </a:lnTo>
                  <a:lnTo>
                    <a:pt x="288" y="335"/>
                  </a:lnTo>
                  <a:lnTo>
                    <a:pt x="287" y="335"/>
                  </a:lnTo>
                  <a:lnTo>
                    <a:pt x="286" y="335"/>
                  </a:lnTo>
                  <a:lnTo>
                    <a:pt x="284" y="336"/>
                  </a:lnTo>
                  <a:lnTo>
                    <a:pt x="283" y="337"/>
                  </a:lnTo>
                  <a:lnTo>
                    <a:pt x="283" y="338"/>
                  </a:lnTo>
                  <a:lnTo>
                    <a:pt x="283" y="340"/>
                  </a:lnTo>
                  <a:lnTo>
                    <a:pt x="283" y="342"/>
                  </a:lnTo>
                  <a:lnTo>
                    <a:pt x="283" y="343"/>
                  </a:lnTo>
                  <a:lnTo>
                    <a:pt x="282" y="343"/>
                  </a:lnTo>
                  <a:lnTo>
                    <a:pt x="280" y="343"/>
                  </a:lnTo>
                  <a:lnTo>
                    <a:pt x="278" y="343"/>
                  </a:lnTo>
                  <a:lnTo>
                    <a:pt x="277" y="344"/>
                  </a:lnTo>
                  <a:lnTo>
                    <a:pt x="277" y="346"/>
                  </a:lnTo>
                  <a:lnTo>
                    <a:pt x="277" y="348"/>
                  </a:lnTo>
                  <a:lnTo>
                    <a:pt x="276" y="350"/>
                  </a:lnTo>
                  <a:lnTo>
                    <a:pt x="276" y="351"/>
                  </a:lnTo>
                  <a:lnTo>
                    <a:pt x="275" y="353"/>
                  </a:lnTo>
                  <a:lnTo>
                    <a:pt x="274" y="354"/>
                  </a:lnTo>
                  <a:lnTo>
                    <a:pt x="273" y="355"/>
                  </a:lnTo>
                  <a:lnTo>
                    <a:pt x="272" y="356"/>
                  </a:lnTo>
                  <a:lnTo>
                    <a:pt x="271" y="357"/>
                  </a:lnTo>
                  <a:lnTo>
                    <a:pt x="270" y="360"/>
                  </a:lnTo>
                  <a:lnTo>
                    <a:pt x="270" y="362"/>
                  </a:lnTo>
                  <a:lnTo>
                    <a:pt x="269" y="362"/>
                  </a:lnTo>
                  <a:lnTo>
                    <a:pt x="269" y="361"/>
                  </a:lnTo>
                  <a:lnTo>
                    <a:pt x="268" y="362"/>
                  </a:lnTo>
                  <a:lnTo>
                    <a:pt x="267" y="364"/>
                  </a:lnTo>
                  <a:lnTo>
                    <a:pt x="266" y="364"/>
                  </a:lnTo>
                  <a:lnTo>
                    <a:pt x="266" y="365"/>
                  </a:lnTo>
                  <a:lnTo>
                    <a:pt x="267" y="368"/>
                  </a:lnTo>
                  <a:lnTo>
                    <a:pt x="270" y="370"/>
                  </a:lnTo>
                  <a:lnTo>
                    <a:pt x="270" y="369"/>
                  </a:lnTo>
                  <a:lnTo>
                    <a:pt x="269" y="367"/>
                  </a:lnTo>
                  <a:lnTo>
                    <a:pt x="270" y="365"/>
                  </a:lnTo>
                  <a:lnTo>
                    <a:pt x="271" y="366"/>
                  </a:lnTo>
                  <a:lnTo>
                    <a:pt x="271" y="368"/>
                  </a:lnTo>
                  <a:lnTo>
                    <a:pt x="271" y="369"/>
                  </a:lnTo>
                  <a:lnTo>
                    <a:pt x="272" y="371"/>
                  </a:lnTo>
                  <a:lnTo>
                    <a:pt x="271" y="371"/>
                  </a:lnTo>
                  <a:lnTo>
                    <a:pt x="270" y="372"/>
                  </a:lnTo>
                  <a:lnTo>
                    <a:pt x="269" y="372"/>
                  </a:lnTo>
                  <a:lnTo>
                    <a:pt x="268" y="372"/>
                  </a:lnTo>
                  <a:lnTo>
                    <a:pt x="266" y="372"/>
                  </a:lnTo>
                  <a:lnTo>
                    <a:pt x="265" y="372"/>
                  </a:lnTo>
                  <a:lnTo>
                    <a:pt x="262" y="374"/>
                  </a:lnTo>
                  <a:lnTo>
                    <a:pt x="260" y="373"/>
                  </a:lnTo>
                  <a:lnTo>
                    <a:pt x="260" y="372"/>
                  </a:lnTo>
                  <a:lnTo>
                    <a:pt x="260" y="371"/>
                  </a:lnTo>
                  <a:lnTo>
                    <a:pt x="259" y="371"/>
                  </a:lnTo>
                  <a:lnTo>
                    <a:pt x="258" y="372"/>
                  </a:lnTo>
                  <a:lnTo>
                    <a:pt x="256" y="371"/>
                  </a:lnTo>
                  <a:lnTo>
                    <a:pt x="255" y="372"/>
                  </a:lnTo>
                  <a:lnTo>
                    <a:pt x="254" y="371"/>
                  </a:lnTo>
                  <a:lnTo>
                    <a:pt x="254" y="372"/>
                  </a:lnTo>
                  <a:lnTo>
                    <a:pt x="254" y="373"/>
                  </a:lnTo>
                  <a:lnTo>
                    <a:pt x="251" y="372"/>
                  </a:lnTo>
                  <a:lnTo>
                    <a:pt x="252" y="371"/>
                  </a:lnTo>
                  <a:lnTo>
                    <a:pt x="250" y="371"/>
                  </a:lnTo>
                  <a:lnTo>
                    <a:pt x="249" y="371"/>
                  </a:lnTo>
                  <a:lnTo>
                    <a:pt x="248" y="371"/>
                  </a:lnTo>
                  <a:lnTo>
                    <a:pt x="246" y="371"/>
                  </a:lnTo>
                  <a:lnTo>
                    <a:pt x="244" y="371"/>
                  </a:lnTo>
                  <a:lnTo>
                    <a:pt x="242" y="373"/>
                  </a:lnTo>
                  <a:lnTo>
                    <a:pt x="240" y="373"/>
                  </a:lnTo>
                  <a:lnTo>
                    <a:pt x="239" y="374"/>
                  </a:lnTo>
                  <a:lnTo>
                    <a:pt x="238" y="375"/>
                  </a:lnTo>
                  <a:lnTo>
                    <a:pt x="238" y="377"/>
                  </a:lnTo>
                  <a:lnTo>
                    <a:pt x="238" y="376"/>
                  </a:lnTo>
                  <a:lnTo>
                    <a:pt x="236" y="376"/>
                  </a:lnTo>
                  <a:lnTo>
                    <a:pt x="236" y="377"/>
                  </a:lnTo>
                  <a:lnTo>
                    <a:pt x="233" y="377"/>
                  </a:lnTo>
                  <a:lnTo>
                    <a:pt x="232" y="378"/>
                  </a:lnTo>
                  <a:lnTo>
                    <a:pt x="230" y="380"/>
                  </a:lnTo>
                  <a:lnTo>
                    <a:pt x="228" y="382"/>
                  </a:lnTo>
                  <a:lnTo>
                    <a:pt x="224" y="385"/>
                  </a:lnTo>
                  <a:lnTo>
                    <a:pt x="222" y="390"/>
                  </a:lnTo>
                  <a:lnTo>
                    <a:pt x="221" y="391"/>
                  </a:lnTo>
                  <a:lnTo>
                    <a:pt x="221" y="392"/>
                  </a:lnTo>
                  <a:lnTo>
                    <a:pt x="220" y="395"/>
                  </a:lnTo>
                  <a:lnTo>
                    <a:pt x="219" y="395"/>
                  </a:lnTo>
                  <a:lnTo>
                    <a:pt x="218" y="398"/>
                  </a:lnTo>
                  <a:lnTo>
                    <a:pt x="217" y="399"/>
                  </a:lnTo>
                  <a:lnTo>
                    <a:pt x="216" y="399"/>
                  </a:lnTo>
                  <a:lnTo>
                    <a:pt x="214" y="401"/>
                  </a:lnTo>
                  <a:lnTo>
                    <a:pt x="213" y="401"/>
                  </a:lnTo>
                  <a:lnTo>
                    <a:pt x="212" y="402"/>
                  </a:lnTo>
                  <a:lnTo>
                    <a:pt x="213" y="403"/>
                  </a:lnTo>
                  <a:lnTo>
                    <a:pt x="212" y="404"/>
                  </a:lnTo>
                  <a:lnTo>
                    <a:pt x="211" y="404"/>
                  </a:lnTo>
                  <a:lnTo>
                    <a:pt x="210" y="405"/>
                  </a:lnTo>
                  <a:lnTo>
                    <a:pt x="210" y="407"/>
                  </a:lnTo>
                  <a:lnTo>
                    <a:pt x="209" y="407"/>
                  </a:lnTo>
                  <a:lnTo>
                    <a:pt x="208" y="407"/>
                  </a:lnTo>
                  <a:lnTo>
                    <a:pt x="207" y="408"/>
                  </a:lnTo>
                  <a:lnTo>
                    <a:pt x="205" y="408"/>
                  </a:lnTo>
                  <a:lnTo>
                    <a:pt x="204" y="408"/>
                  </a:lnTo>
                  <a:lnTo>
                    <a:pt x="201" y="404"/>
                  </a:lnTo>
                  <a:lnTo>
                    <a:pt x="200" y="402"/>
                  </a:lnTo>
                  <a:lnTo>
                    <a:pt x="198" y="401"/>
                  </a:lnTo>
                  <a:lnTo>
                    <a:pt x="196" y="402"/>
                  </a:lnTo>
                  <a:lnTo>
                    <a:pt x="195" y="402"/>
                  </a:lnTo>
                  <a:lnTo>
                    <a:pt x="194" y="401"/>
                  </a:lnTo>
                  <a:lnTo>
                    <a:pt x="193" y="401"/>
                  </a:lnTo>
                  <a:lnTo>
                    <a:pt x="190" y="401"/>
                  </a:lnTo>
                  <a:lnTo>
                    <a:pt x="189" y="402"/>
                  </a:lnTo>
                  <a:lnTo>
                    <a:pt x="187" y="403"/>
                  </a:lnTo>
                  <a:lnTo>
                    <a:pt x="187" y="405"/>
                  </a:lnTo>
                  <a:lnTo>
                    <a:pt x="185" y="407"/>
                  </a:lnTo>
                  <a:lnTo>
                    <a:pt x="184" y="407"/>
                  </a:lnTo>
                  <a:lnTo>
                    <a:pt x="183" y="407"/>
                  </a:lnTo>
                  <a:lnTo>
                    <a:pt x="180" y="407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3"/>
                  </a:lnTo>
                  <a:lnTo>
                    <a:pt x="175" y="402"/>
                  </a:lnTo>
                  <a:lnTo>
                    <a:pt x="174" y="402"/>
                  </a:lnTo>
                  <a:lnTo>
                    <a:pt x="172" y="402"/>
                  </a:lnTo>
                  <a:lnTo>
                    <a:pt x="170" y="401"/>
                  </a:lnTo>
                  <a:lnTo>
                    <a:pt x="169" y="401"/>
                  </a:lnTo>
                  <a:lnTo>
                    <a:pt x="168" y="401"/>
                  </a:lnTo>
                  <a:lnTo>
                    <a:pt x="166" y="401"/>
                  </a:lnTo>
                  <a:lnTo>
                    <a:pt x="162" y="400"/>
                  </a:lnTo>
                  <a:lnTo>
                    <a:pt x="158" y="400"/>
                  </a:lnTo>
                  <a:lnTo>
                    <a:pt x="156" y="401"/>
                  </a:lnTo>
                  <a:lnTo>
                    <a:pt x="154" y="401"/>
                  </a:lnTo>
                  <a:lnTo>
                    <a:pt x="152" y="401"/>
                  </a:lnTo>
                  <a:lnTo>
                    <a:pt x="151" y="399"/>
                  </a:lnTo>
                  <a:lnTo>
                    <a:pt x="150" y="399"/>
                  </a:lnTo>
                  <a:lnTo>
                    <a:pt x="149" y="399"/>
                  </a:lnTo>
                  <a:lnTo>
                    <a:pt x="148" y="398"/>
                  </a:lnTo>
                  <a:lnTo>
                    <a:pt x="147" y="398"/>
                  </a:lnTo>
                  <a:lnTo>
                    <a:pt x="145" y="397"/>
                  </a:lnTo>
                  <a:lnTo>
                    <a:pt x="144" y="398"/>
                  </a:lnTo>
                  <a:lnTo>
                    <a:pt x="142" y="397"/>
                  </a:lnTo>
                  <a:lnTo>
                    <a:pt x="142" y="398"/>
                  </a:lnTo>
                  <a:lnTo>
                    <a:pt x="141" y="397"/>
                  </a:lnTo>
                  <a:lnTo>
                    <a:pt x="140" y="397"/>
                  </a:lnTo>
                  <a:lnTo>
                    <a:pt x="139" y="396"/>
                  </a:lnTo>
                  <a:lnTo>
                    <a:pt x="138" y="395"/>
                  </a:lnTo>
                  <a:lnTo>
                    <a:pt x="136" y="395"/>
                  </a:lnTo>
                  <a:lnTo>
                    <a:pt x="135" y="395"/>
                  </a:lnTo>
                  <a:lnTo>
                    <a:pt x="133" y="395"/>
                  </a:lnTo>
                  <a:lnTo>
                    <a:pt x="129" y="393"/>
                  </a:lnTo>
                  <a:lnTo>
                    <a:pt x="127" y="395"/>
                  </a:lnTo>
                  <a:lnTo>
                    <a:pt x="125" y="395"/>
                  </a:lnTo>
                  <a:lnTo>
                    <a:pt x="121" y="394"/>
                  </a:lnTo>
                  <a:lnTo>
                    <a:pt x="116" y="393"/>
                  </a:lnTo>
                  <a:lnTo>
                    <a:pt x="114" y="393"/>
                  </a:lnTo>
                  <a:lnTo>
                    <a:pt x="113" y="395"/>
                  </a:lnTo>
                  <a:lnTo>
                    <a:pt x="111" y="396"/>
                  </a:lnTo>
                  <a:lnTo>
                    <a:pt x="109" y="398"/>
                  </a:lnTo>
                  <a:lnTo>
                    <a:pt x="108" y="398"/>
                  </a:lnTo>
                  <a:lnTo>
                    <a:pt x="106" y="399"/>
                  </a:lnTo>
                  <a:lnTo>
                    <a:pt x="104" y="401"/>
                  </a:lnTo>
                  <a:lnTo>
                    <a:pt x="103" y="401"/>
                  </a:lnTo>
                  <a:lnTo>
                    <a:pt x="102" y="401"/>
                  </a:lnTo>
                  <a:lnTo>
                    <a:pt x="100" y="402"/>
                  </a:lnTo>
                  <a:lnTo>
                    <a:pt x="99" y="402"/>
                  </a:lnTo>
                  <a:lnTo>
                    <a:pt x="95" y="400"/>
                  </a:lnTo>
                  <a:lnTo>
                    <a:pt x="93" y="399"/>
                  </a:lnTo>
                  <a:lnTo>
                    <a:pt x="88" y="401"/>
                  </a:lnTo>
                  <a:lnTo>
                    <a:pt x="87" y="400"/>
                  </a:lnTo>
                  <a:lnTo>
                    <a:pt x="87" y="401"/>
                  </a:lnTo>
                  <a:lnTo>
                    <a:pt x="86" y="401"/>
                  </a:lnTo>
                  <a:lnTo>
                    <a:pt x="84" y="402"/>
                  </a:lnTo>
                  <a:lnTo>
                    <a:pt x="81" y="402"/>
                  </a:lnTo>
                  <a:lnTo>
                    <a:pt x="77" y="406"/>
                  </a:lnTo>
                  <a:lnTo>
                    <a:pt x="77" y="407"/>
                  </a:lnTo>
                  <a:lnTo>
                    <a:pt x="75" y="408"/>
                  </a:lnTo>
                  <a:lnTo>
                    <a:pt x="74" y="410"/>
                  </a:lnTo>
                  <a:lnTo>
                    <a:pt x="73" y="410"/>
                  </a:lnTo>
                  <a:lnTo>
                    <a:pt x="70" y="417"/>
                  </a:lnTo>
                  <a:lnTo>
                    <a:pt x="69" y="417"/>
                  </a:lnTo>
                  <a:lnTo>
                    <a:pt x="69" y="416"/>
                  </a:lnTo>
                  <a:lnTo>
                    <a:pt x="69" y="414"/>
                  </a:lnTo>
                  <a:lnTo>
                    <a:pt x="68" y="413"/>
                  </a:lnTo>
                  <a:lnTo>
                    <a:pt x="67" y="413"/>
                  </a:lnTo>
                  <a:lnTo>
                    <a:pt x="66" y="419"/>
                  </a:lnTo>
                  <a:lnTo>
                    <a:pt x="65" y="420"/>
                  </a:lnTo>
                  <a:lnTo>
                    <a:pt x="63" y="419"/>
                  </a:lnTo>
                  <a:lnTo>
                    <a:pt x="57" y="421"/>
                  </a:lnTo>
                  <a:lnTo>
                    <a:pt x="56" y="418"/>
                  </a:lnTo>
                  <a:lnTo>
                    <a:pt x="54" y="417"/>
                  </a:lnTo>
                  <a:lnTo>
                    <a:pt x="53" y="417"/>
                  </a:lnTo>
                  <a:lnTo>
                    <a:pt x="51" y="415"/>
                  </a:lnTo>
                  <a:lnTo>
                    <a:pt x="50" y="414"/>
                  </a:lnTo>
                  <a:lnTo>
                    <a:pt x="49" y="411"/>
                  </a:lnTo>
                  <a:lnTo>
                    <a:pt x="47" y="408"/>
                  </a:lnTo>
                  <a:lnTo>
                    <a:pt x="44" y="408"/>
                  </a:lnTo>
                  <a:lnTo>
                    <a:pt x="42" y="407"/>
                  </a:lnTo>
                  <a:lnTo>
                    <a:pt x="41" y="404"/>
                  </a:lnTo>
                  <a:lnTo>
                    <a:pt x="41" y="402"/>
                  </a:lnTo>
                  <a:lnTo>
                    <a:pt x="41" y="401"/>
                  </a:lnTo>
                  <a:lnTo>
                    <a:pt x="39" y="400"/>
                  </a:lnTo>
                  <a:lnTo>
                    <a:pt x="39" y="396"/>
                  </a:lnTo>
                  <a:lnTo>
                    <a:pt x="38" y="395"/>
                  </a:lnTo>
                  <a:lnTo>
                    <a:pt x="39" y="392"/>
                  </a:lnTo>
                  <a:lnTo>
                    <a:pt x="38" y="394"/>
                  </a:lnTo>
                  <a:lnTo>
                    <a:pt x="36" y="387"/>
                  </a:lnTo>
                  <a:lnTo>
                    <a:pt x="35" y="386"/>
                  </a:lnTo>
                  <a:lnTo>
                    <a:pt x="36" y="386"/>
                  </a:lnTo>
                  <a:lnTo>
                    <a:pt x="37" y="386"/>
                  </a:lnTo>
                  <a:lnTo>
                    <a:pt x="38" y="388"/>
                  </a:lnTo>
                  <a:lnTo>
                    <a:pt x="39" y="387"/>
                  </a:lnTo>
                  <a:lnTo>
                    <a:pt x="40" y="386"/>
                  </a:lnTo>
                  <a:lnTo>
                    <a:pt x="39" y="384"/>
                  </a:lnTo>
                  <a:lnTo>
                    <a:pt x="38" y="384"/>
                  </a:lnTo>
                  <a:lnTo>
                    <a:pt x="38" y="383"/>
                  </a:lnTo>
                  <a:lnTo>
                    <a:pt x="36" y="381"/>
                  </a:lnTo>
                  <a:lnTo>
                    <a:pt x="35" y="381"/>
                  </a:lnTo>
                  <a:lnTo>
                    <a:pt x="33" y="380"/>
                  </a:lnTo>
                  <a:lnTo>
                    <a:pt x="34" y="379"/>
                  </a:lnTo>
                  <a:lnTo>
                    <a:pt x="33" y="376"/>
                  </a:lnTo>
                  <a:lnTo>
                    <a:pt x="33" y="374"/>
                  </a:lnTo>
                  <a:lnTo>
                    <a:pt x="34" y="374"/>
                  </a:lnTo>
                  <a:lnTo>
                    <a:pt x="35" y="373"/>
                  </a:lnTo>
                  <a:lnTo>
                    <a:pt x="36" y="372"/>
                  </a:lnTo>
                  <a:lnTo>
                    <a:pt x="37" y="372"/>
                  </a:lnTo>
                  <a:lnTo>
                    <a:pt x="36" y="371"/>
                  </a:lnTo>
                  <a:lnTo>
                    <a:pt x="36" y="368"/>
                  </a:lnTo>
                  <a:lnTo>
                    <a:pt x="35" y="364"/>
                  </a:lnTo>
                  <a:lnTo>
                    <a:pt x="33" y="361"/>
                  </a:lnTo>
                  <a:lnTo>
                    <a:pt x="26" y="353"/>
                  </a:lnTo>
                  <a:lnTo>
                    <a:pt x="23" y="350"/>
                  </a:lnTo>
                  <a:lnTo>
                    <a:pt x="21" y="349"/>
                  </a:lnTo>
                  <a:lnTo>
                    <a:pt x="20" y="347"/>
                  </a:lnTo>
                  <a:lnTo>
                    <a:pt x="20" y="345"/>
                  </a:lnTo>
                  <a:lnTo>
                    <a:pt x="19" y="346"/>
                  </a:lnTo>
                  <a:lnTo>
                    <a:pt x="20" y="347"/>
                  </a:lnTo>
                  <a:lnTo>
                    <a:pt x="15" y="345"/>
                  </a:lnTo>
                  <a:lnTo>
                    <a:pt x="13" y="344"/>
                  </a:lnTo>
                  <a:lnTo>
                    <a:pt x="5" y="343"/>
                  </a:lnTo>
                  <a:lnTo>
                    <a:pt x="2" y="344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0" y="339"/>
                  </a:lnTo>
                  <a:lnTo>
                    <a:pt x="0" y="338"/>
                  </a:lnTo>
                  <a:lnTo>
                    <a:pt x="0" y="335"/>
                  </a:lnTo>
                  <a:lnTo>
                    <a:pt x="0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0" y="330"/>
                  </a:lnTo>
                  <a:lnTo>
                    <a:pt x="1" y="330"/>
                  </a:lnTo>
                  <a:lnTo>
                    <a:pt x="1" y="326"/>
                  </a:lnTo>
                  <a:lnTo>
                    <a:pt x="0" y="325"/>
                  </a:lnTo>
                  <a:lnTo>
                    <a:pt x="0" y="323"/>
                  </a:lnTo>
                  <a:lnTo>
                    <a:pt x="0" y="322"/>
                  </a:lnTo>
                  <a:lnTo>
                    <a:pt x="1" y="322"/>
                  </a:lnTo>
                  <a:lnTo>
                    <a:pt x="2" y="320"/>
                  </a:lnTo>
                  <a:lnTo>
                    <a:pt x="4" y="317"/>
                  </a:lnTo>
                  <a:lnTo>
                    <a:pt x="5" y="316"/>
                  </a:lnTo>
                  <a:lnTo>
                    <a:pt x="6" y="313"/>
                  </a:lnTo>
                  <a:lnTo>
                    <a:pt x="9" y="311"/>
                  </a:lnTo>
                  <a:lnTo>
                    <a:pt x="12" y="309"/>
                  </a:lnTo>
                  <a:lnTo>
                    <a:pt x="13" y="308"/>
                  </a:lnTo>
                  <a:lnTo>
                    <a:pt x="15" y="306"/>
                  </a:lnTo>
                  <a:lnTo>
                    <a:pt x="15" y="304"/>
                  </a:lnTo>
                  <a:lnTo>
                    <a:pt x="15" y="303"/>
                  </a:lnTo>
                  <a:lnTo>
                    <a:pt x="17" y="303"/>
                  </a:lnTo>
                  <a:lnTo>
                    <a:pt x="19" y="304"/>
                  </a:lnTo>
                  <a:lnTo>
                    <a:pt x="21" y="302"/>
                  </a:lnTo>
                  <a:lnTo>
                    <a:pt x="22" y="302"/>
                  </a:lnTo>
                  <a:lnTo>
                    <a:pt x="23" y="303"/>
                  </a:lnTo>
                  <a:lnTo>
                    <a:pt x="25" y="303"/>
                  </a:lnTo>
                  <a:lnTo>
                    <a:pt x="27" y="299"/>
                  </a:lnTo>
                  <a:lnTo>
                    <a:pt x="28" y="298"/>
                  </a:lnTo>
                  <a:lnTo>
                    <a:pt x="29" y="296"/>
                  </a:lnTo>
                  <a:lnTo>
                    <a:pt x="30" y="29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0" name="Freeform 341"/>
            <p:cNvSpPr>
              <a:spLocks/>
            </p:cNvSpPr>
            <p:nvPr/>
          </p:nvSpPr>
          <p:spPr bwMode="auto">
            <a:xfrm>
              <a:off x="1641282" y="4798526"/>
              <a:ext cx="1177497" cy="933699"/>
            </a:xfrm>
            <a:custGeom>
              <a:avLst/>
              <a:gdLst>
                <a:gd name="T0" fmla="*/ 2147483647 w 455"/>
                <a:gd name="T1" fmla="*/ 2147483647 h 365"/>
                <a:gd name="T2" fmla="*/ 2147483647 w 455"/>
                <a:gd name="T3" fmla="*/ 2147483647 h 365"/>
                <a:gd name="T4" fmla="*/ 2147483647 w 455"/>
                <a:gd name="T5" fmla="*/ 2147483647 h 365"/>
                <a:gd name="T6" fmla="*/ 2147483647 w 455"/>
                <a:gd name="T7" fmla="*/ 2147483647 h 365"/>
                <a:gd name="T8" fmla="*/ 2147483647 w 455"/>
                <a:gd name="T9" fmla="*/ 2147483647 h 365"/>
                <a:gd name="T10" fmla="*/ 2147483647 w 455"/>
                <a:gd name="T11" fmla="*/ 2147483647 h 365"/>
                <a:gd name="T12" fmla="*/ 2147483647 w 455"/>
                <a:gd name="T13" fmla="*/ 2147483647 h 365"/>
                <a:gd name="T14" fmla="*/ 2147483647 w 455"/>
                <a:gd name="T15" fmla="*/ 2147483647 h 365"/>
                <a:gd name="T16" fmla="*/ 2147483647 w 455"/>
                <a:gd name="T17" fmla="*/ 2147483647 h 365"/>
                <a:gd name="T18" fmla="*/ 2147483647 w 455"/>
                <a:gd name="T19" fmla="*/ 2147483647 h 365"/>
                <a:gd name="T20" fmla="*/ 2147483647 w 455"/>
                <a:gd name="T21" fmla="*/ 2147483647 h 365"/>
                <a:gd name="T22" fmla="*/ 2147483647 w 455"/>
                <a:gd name="T23" fmla="*/ 2147483647 h 365"/>
                <a:gd name="T24" fmla="*/ 2147483647 w 455"/>
                <a:gd name="T25" fmla="*/ 2147483647 h 365"/>
                <a:gd name="T26" fmla="*/ 2147483647 w 455"/>
                <a:gd name="T27" fmla="*/ 2147483647 h 365"/>
                <a:gd name="T28" fmla="*/ 2147483647 w 455"/>
                <a:gd name="T29" fmla="*/ 2147483647 h 365"/>
                <a:gd name="T30" fmla="*/ 2147483647 w 455"/>
                <a:gd name="T31" fmla="*/ 2147483647 h 365"/>
                <a:gd name="T32" fmla="*/ 2147483647 w 455"/>
                <a:gd name="T33" fmla="*/ 2147483647 h 365"/>
                <a:gd name="T34" fmla="*/ 2147483647 w 455"/>
                <a:gd name="T35" fmla="*/ 2147483647 h 365"/>
                <a:gd name="T36" fmla="*/ 2147483647 w 455"/>
                <a:gd name="T37" fmla="*/ 2147483647 h 365"/>
                <a:gd name="T38" fmla="*/ 2147483647 w 455"/>
                <a:gd name="T39" fmla="*/ 2147483647 h 365"/>
                <a:gd name="T40" fmla="*/ 2147483647 w 455"/>
                <a:gd name="T41" fmla="*/ 2147483647 h 365"/>
                <a:gd name="T42" fmla="*/ 2147483647 w 455"/>
                <a:gd name="T43" fmla="*/ 2147483647 h 365"/>
                <a:gd name="T44" fmla="*/ 2147483647 w 455"/>
                <a:gd name="T45" fmla="*/ 2147483647 h 365"/>
                <a:gd name="T46" fmla="*/ 2147483647 w 455"/>
                <a:gd name="T47" fmla="*/ 2147483647 h 365"/>
                <a:gd name="T48" fmla="*/ 2147483647 w 455"/>
                <a:gd name="T49" fmla="*/ 2147483647 h 365"/>
                <a:gd name="T50" fmla="*/ 2147483647 w 455"/>
                <a:gd name="T51" fmla="*/ 2147483647 h 365"/>
                <a:gd name="T52" fmla="*/ 2147483647 w 455"/>
                <a:gd name="T53" fmla="*/ 2147483647 h 365"/>
                <a:gd name="T54" fmla="*/ 2147483647 w 455"/>
                <a:gd name="T55" fmla="*/ 2147483647 h 365"/>
                <a:gd name="T56" fmla="*/ 2147483647 w 455"/>
                <a:gd name="T57" fmla="*/ 2147483647 h 365"/>
                <a:gd name="T58" fmla="*/ 2147483647 w 455"/>
                <a:gd name="T59" fmla="*/ 2147483647 h 365"/>
                <a:gd name="T60" fmla="*/ 2147483647 w 455"/>
                <a:gd name="T61" fmla="*/ 2147483647 h 365"/>
                <a:gd name="T62" fmla="*/ 2147483647 w 455"/>
                <a:gd name="T63" fmla="*/ 2147483647 h 365"/>
                <a:gd name="T64" fmla="*/ 2147483647 w 455"/>
                <a:gd name="T65" fmla="*/ 2147483647 h 365"/>
                <a:gd name="T66" fmla="*/ 2147483647 w 455"/>
                <a:gd name="T67" fmla="*/ 2147483647 h 365"/>
                <a:gd name="T68" fmla="*/ 2147483647 w 455"/>
                <a:gd name="T69" fmla="*/ 2147483647 h 365"/>
                <a:gd name="T70" fmla="*/ 2147483647 w 455"/>
                <a:gd name="T71" fmla="*/ 2147483647 h 365"/>
                <a:gd name="T72" fmla="*/ 2147483647 w 455"/>
                <a:gd name="T73" fmla="*/ 2147483647 h 365"/>
                <a:gd name="T74" fmla="*/ 2147483647 w 455"/>
                <a:gd name="T75" fmla="*/ 2147483647 h 365"/>
                <a:gd name="T76" fmla="*/ 2147483647 w 455"/>
                <a:gd name="T77" fmla="*/ 2147483647 h 365"/>
                <a:gd name="T78" fmla="*/ 2147483647 w 455"/>
                <a:gd name="T79" fmla="*/ 2147483647 h 365"/>
                <a:gd name="T80" fmla="*/ 2147483647 w 455"/>
                <a:gd name="T81" fmla="*/ 2147483647 h 365"/>
                <a:gd name="T82" fmla="*/ 2147483647 w 455"/>
                <a:gd name="T83" fmla="*/ 2147483647 h 365"/>
                <a:gd name="T84" fmla="*/ 2147483647 w 455"/>
                <a:gd name="T85" fmla="*/ 2147483647 h 365"/>
                <a:gd name="T86" fmla="*/ 2147483647 w 455"/>
                <a:gd name="T87" fmla="*/ 2147483647 h 365"/>
                <a:gd name="T88" fmla="*/ 2147483647 w 455"/>
                <a:gd name="T89" fmla="*/ 2147483647 h 365"/>
                <a:gd name="T90" fmla="*/ 2147483647 w 455"/>
                <a:gd name="T91" fmla="*/ 2147483647 h 365"/>
                <a:gd name="T92" fmla="*/ 2147483647 w 455"/>
                <a:gd name="T93" fmla="*/ 2147483647 h 365"/>
                <a:gd name="T94" fmla="*/ 2147483647 w 455"/>
                <a:gd name="T95" fmla="*/ 2147483647 h 365"/>
                <a:gd name="T96" fmla="*/ 2147483647 w 455"/>
                <a:gd name="T97" fmla="*/ 2147483647 h 365"/>
                <a:gd name="T98" fmla="*/ 2147483647 w 455"/>
                <a:gd name="T99" fmla="*/ 2147483647 h 365"/>
                <a:gd name="T100" fmla="*/ 2147483647 w 455"/>
                <a:gd name="T101" fmla="*/ 2147483647 h 365"/>
                <a:gd name="T102" fmla="*/ 2147483647 w 455"/>
                <a:gd name="T103" fmla="*/ 2147483647 h 365"/>
                <a:gd name="T104" fmla="*/ 2147483647 w 455"/>
                <a:gd name="T105" fmla="*/ 2147483647 h 365"/>
                <a:gd name="T106" fmla="*/ 2147483647 w 455"/>
                <a:gd name="T107" fmla="*/ 2147483647 h 365"/>
                <a:gd name="T108" fmla="*/ 2147483647 w 455"/>
                <a:gd name="T109" fmla="*/ 2147483647 h 365"/>
                <a:gd name="T110" fmla="*/ 2147483647 w 455"/>
                <a:gd name="T111" fmla="*/ 2147483647 h 365"/>
                <a:gd name="T112" fmla="*/ 0 w 455"/>
                <a:gd name="T113" fmla="*/ 2147483647 h 365"/>
                <a:gd name="T114" fmla="*/ 2147483647 w 455"/>
                <a:gd name="T115" fmla="*/ 2147483647 h 365"/>
                <a:gd name="T116" fmla="*/ 2147483647 w 455"/>
                <a:gd name="T117" fmla="*/ 2147483647 h 3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5"/>
                <a:gd name="T178" fmla="*/ 0 h 365"/>
                <a:gd name="T179" fmla="*/ 455 w 455"/>
                <a:gd name="T180" fmla="*/ 365 h 36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5" h="365">
                  <a:moveTo>
                    <a:pt x="242" y="0"/>
                  </a:moveTo>
                  <a:lnTo>
                    <a:pt x="243" y="0"/>
                  </a:lnTo>
                  <a:lnTo>
                    <a:pt x="243" y="1"/>
                  </a:lnTo>
                  <a:lnTo>
                    <a:pt x="244" y="1"/>
                  </a:lnTo>
                  <a:lnTo>
                    <a:pt x="245" y="1"/>
                  </a:lnTo>
                  <a:lnTo>
                    <a:pt x="245" y="2"/>
                  </a:lnTo>
                  <a:lnTo>
                    <a:pt x="247" y="2"/>
                  </a:lnTo>
                  <a:lnTo>
                    <a:pt x="250" y="3"/>
                  </a:lnTo>
                  <a:lnTo>
                    <a:pt x="251" y="5"/>
                  </a:lnTo>
                  <a:lnTo>
                    <a:pt x="253" y="5"/>
                  </a:lnTo>
                  <a:lnTo>
                    <a:pt x="254" y="6"/>
                  </a:lnTo>
                  <a:lnTo>
                    <a:pt x="256" y="8"/>
                  </a:lnTo>
                  <a:lnTo>
                    <a:pt x="258" y="8"/>
                  </a:lnTo>
                  <a:lnTo>
                    <a:pt x="261" y="8"/>
                  </a:lnTo>
                  <a:lnTo>
                    <a:pt x="262" y="9"/>
                  </a:lnTo>
                  <a:lnTo>
                    <a:pt x="263" y="10"/>
                  </a:lnTo>
                  <a:lnTo>
                    <a:pt x="265" y="9"/>
                  </a:lnTo>
                  <a:lnTo>
                    <a:pt x="268" y="9"/>
                  </a:lnTo>
                  <a:lnTo>
                    <a:pt x="269" y="9"/>
                  </a:lnTo>
                  <a:lnTo>
                    <a:pt x="271" y="9"/>
                  </a:lnTo>
                  <a:lnTo>
                    <a:pt x="272" y="8"/>
                  </a:lnTo>
                  <a:lnTo>
                    <a:pt x="273" y="8"/>
                  </a:lnTo>
                  <a:lnTo>
                    <a:pt x="276" y="6"/>
                  </a:lnTo>
                  <a:lnTo>
                    <a:pt x="277" y="6"/>
                  </a:lnTo>
                  <a:lnTo>
                    <a:pt x="276" y="7"/>
                  </a:lnTo>
                  <a:lnTo>
                    <a:pt x="277" y="9"/>
                  </a:lnTo>
                  <a:lnTo>
                    <a:pt x="278" y="9"/>
                  </a:lnTo>
                  <a:lnTo>
                    <a:pt x="278" y="11"/>
                  </a:lnTo>
                  <a:lnTo>
                    <a:pt x="278" y="12"/>
                  </a:lnTo>
                  <a:lnTo>
                    <a:pt x="280" y="12"/>
                  </a:lnTo>
                  <a:lnTo>
                    <a:pt x="281" y="12"/>
                  </a:lnTo>
                  <a:lnTo>
                    <a:pt x="281" y="14"/>
                  </a:lnTo>
                  <a:lnTo>
                    <a:pt x="283" y="15"/>
                  </a:lnTo>
                  <a:lnTo>
                    <a:pt x="284" y="13"/>
                  </a:lnTo>
                  <a:lnTo>
                    <a:pt x="289" y="15"/>
                  </a:lnTo>
                  <a:lnTo>
                    <a:pt x="290" y="17"/>
                  </a:lnTo>
                  <a:lnTo>
                    <a:pt x="287" y="23"/>
                  </a:lnTo>
                  <a:lnTo>
                    <a:pt x="285" y="24"/>
                  </a:lnTo>
                  <a:lnTo>
                    <a:pt x="285" y="26"/>
                  </a:lnTo>
                  <a:lnTo>
                    <a:pt x="286" y="27"/>
                  </a:lnTo>
                  <a:lnTo>
                    <a:pt x="289" y="28"/>
                  </a:lnTo>
                  <a:lnTo>
                    <a:pt x="290" y="25"/>
                  </a:lnTo>
                  <a:lnTo>
                    <a:pt x="290" y="24"/>
                  </a:lnTo>
                  <a:lnTo>
                    <a:pt x="292" y="24"/>
                  </a:lnTo>
                  <a:lnTo>
                    <a:pt x="292" y="27"/>
                  </a:lnTo>
                  <a:lnTo>
                    <a:pt x="293" y="28"/>
                  </a:lnTo>
                  <a:lnTo>
                    <a:pt x="294" y="28"/>
                  </a:lnTo>
                  <a:lnTo>
                    <a:pt x="296" y="29"/>
                  </a:lnTo>
                  <a:lnTo>
                    <a:pt x="296" y="30"/>
                  </a:lnTo>
                  <a:lnTo>
                    <a:pt x="298" y="30"/>
                  </a:lnTo>
                  <a:lnTo>
                    <a:pt x="299" y="32"/>
                  </a:lnTo>
                  <a:lnTo>
                    <a:pt x="301" y="32"/>
                  </a:lnTo>
                  <a:lnTo>
                    <a:pt x="301" y="33"/>
                  </a:lnTo>
                  <a:lnTo>
                    <a:pt x="303" y="35"/>
                  </a:lnTo>
                  <a:lnTo>
                    <a:pt x="304" y="35"/>
                  </a:lnTo>
                  <a:lnTo>
                    <a:pt x="305" y="35"/>
                  </a:lnTo>
                  <a:lnTo>
                    <a:pt x="310" y="35"/>
                  </a:lnTo>
                  <a:lnTo>
                    <a:pt x="311" y="36"/>
                  </a:lnTo>
                  <a:lnTo>
                    <a:pt x="310" y="38"/>
                  </a:lnTo>
                  <a:lnTo>
                    <a:pt x="311" y="39"/>
                  </a:lnTo>
                  <a:lnTo>
                    <a:pt x="313" y="40"/>
                  </a:lnTo>
                  <a:lnTo>
                    <a:pt x="313" y="41"/>
                  </a:lnTo>
                  <a:lnTo>
                    <a:pt x="314" y="43"/>
                  </a:lnTo>
                  <a:lnTo>
                    <a:pt x="316" y="45"/>
                  </a:lnTo>
                  <a:lnTo>
                    <a:pt x="317" y="45"/>
                  </a:lnTo>
                  <a:lnTo>
                    <a:pt x="319" y="44"/>
                  </a:lnTo>
                  <a:lnTo>
                    <a:pt x="321" y="45"/>
                  </a:lnTo>
                  <a:lnTo>
                    <a:pt x="325" y="44"/>
                  </a:lnTo>
                  <a:lnTo>
                    <a:pt x="329" y="47"/>
                  </a:lnTo>
                  <a:lnTo>
                    <a:pt x="331" y="47"/>
                  </a:lnTo>
                  <a:lnTo>
                    <a:pt x="332" y="50"/>
                  </a:lnTo>
                  <a:lnTo>
                    <a:pt x="333" y="51"/>
                  </a:lnTo>
                  <a:lnTo>
                    <a:pt x="334" y="53"/>
                  </a:lnTo>
                  <a:lnTo>
                    <a:pt x="335" y="53"/>
                  </a:lnTo>
                  <a:lnTo>
                    <a:pt x="342" y="52"/>
                  </a:lnTo>
                  <a:lnTo>
                    <a:pt x="344" y="53"/>
                  </a:lnTo>
                  <a:lnTo>
                    <a:pt x="345" y="53"/>
                  </a:lnTo>
                  <a:lnTo>
                    <a:pt x="345" y="55"/>
                  </a:lnTo>
                  <a:lnTo>
                    <a:pt x="346" y="55"/>
                  </a:lnTo>
                  <a:lnTo>
                    <a:pt x="348" y="54"/>
                  </a:lnTo>
                  <a:lnTo>
                    <a:pt x="350" y="55"/>
                  </a:lnTo>
                  <a:lnTo>
                    <a:pt x="353" y="55"/>
                  </a:lnTo>
                  <a:lnTo>
                    <a:pt x="357" y="55"/>
                  </a:lnTo>
                  <a:lnTo>
                    <a:pt x="360" y="57"/>
                  </a:lnTo>
                  <a:lnTo>
                    <a:pt x="360" y="54"/>
                  </a:lnTo>
                  <a:lnTo>
                    <a:pt x="360" y="52"/>
                  </a:lnTo>
                  <a:lnTo>
                    <a:pt x="361" y="51"/>
                  </a:lnTo>
                  <a:lnTo>
                    <a:pt x="361" y="49"/>
                  </a:lnTo>
                  <a:lnTo>
                    <a:pt x="362" y="48"/>
                  </a:lnTo>
                  <a:lnTo>
                    <a:pt x="363" y="50"/>
                  </a:lnTo>
                  <a:lnTo>
                    <a:pt x="367" y="50"/>
                  </a:lnTo>
                  <a:lnTo>
                    <a:pt x="369" y="53"/>
                  </a:lnTo>
                  <a:lnTo>
                    <a:pt x="371" y="53"/>
                  </a:lnTo>
                  <a:lnTo>
                    <a:pt x="372" y="54"/>
                  </a:lnTo>
                  <a:lnTo>
                    <a:pt x="375" y="54"/>
                  </a:lnTo>
                  <a:lnTo>
                    <a:pt x="377" y="55"/>
                  </a:lnTo>
                  <a:lnTo>
                    <a:pt x="377" y="57"/>
                  </a:lnTo>
                  <a:lnTo>
                    <a:pt x="378" y="58"/>
                  </a:lnTo>
                  <a:lnTo>
                    <a:pt x="381" y="58"/>
                  </a:lnTo>
                  <a:lnTo>
                    <a:pt x="383" y="58"/>
                  </a:lnTo>
                  <a:lnTo>
                    <a:pt x="384" y="58"/>
                  </a:lnTo>
                  <a:lnTo>
                    <a:pt x="385" y="59"/>
                  </a:lnTo>
                  <a:lnTo>
                    <a:pt x="386" y="60"/>
                  </a:lnTo>
                  <a:lnTo>
                    <a:pt x="387" y="65"/>
                  </a:lnTo>
                  <a:lnTo>
                    <a:pt x="389" y="65"/>
                  </a:lnTo>
                  <a:lnTo>
                    <a:pt x="387" y="66"/>
                  </a:lnTo>
                  <a:lnTo>
                    <a:pt x="388" y="67"/>
                  </a:lnTo>
                  <a:lnTo>
                    <a:pt x="387" y="67"/>
                  </a:lnTo>
                  <a:lnTo>
                    <a:pt x="387" y="68"/>
                  </a:lnTo>
                  <a:lnTo>
                    <a:pt x="388" y="69"/>
                  </a:lnTo>
                  <a:lnTo>
                    <a:pt x="389" y="70"/>
                  </a:lnTo>
                  <a:lnTo>
                    <a:pt x="387" y="71"/>
                  </a:lnTo>
                  <a:lnTo>
                    <a:pt x="387" y="72"/>
                  </a:lnTo>
                  <a:lnTo>
                    <a:pt x="387" y="73"/>
                  </a:lnTo>
                  <a:lnTo>
                    <a:pt x="389" y="74"/>
                  </a:lnTo>
                  <a:lnTo>
                    <a:pt x="391" y="75"/>
                  </a:lnTo>
                  <a:lnTo>
                    <a:pt x="392" y="73"/>
                  </a:lnTo>
                  <a:lnTo>
                    <a:pt x="393" y="73"/>
                  </a:lnTo>
                  <a:lnTo>
                    <a:pt x="395" y="73"/>
                  </a:lnTo>
                  <a:lnTo>
                    <a:pt x="396" y="72"/>
                  </a:lnTo>
                  <a:lnTo>
                    <a:pt x="397" y="71"/>
                  </a:lnTo>
                  <a:lnTo>
                    <a:pt x="398" y="73"/>
                  </a:lnTo>
                  <a:lnTo>
                    <a:pt x="401" y="73"/>
                  </a:lnTo>
                  <a:lnTo>
                    <a:pt x="404" y="75"/>
                  </a:lnTo>
                  <a:lnTo>
                    <a:pt x="404" y="76"/>
                  </a:lnTo>
                  <a:lnTo>
                    <a:pt x="405" y="77"/>
                  </a:lnTo>
                  <a:lnTo>
                    <a:pt x="405" y="79"/>
                  </a:lnTo>
                  <a:lnTo>
                    <a:pt x="407" y="79"/>
                  </a:lnTo>
                  <a:lnTo>
                    <a:pt x="408" y="80"/>
                  </a:lnTo>
                  <a:lnTo>
                    <a:pt x="411" y="78"/>
                  </a:lnTo>
                  <a:lnTo>
                    <a:pt x="416" y="78"/>
                  </a:lnTo>
                  <a:lnTo>
                    <a:pt x="417" y="78"/>
                  </a:lnTo>
                  <a:lnTo>
                    <a:pt x="419" y="79"/>
                  </a:lnTo>
                  <a:lnTo>
                    <a:pt x="422" y="81"/>
                  </a:lnTo>
                  <a:lnTo>
                    <a:pt x="423" y="81"/>
                  </a:lnTo>
                  <a:lnTo>
                    <a:pt x="424" y="82"/>
                  </a:lnTo>
                  <a:lnTo>
                    <a:pt x="426" y="82"/>
                  </a:lnTo>
                  <a:lnTo>
                    <a:pt x="429" y="83"/>
                  </a:lnTo>
                  <a:lnTo>
                    <a:pt x="430" y="83"/>
                  </a:lnTo>
                  <a:lnTo>
                    <a:pt x="432" y="81"/>
                  </a:lnTo>
                  <a:lnTo>
                    <a:pt x="437" y="81"/>
                  </a:lnTo>
                  <a:lnTo>
                    <a:pt x="439" y="79"/>
                  </a:lnTo>
                  <a:lnTo>
                    <a:pt x="441" y="79"/>
                  </a:lnTo>
                  <a:lnTo>
                    <a:pt x="442" y="78"/>
                  </a:lnTo>
                  <a:lnTo>
                    <a:pt x="445" y="79"/>
                  </a:lnTo>
                  <a:lnTo>
                    <a:pt x="446" y="81"/>
                  </a:lnTo>
                  <a:lnTo>
                    <a:pt x="447" y="81"/>
                  </a:lnTo>
                  <a:lnTo>
                    <a:pt x="448" y="81"/>
                  </a:lnTo>
                  <a:lnTo>
                    <a:pt x="449" y="81"/>
                  </a:lnTo>
                  <a:lnTo>
                    <a:pt x="450" y="82"/>
                  </a:lnTo>
                  <a:lnTo>
                    <a:pt x="450" y="87"/>
                  </a:lnTo>
                  <a:lnTo>
                    <a:pt x="451" y="88"/>
                  </a:lnTo>
                  <a:lnTo>
                    <a:pt x="452" y="88"/>
                  </a:lnTo>
                  <a:lnTo>
                    <a:pt x="455" y="90"/>
                  </a:lnTo>
                  <a:lnTo>
                    <a:pt x="453" y="90"/>
                  </a:lnTo>
                  <a:lnTo>
                    <a:pt x="454" y="91"/>
                  </a:lnTo>
                  <a:lnTo>
                    <a:pt x="453" y="91"/>
                  </a:lnTo>
                  <a:lnTo>
                    <a:pt x="453" y="92"/>
                  </a:lnTo>
                  <a:lnTo>
                    <a:pt x="452" y="93"/>
                  </a:lnTo>
                  <a:lnTo>
                    <a:pt x="452" y="92"/>
                  </a:lnTo>
                  <a:lnTo>
                    <a:pt x="451" y="93"/>
                  </a:lnTo>
                  <a:lnTo>
                    <a:pt x="449" y="92"/>
                  </a:lnTo>
                  <a:lnTo>
                    <a:pt x="447" y="93"/>
                  </a:lnTo>
                  <a:lnTo>
                    <a:pt x="447" y="98"/>
                  </a:lnTo>
                  <a:lnTo>
                    <a:pt x="449" y="100"/>
                  </a:lnTo>
                  <a:lnTo>
                    <a:pt x="450" y="103"/>
                  </a:lnTo>
                  <a:lnTo>
                    <a:pt x="449" y="103"/>
                  </a:lnTo>
                  <a:lnTo>
                    <a:pt x="449" y="106"/>
                  </a:lnTo>
                  <a:lnTo>
                    <a:pt x="450" y="108"/>
                  </a:lnTo>
                  <a:lnTo>
                    <a:pt x="450" y="110"/>
                  </a:lnTo>
                  <a:lnTo>
                    <a:pt x="449" y="111"/>
                  </a:lnTo>
                  <a:lnTo>
                    <a:pt x="449" y="112"/>
                  </a:lnTo>
                  <a:lnTo>
                    <a:pt x="448" y="111"/>
                  </a:lnTo>
                  <a:lnTo>
                    <a:pt x="447" y="112"/>
                  </a:lnTo>
                  <a:lnTo>
                    <a:pt x="446" y="113"/>
                  </a:lnTo>
                  <a:lnTo>
                    <a:pt x="446" y="114"/>
                  </a:lnTo>
                  <a:lnTo>
                    <a:pt x="444" y="114"/>
                  </a:lnTo>
                  <a:lnTo>
                    <a:pt x="443" y="117"/>
                  </a:lnTo>
                  <a:lnTo>
                    <a:pt x="441" y="117"/>
                  </a:lnTo>
                  <a:lnTo>
                    <a:pt x="440" y="117"/>
                  </a:lnTo>
                  <a:lnTo>
                    <a:pt x="439" y="118"/>
                  </a:lnTo>
                  <a:lnTo>
                    <a:pt x="437" y="120"/>
                  </a:lnTo>
                  <a:lnTo>
                    <a:pt x="435" y="120"/>
                  </a:lnTo>
                  <a:lnTo>
                    <a:pt x="432" y="121"/>
                  </a:lnTo>
                  <a:lnTo>
                    <a:pt x="431" y="123"/>
                  </a:lnTo>
                  <a:lnTo>
                    <a:pt x="425" y="124"/>
                  </a:lnTo>
                  <a:lnTo>
                    <a:pt x="419" y="127"/>
                  </a:lnTo>
                  <a:lnTo>
                    <a:pt x="416" y="129"/>
                  </a:lnTo>
                  <a:lnTo>
                    <a:pt x="411" y="131"/>
                  </a:lnTo>
                  <a:lnTo>
                    <a:pt x="410" y="133"/>
                  </a:lnTo>
                  <a:lnTo>
                    <a:pt x="408" y="133"/>
                  </a:lnTo>
                  <a:lnTo>
                    <a:pt x="407" y="135"/>
                  </a:lnTo>
                  <a:lnTo>
                    <a:pt x="405" y="138"/>
                  </a:lnTo>
                  <a:lnTo>
                    <a:pt x="404" y="139"/>
                  </a:lnTo>
                  <a:lnTo>
                    <a:pt x="402" y="140"/>
                  </a:lnTo>
                  <a:lnTo>
                    <a:pt x="398" y="139"/>
                  </a:lnTo>
                  <a:lnTo>
                    <a:pt x="395" y="140"/>
                  </a:lnTo>
                  <a:lnTo>
                    <a:pt x="393" y="140"/>
                  </a:lnTo>
                  <a:lnTo>
                    <a:pt x="391" y="140"/>
                  </a:lnTo>
                  <a:lnTo>
                    <a:pt x="386" y="141"/>
                  </a:lnTo>
                  <a:lnTo>
                    <a:pt x="380" y="142"/>
                  </a:lnTo>
                  <a:lnTo>
                    <a:pt x="375" y="143"/>
                  </a:lnTo>
                  <a:lnTo>
                    <a:pt x="373" y="143"/>
                  </a:lnTo>
                  <a:lnTo>
                    <a:pt x="371" y="143"/>
                  </a:lnTo>
                  <a:lnTo>
                    <a:pt x="370" y="143"/>
                  </a:lnTo>
                  <a:lnTo>
                    <a:pt x="369" y="144"/>
                  </a:lnTo>
                  <a:lnTo>
                    <a:pt x="367" y="146"/>
                  </a:lnTo>
                  <a:lnTo>
                    <a:pt x="366" y="145"/>
                  </a:lnTo>
                  <a:lnTo>
                    <a:pt x="362" y="145"/>
                  </a:lnTo>
                  <a:lnTo>
                    <a:pt x="360" y="146"/>
                  </a:lnTo>
                  <a:lnTo>
                    <a:pt x="358" y="147"/>
                  </a:lnTo>
                  <a:lnTo>
                    <a:pt x="356" y="150"/>
                  </a:lnTo>
                  <a:lnTo>
                    <a:pt x="355" y="152"/>
                  </a:lnTo>
                  <a:lnTo>
                    <a:pt x="354" y="152"/>
                  </a:lnTo>
                  <a:lnTo>
                    <a:pt x="353" y="154"/>
                  </a:lnTo>
                  <a:lnTo>
                    <a:pt x="351" y="155"/>
                  </a:lnTo>
                  <a:lnTo>
                    <a:pt x="350" y="156"/>
                  </a:lnTo>
                  <a:lnTo>
                    <a:pt x="349" y="157"/>
                  </a:lnTo>
                  <a:lnTo>
                    <a:pt x="348" y="158"/>
                  </a:lnTo>
                  <a:lnTo>
                    <a:pt x="349" y="158"/>
                  </a:lnTo>
                  <a:lnTo>
                    <a:pt x="350" y="158"/>
                  </a:lnTo>
                  <a:lnTo>
                    <a:pt x="351" y="158"/>
                  </a:lnTo>
                  <a:lnTo>
                    <a:pt x="350" y="157"/>
                  </a:lnTo>
                  <a:lnTo>
                    <a:pt x="351" y="158"/>
                  </a:lnTo>
                  <a:lnTo>
                    <a:pt x="353" y="160"/>
                  </a:lnTo>
                  <a:lnTo>
                    <a:pt x="354" y="161"/>
                  </a:lnTo>
                  <a:lnTo>
                    <a:pt x="355" y="161"/>
                  </a:lnTo>
                  <a:lnTo>
                    <a:pt x="356" y="162"/>
                  </a:lnTo>
                  <a:lnTo>
                    <a:pt x="353" y="164"/>
                  </a:lnTo>
                  <a:lnTo>
                    <a:pt x="351" y="164"/>
                  </a:lnTo>
                  <a:lnTo>
                    <a:pt x="350" y="165"/>
                  </a:lnTo>
                  <a:lnTo>
                    <a:pt x="348" y="168"/>
                  </a:lnTo>
                  <a:lnTo>
                    <a:pt x="345" y="169"/>
                  </a:lnTo>
                  <a:lnTo>
                    <a:pt x="344" y="169"/>
                  </a:lnTo>
                  <a:lnTo>
                    <a:pt x="344" y="167"/>
                  </a:lnTo>
                  <a:lnTo>
                    <a:pt x="345" y="167"/>
                  </a:lnTo>
                  <a:lnTo>
                    <a:pt x="347" y="167"/>
                  </a:lnTo>
                  <a:lnTo>
                    <a:pt x="348" y="165"/>
                  </a:lnTo>
                  <a:lnTo>
                    <a:pt x="347" y="165"/>
                  </a:lnTo>
                  <a:lnTo>
                    <a:pt x="346" y="166"/>
                  </a:lnTo>
                  <a:lnTo>
                    <a:pt x="344" y="166"/>
                  </a:lnTo>
                  <a:lnTo>
                    <a:pt x="341" y="169"/>
                  </a:lnTo>
                  <a:lnTo>
                    <a:pt x="339" y="170"/>
                  </a:lnTo>
                  <a:lnTo>
                    <a:pt x="338" y="172"/>
                  </a:lnTo>
                  <a:lnTo>
                    <a:pt x="337" y="173"/>
                  </a:lnTo>
                  <a:lnTo>
                    <a:pt x="335" y="177"/>
                  </a:lnTo>
                  <a:lnTo>
                    <a:pt x="335" y="178"/>
                  </a:lnTo>
                  <a:lnTo>
                    <a:pt x="333" y="178"/>
                  </a:lnTo>
                  <a:lnTo>
                    <a:pt x="331" y="182"/>
                  </a:lnTo>
                  <a:lnTo>
                    <a:pt x="329" y="184"/>
                  </a:lnTo>
                  <a:lnTo>
                    <a:pt x="328" y="185"/>
                  </a:lnTo>
                  <a:lnTo>
                    <a:pt x="325" y="187"/>
                  </a:lnTo>
                  <a:lnTo>
                    <a:pt x="323" y="190"/>
                  </a:lnTo>
                  <a:lnTo>
                    <a:pt x="323" y="191"/>
                  </a:lnTo>
                  <a:lnTo>
                    <a:pt x="321" y="192"/>
                  </a:lnTo>
                  <a:lnTo>
                    <a:pt x="319" y="193"/>
                  </a:lnTo>
                  <a:lnTo>
                    <a:pt x="317" y="194"/>
                  </a:lnTo>
                  <a:lnTo>
                    <a:pt x="316" y="197"/>
                  </a:lnTo>
                  <a:lnTo>
                    <a:pt x="316" y="199"/>
                  </a:lnTo>
                  <a:lnTo>
                    <a:pt x="313" y="202"/>
                  </a:lnTo>
                  <a:lnTo>
                    <a:pt x="311" y="202"/>
                  </a:lnTo>
                  <a:lnTo>
                    <a:pt x="308" y="206"/>
                  </a:lnTo>
                  <a:lnTo>
                    <a:pt x="307" y="208"/>
                  </a:lnTo>
                  <a:lnTo>
                    <a:pt x="305" y="211"/>
                  </a:lnTo>
                  <a:lnTo>
                    <a:pt x="305" y="212"/>
                  </a:lnTo>
                  <a:lnTo>
                    <a:pt x="303" y="214"/>
                  </a:lnTo>
                  <a:lnTo>
                    <a:pt x="302" y="217"/>
                  </a:lnTo>
                  <a:lnTo>
                    <a:pt x="301" y="217"/>
                  </a:lnTo>
                  <a:lnTo>
                    <a:pt x="299" y="220"/>
                  </a:lnTo>
                  <a:lnTo>
                    <a:pt x="299" y="224"/>
                  </a:lnTo>
                  <a:lnTo>
                    <a:pt x="301" y="237"/>
                  </a:lnTo>
                  <a:lnTo>
                    <a:pt x="301" y="243"/>
                  </a:lnTo>
                  <a:lnTo>
                    <a:pt x="304" y="250"/>
                  </a:lnTo>
                  <a:lnTo>
                    <a:pt x="307" y="254"/>
                  </a:lnTo>
                  <a:lnTo>
                    <a:pt x="308" y="255"/>
                  </a:lnTo>
                  <a:lnTo>
                    <a:pt x="310" y="255"/>
                  </a:lnTo>
                  <a:lnTo>
                    <a:pt x="313" y="257"/>
                  </a:lnTo>
                  <a:lnTo>
                    <a:pt x="314" y="258"/>
                  </a:lnTo>
                  <a:lnTo>
                    <a:pt x="315" y="259"/>
                  </a:lnTo>
                  <a:lnTo>
                    <a:pt x="315" y="261"/>
                  </a:lnTo>
                  <a:lnTo>
                    <a:pt x="316" y="261"/>
                  </a:lnTo>
                  <a:lnTo>
                    <a:pt x="316" y="263"/>
                  </a:lnTo>
                  <a:lnTo>
                    <a:pt x="314" y="263"/>
                  </a:lnTo>
                  <a:lnTo>
                    <a:pt x="312" y="265"/>
                  </a:lnTo>
                  <a:lnTo>
                    <a:pt x="311" y="265"/>
                  </a:lnTo>
                  <a:lnTo>
                    <a:pt x="310" y="266"/>
                  </a:lnTo>
                  <a:lnTo>
                    <a:pt x="309" y="266"/>
                  </a:lnTo>
                  <a:lnTo>
                    <a:pt x="310" y="267"/>
                  </a:lnTo>
                  <a:lnTo>
                    <a:pt x="309" y="268"/>
                  </a:lnTo>
                  <a:lnTo>
                    <a:pt x="308" y="267"/>
                  </a:lnTo>
                  <a:lnTo>
                    <a:pt x="307" y="267"/>
                  </a:lnTo>
                  <a:lnTo>
                    <a:pt x="305" y="267"/>
                  </a:lnTo>
                  <a:lnTo>
                    <a:pt x="303" y="269"/>
                  </a:lnTo>
                  <a:lnTo>
                    <a:pt x="304" y="270"/>
                  </a:lnTo>
                  <a:lnTo>
                    <a:pt x="302" y="272"/>
                  </a:lnTo>
                  <a:lnTo>
                    <a:pt x="301" y="272"/>
                  </a:lnTo>
                  <a:lnTo>
                    <a:pt x="299" y="272"/>
                  </a:lnTo>
                  <a:lnTo>
                    <a:pt x="298" y="272"/>
                  </a:lnTo>
                  <a:lnTo>
                    <a:pt x="296" y="272"/>
                  </a:lnTo>
                  <a:lnTo>
                    <a:pt x="295" y="273"/>
                  </a:lnTo>
                  <a:lnTo>
                    <a:pt x="294" y="273"/>
                  </a:lnTo>
                  <a:lnTo>
                    <a:pt x="290" y="275"/>
                  </a:lnTo>
                  <a:lnTo>
                    <a:pt x="290" y="276"/>
                  </a:lnTo>
                  <a:lnTo>
                    <a:pt x="289" y="277"/>
                  </a:lnTo>
                  <a:lnTo>
                    <a:pt x="288" y="278"/>
                  </a:lnTo>
                  <a:lnTo>
                    <a:pt x="288" y="279"/>
                  </a:lnTo>
                  <a:lnTo>
                    <a:pt x="287" y="279"/>
                  </a:lnTo>
                  <a:lnTo>
                    <a:pt x="286" y="279"/>
                  </a:lnTo>
                  <a:lnTo>
                    <a:pt x="284" y="280"/>
                  </a:lnTo>
                  <a:lnTo>
                    <a:pt x="283" y="281"/>
                  </a:lnTo>
                  <a:lnTo>
                    <a:pt x="283" y="282"/>
                  </a:lnTo>
                  <a:lnTo>
                    <a:pt x="283" y="284"/>
                  </a:lnTo>
                  <a:lnTo>
                    <a:pt x="283" y="286"/>
                  </a:lnTo>
                  <a:lnTo>
                    <a:pt x="283" y="287"/>
                  </a:lnTo>
                  <a:lnTo>
                    <a:pt x="282" y="287"/>
                  </a:lnTo>
                  <a:lnTo>
                    <a:pt x="280" y="287"/>
                  </a:lnTo>
                  <a:lnTo>
                    <a:pt x="278" y="287"/>
                  </a:lnTo>
                  <a:lnTo>
                    <a:pt x="277" y="288"/>
                  </a:lnTo>
                  <a:lnTo>
                    <a:pt x="277" y="290"/>
                  </a:lnTo>
                  <a:lnTo>
                    <a:pt x="277" y="292"/>
                  </a:lnTo>
                  <a:lnTo>
                    <a:pt x="276" y="294"/>
                  </a:lnTo>
                  <a:lnTo>
                    <a:pt x="276" y="295"/>
                  </a:lnTo>
                  <a:lnTo>
                    <a:pt x="275" y="297"/>
                  </a:lnTo>
                  <a:lnTo>
                    <a:pt x="274" y="298"/>
                  </a:lnTo>
                  <a:lnTo>
                    <a:pt x="273" y="299"/>
                  </a:lnTo>
                  <a:lnTo>
                    <a:pt x="272" y="300"/>
                  </a:lnTo>
                  <a:lnTo>
                    <a:pt x="271" y="301"/>
                  </a:lnTo>
                  <a:lnTo>
                    <a:pt x="270" y="304"/>
                  </a:lnTo>
                  <a:lnTo>
                    <a:pt x="270" y="306"/>
                  </a:lnTo>
                  <a:lnTo>
                    <a:pt x="269" y="306"/>
                  </a:lnTo>
                  <a:lnTo>
                    <a:pt x="269" y="305"/>
                  </a:lnTo>
                  <a:lnTo>
                    <a:pt x="268" y="306"/>
                  </a:lnTo>
                  <a:lnTo>
                    <a:pt x="267" y="308"/>
                  </a:lnTo>
                  <a:lnTo>
                    <a:pt x="266" y="308"/>
                  </a:lnTo>
                  <a:lnTo>
                    <a:pt x="266" y="309"/>
                  </a:lnTo>
                  <a:lnTo>
                    <a:pt x="267" y="312"/>
                  </a:lnTo>
                  <a:lnTo>
                    <a:pt x="270" y="314"/>
                  </a:lnTo>
                  <a:lnTo>
                    <a:pt x="270" y="313"/>
                  </a:lnTo>
                  <a:lnTo>
                    <a:pt x="269" y="311"/>
                  </a:lnTo>
                  <a:lnTo>
                    <a:pt x="270" y="309"/>
                  </a:lnTo>
                  <a:lnTo>
                    <a:pt x="271" y="310"/>
                  </a:lnTo>
                  <a:lnTo>
                    <a:pt x="271" y="312"/>
                  </a:lnTo>
                  <a:lnTo>
                    <a:pt x="271" y="313"/>
                  </a:lnTo>
                  <a:lnTo>
                    <a:pt x="272" y="315"/>
                  </a:lnTo>
                  <a:lnTo>
                    <a:pt x="271" y="315"/>
                  </a:lnTo>
                  <a:lnTo>
                    <a:pt x="270" y="316"/>
                  </a:lnTo>
                  <a:lnTo>
                    <a:pt x="269" y="316"/>
                  </a:lnTo>
                  <a:lnTo>
                    <a:pt x="268" y="316"/>
                  </a:lnTo>
                  <a:lnTo>
                    <a:pt x="266" y="316"/>
                  </a:lnTo>
                  <a:lnTo>
                    <a:pt x="265" y="316"/>
                  </a:lnTo>
                  <a:lnTo>
                    <a:pt x="262" y="318"/>
                  </a:lnTo>
                  <a:lnTo>
                    <a:pt x="260" y="317"/>
                  </a:lnTo>
                  <a:lnTo>
                    <a:pt x="260" y="316"/>
                  </a:lnTo>
                  <a:lnTo>
                    <a:pt x="260" y="315"/>
                  </a:lnTo>
                  <a:lnTo>
                    <a:pt x="259" y="315"/>
                  </a:lnTo>
                  <a:lnTo>
                    <a:pt x="258" y="316"/>
                  </a:lnTo>
                  <a:lnTo>
                    <a:pt x="256" y="315"/>
                  </a:lnTo>
                  <a:lnTo>
                    <a:pt x="255" y="316"/>
                  </a:lnTo>
                  <a:lnTo>
                    <a:pt x="254" y="315"/>
                  </a:lnTo>
                  <a:lnTo>
                    <a:pt x="254" y="316"/>
                  </a:lnTo>
                  <a:lnTo>
                    <a:pt x="254" y="317"/>
                  </a:lnTo>
                  <a:lnTo>
                    <a:pt x="251" y="316"/>
                  </a:lnTo>
                  <a:lnTo>
                    <a:pt x="252" y="315"/>
                  </a:lnTo>
                  <a:lnTo>
                    <a:pt x="250" y="315"/>
                  </a:lnTo>
                  <a:lnTo>
                    <a:pt x="249" y="315"/>
                  </a:lnTo>
                  <a:lnTo>
                    <a:pt x="248" y="315"/>
                  </a:lnTo>
                  <a:lnTo>
                    <a:pt x="246" y="315"/>
                  </a:lnTo>
                  <a:lnTo>
                    <a:pt x="244" y="315"/>
                  </a:lnTo>
                  <a:lnTo>
                    <a:pt x="242" y="317"/>
                  </a:lnTo>
                  <a:lnTo>
                    <a:pt x="240" y="317"/>
                  </a:lnTo>
                  <a:lnTo>
                    <a:pt x="239" y="318"/>
                  </a:lnTo>
                  <a:lnTo>
                    <a:pt x="238" y="319"/>
                  </a:lnTo>
                  <a:lnTo>
                    <a:pt x="238" y="321"/>
                  </a:lnTo>
                  <a:lnTo>
                    <a:pt x="238" y="320"/>
                  </a:lnTo>
                  <a:lnTo>
                    <a:pt x="236" y="320"/>
                  </a:lnTo>
                  <a:lnTo>
                    <a:pt x="236" y="321"/>
                  </a:lnTo>
                  <a:lnTo>
                    <a:pt x="233" y="321"/>
                  </a:lnTo>
                  <a:lnTo>
                    <a:pt x="232" y="322"/>
                  </a:lnTo>
                  <a:lnTo>
                    <a:pt x="230" y="324"/>
                  </a:lnTo>
                  <a:lnTo>
                    <a:pt x="228" y="326"/>
                  </a:lnTo>
                  <a:lnTo>
                    <a:pt x="224" y="329"/>
                  </a:lnTo>
                  <a:lnTo>
                    <a:pt x="222" y="334"/>
                  </a:lnTo>
                  <a:lnTo>
                    <a:pt x="221" y="335"/>
                  </a:lnTo>
                  <a:lnTo>
                    <a:pt x="221" y="336"/>
                  </a:lnTo>
                  <a:lnTo>
                    <a:pt x="220" y="339"/>
                  </a:lnTo>
                  <a:lnTo>
                    <a:pt x="219" y="339"/>
                  </a:lnTo>
                  <a:lnTo>
                    <a:pt x="218" y="342"/>
                  </a:lnTo>
                  <a:lnTo>
                    <a:pt x="217" y="343"/>
                  </a:lnTo>
                  <a:lnTo>
                    <a:pt x="216" y="343"/>
                  </a:lnTo>
                  <a:lnTo>
                    <a:pt x="214" y="345"/>
                  </a:lnTo>
                  <a:lnTo>
                    <a:pt x="213" y="345"/>
                  </a:lnTo>
                  <a:lnTo>
                    <a:pt x="212" y="346"/>
                  </a:lnTo>
                  <a:lnTo>
                    <a:pt x="213" y="347"/>
                  </a:lnTo>
                  <a:lnTo>
                    <a:pt x="212" y="348"/>
                  </a:lnTo>
                  <a:lnTo>
                    <a:pt x="211" y="348"/>
                  </a:lnTo>
                  <a:lnTo>
                    <a:pt x="210" y="349"/>
                  </a:lnTo>
                  <a:lnTo>
                    <a:pt x="210" y="351"/>
                  </a:lnTo>
                  <a:lnTo>
                    <a:pt x="209" y="351"/>
                  </a:lnTo>
                  <a:lnTo>
                    <a:pt x="208" y="351"/>
                  </a:lnTo>
                  <a:lnTo>
                    <a:pt x="207" y="352"/>
                  </a:lnTo>
                  <a:lnTo>
                    <a:pt x="205" y="352"/>
                  </a:lnTo>
                  <a:lnTo>
                    <a:pt x="204" y="352"/>
                  </a:lnTo>
                  <a:lnTo>
                    <a:pt x="201" y="348"/>
                  </a:lnTo>
                  <a:lnTo>
                    <a:pt x="200" y="346"/>
                  </a:lnTo>
                  <a:lnTo>
                    <a:pt x="198" y="345"/>
                  </a:lnTo>
                  <a:lnTo>
                    <a:pt x="196" y="346"/>
                  </a:lnTo>
                  <a:lnTo>
                    <a:pt x="195" y="346"/>
                  </a:lnTo>
                  <a:lnTo>
                    <a:pt x="194" y="345"/>
                  </a:lnTo>
                  <a:lnTo>
                    <a:pt x="193" y="345"/>
                  </a:lnTo>
                  <a:lnTo>
                    <a:pt x="190" y="345"/>
                  </a:lnTo>
                  <a:lnTo>
                    <a:pt x="189" y="346"/>
                  </a:lnTo>
                  <a:lnTo>
                    <a:pt x="187" y="347"/>
                  </a:lnTo>
                  <a:lnTo>
                    <a:pt x="187" y="349"/>
                  </a:lnTo>
                  <a:lnTo>
                    <a:pt x="185" y="351"/>
                  </a:lnTo>
                  <a:lnTo>
                    <a:pt x="184" y="351"/>
                  </a:lnTo>
                  <a:lnTo>
                    <a:pt x="183" y="351"/>
                  </a:lnTo>
                  <a:lnTo>
                    <a:pt x="180" y="351"/>
                  </a:lnTo>
                  <a:lnTo>
                    <a:pt x="180" y="349"/>
                  </a:lnTo>
                  <a:lnTo>
                    <a:pt x="178" y="349"/>
                  </a:lnTo>
                  <a:lnTo>
                    <a:pt x="177" y="349"/>
                  </a:lnTo>
                  <a:lnTo>
                    <a:pt x="176" y="347"/>
                  </a:lnTo>
                  <a:lnTo>
                    <a:pt x="175" y="346"/>
                  </a:lnTo>
                  <a:lnTo>
                    <a:pt x="174" y="346"/>
                  </a:lnTo>
                  <a:lnTo>
                    <a:pt x="172" y="346"/>
                  </a:lnTo>
                  <a:lnTo>
                    <a:pt x="170" y="345"/>
                  </a:lnTo>
                  <a:lnTo>
                    <a:pt x="169" y="345"/>
                  </a:lnTo>
                  <a:lnTo>
                    <a:pt x="168" y="345"/>
                  </a:lnTo>
                  <a:lnTo>
                    <a:pt x="166" y="345"/>
                  </a:lnTo>
                  <a:lnTo>
                    <a:pt x="162" y="344"/>
                  </a:lnTo>
                  <a:lnTo>
                    <a:pt x="158" y="344"/>
                  </a:lnTo>
                  <a:lnTo>
                    <a:pt x="156" y="345"/>
                  </a:lnTo>
                  <a:lnTo>
                    <a:pt x="154" y="345"/>
                  </a:lnTo>
                  <a:lnTo>
                    <a:pt x="152" y="345"/>
                  </a:lnTo>
                  <a:lnTo>
                    <a:pt x="151" y="343"/>
                  </a:lnTo>
                  <a:lnTo>
                    <a:pt x="150" y="343"/>
                  </a:lnTo>
                  <a:lnTo>
                    <a:pt x="149" y="343"/>
                  </a:lnTo>
                  <a:lnTo>
                    <a:pt x="148" y="342"/>
                  </a:lnTo>
                  <a:lnTo>
                    <a:pt x="147" y="342"/>
                  </a:lnTo>
                  <a:lnTo>
                    <a:pt x="145" y="341"/>
                  </a:lnTo>
                  <a:lnTo>
                    <a:pt x="144" y="342"/>
                  </a:lnTo>
                  <a:lnTo>
                    <a:pt x="142" y="341"/>
                  </a:lnTo>
                  <a:lnTo>
                    <a:pt x="142" y="342"/>
                  </a:lnTo>
                  <a:lnTo>
                    <a:pt x="141" y="341"/>
                  </a:lnTo>
                  <a:lnTo>
                    <a:pt x="140" y="341"/>
                  </a:lnTo>
                  <a:lnTo>
                    <a:pt x="139" y="340"/>
                  </a:lnTo>
                  <a:lnTo>
                    <a:pt x="138" y="339"/>
                  </a:lnTo>
                  <a:lnTo>
                    <a:pt x="136" y="339"/>
                  </a:lnTo>
                  <a:lnTo>
                    <a:pt x="135" y="339"/>
                  </a:lnTo>
                  <a:lnTo>
                    <a:pt x="133" y="339"/>
                  </a:lnTo>
                  <a:lnTo>
                    <a:pt x="129" y="337"/>
                  </a:lnTo>
                  <a:lnTo>
                    <a:pt x="127" y="339"/>
                  </a:lnTo>
                  <a:lnTo>
                    <a:pt x="125" y="339"/>
                  </a:lnTo>
                  <a:lnTo>
                    <a:pt x="121" y="338"/>
                  </a:lnTo>
                  <a:lnTo>
                    <a:pt x="116" y="337"/>
                  </a:lnTo>
                  <a:lnTo>
                    <a:pt x="114" y="337"/>
                  </a:lnTo>
                  <a:lnTo>
                    <a:pt x="113" y="339"/>
                  </a:lnTo>
                  <a:lnTo>
                    <a:pt x="111" y="340"/>
                  </a:lnTo>
                  <a:lnTo>
                    <a:pt x="109" y="342"/>
                  </a:lnTo>
                  <a:lnTo>
                    <a:pt x="108" y="342"/>
                  </a:lnTo>
                  <a:lnTo>
                    <a:pt x="106" y="343"/>
                  </a:lnTo>
                  <a:lnTo>
                    <a:pt x="104" y="345"/>
                  </a:lnTo>
                  <a:lnTo>
                    <a:pt x="103" y="345"/>
                  </a:lnTo>
                  <a:lnTo>
                    <a:pt x="102" y="345"/>
                  </a:lnTo>
                  <a:lnTo>
                    <a:pt x="100" y="346"/>
                  </a:lnTo>
                  <a:lnTo>
                    <a:pt x="99" y="346"/>
                  </a:lnTo>
                  <a:lnTo>
                    <a:pt x="95" y="344"/>
                  </a:lnTo>
                  <a:lnTo>
                    <a:pt x="93" y="343"/>
                  </a:lnTo>
                  <a:lnTo>
                    <a:pt x="88" y="345"/>
                  </a:lnTo>
                  <a:lnTo>
                    <a:pt x="87" y="344"/>
                  </a:lnTo>
                  <a:lnTo>
                    <a:pt x="87" y="345"/>
                  </a:lnTo>
                  <a:lnTo>
                    <a:pt x="86" y="345"/>
                  </a:lnTo>
                  <a:lnTo>
                    <a:pt x="84" y="346"/>
                  </a:lnTo>
                  <a:lnTo>
                    <a:pt x="81" y="346"/>
                  </a:lnTo>
                  <a:lnTo>
                    <a:pt x="77" y="350"/>
                  </a:lnTo>
                  <a:lnTo>
                    <a:pt x="77" y="351"/>
                  </a:lnTo>
                  <a:lnTo>
                    <a:pt x="75" y="352"/>
                  </a:lnTo>
                  <a:lnTo>
                    <a:pt x="74" y="354"/>
                  </a:lnTo>
                  <a:lnTo>
                    <a:pt x="73" y="354"/>
                  </a:lnTo>
                  <a:lnTo>
                    <a:pt x="70" y="361"/>
                  </a:lnTo>
                  <a:lnTo>
                    <a:pt x="69" y="361"/>
                  </a:lnTo>
                  <a:lnTo>
                    <a:pt x="69" y="360"/>
                  </a:lnTo>
                  <a:lnTo>
                    <a:pt x="69" y="358"/>
                  </a:lnTo>
                  <a:lnTo>
                    <a:pt x="68" y="357"/>
                  </a:lnTo>
                  <a:lnTo>
                    <a:pt x="67" y="357"/>
                  </a:lnTo>
                  <a:lnTo>
                    <a:pt x="66" y="363"/>
                  </a:lnTo>
                  <a:lnTo>
                    <a:pt x="65" y="364"/>
                  </a:lnTo>
                  <a:lnTo>
                    <a:pt x="63" y="363"/>
                  </a:lnTo>
                  <a:lnTo>
                    <a:pt x="57" y="365"/>
                  </a:lnTo>
                  <a:lnTo>
                    <a:pt x="56" y="362"/>
                  </a:lnTo>
                  <a:lnTo>
                    <a:pt x="54" y="361"/>
                  </a:lnTo>
                  <a:lnTo>
                    <a:pt x="53" y="361"/>
                  </a:lnTo>
                  <a:lnTo>
                    <a:pt x="51" y="359"/>
                  </a:lnTo>
                  <a:lnTo>
                    <a:pt x="50" y="358"/>
                  </a:lnTo>
                  <a:lnTo>
                    <a:pt x="49" y="355"/>
                  </a:lnTo>
                  <a:lnTo>
                    <a:pt x="47" y="352"/>
                  </a:lnTo>
                  <a:lnTo>
                    <a:pt x="44" y="352"/>
                  </a:lnTo>
                  <a:lnTo>
                    <a:pt x="42" y="351"/>
                  </a:lnTo>
                  <a:lnTo>
                    <a:pt x="41" y="348"/>
                  </a:lnTo>
                  <a:lnTo>
                    <a:pt x="41" y="346"/>
                  </a:lnTo>
                  <a:lnTo>
                    <a:pt x="41" y="345"/>
                  </a:lnTo>
                  <a:lnTo>
                    <a:pt x="39" y="344"/>
                  </a:lnTo>
                  <a:lnTo>
                    <a:pt x="39" y="340"/>
                  </a:lnTo>
                  <a:lnTo>
                    <a:pt x="38" y="339"/>
                  </a:lnTo>
                  <a:lnTo>
                    <a:pt x="39" y="336"/>
                  </a:lnTo>
                  <a:lnTo>
                    <a:pt x="38" y="338"/>
                  </a:lnTo>
                  <a:lnTo>
                    <a:pt x="36" y="331"/>
                  </a:lnTo>
                  <a:lnTo>
                    <a:pt x="35" y="330"/>
                  </a:lnTo>
                  <a:lnTo>
                    <a:pt x="36" y="330"/>
                  </a:lnTo>
                  <a:lnTo>
                    <a:pt x="37" y="330"/>
                  </a:lnTo>
                  <a:lnTo>
                    <a:pt x="38" y="332"/>
                  </a:lnTo>
                  <a:lnTo>
                    <a:pt x="39" y="331"/>
                  </a:lnTo>
                  <a:lnTo>
                    <a:pt x="40" y="330"/>
                  </a:lnTo>
                  <a:lnTo>
                    <a:pt x="39" y="328"/>
                  </a:lnTo>
                  <a:lnTo>
                    <a:pt x="38" y="328"/>
                  </a:lnTo>
                  <a:lnTo>
                    <a:pt x="38" y="327"/>
                  </a:lnTo>
                  <a:lnTo>
                    <a:pt x="36" y="325"/>
                  </a:lnTo>
                  <a:lnTo>
                    <a:pt x="35" y="325"/>
                  </a:lnTo>
                  <a:lnTo>
                    <a:pt x="33" y="324"/>
                  </a:lnTo>
                  <a:lnTo>
                    <a:pt x="34" y="323"/>
                  </a:lnTo>
                  <a:lnTo>
                    <a:pt x="33" y="320"/>
                  </a:lnTo>
                  <a:lnTo>
                    <a:pt x="33" y="318"/>
                  </a:lnTo>
                  <a:lnTo>
                    <a:pt x="34" y="318"/>
                  </a:lnTo>
                  <a:lnTo>
                    <a:pt x="35" y="317"/>
                  </a:lnTo>
                  <a:lnTo>
                    <a:pt x="36" y="316"/>
                  </a:lnTo>
                  <a:lnTo>
                    <a:pt x="37" y="316"/>
                  </a:lnTo>
                  <a:lnTo>
                    <a:pt x="36" y="315"/>
                  </a:lnTo>
                  <a:lnTo>
                    <a:pt x="36" y="312"/>
                  </a:lnTo>
                  <a:lnTo>
                    <a:pt x="35" y="308"/>
                  </a:lnTo>
                  <a:lnTo>
                    <a:pt x="33" y="305"/>
                  </a:lnTo>
                  <a:lnTo>
                    <a:pt x="26" y="297"/>
                  </a:lnTo>
                  <a:lnTo>
                    <a:pt x="23" y="294"/>
                  </a:lnTo>
                  <a:lnTo>
                    <a:pt x="21" y="293"/>
                  </a:lnTo>
                  <a:lnTo>
                    <a:pt x="20" y="291"/>
                  </a:lnTo>
                  <a:lnTo>
                    <a:pt x="20" y="289"/>
                  </a:lnTo>
                  <a:lnTo>
                    <a:pt x="19" y="290"/>
                  </a:lnTo>
                  <a:lnTo>
                    <a:pt x="20" y="291"/>
                  </a:lnTo>
                  <a:lnTo>
                    <a:pt x="15" y="289"/>
                  </a:lnTo>
                  <a:lnTo>
                    <a:pt x="13" y="288"/>
                  </a:lnTo>
                  <a:lnTo>
                    <a:pt x="5" y="287"/>
                  </a:lnTo>
                  <a:lnTo>
                    <a:pt x="2" y="288"/>
                  </a:lnTo>
                  <a:lnTo>
                    <a:pt x="0" y="286"/>
                  </a:lnTo>
                  <a:lnTo>
                    <a:pt x="0" y="284"/>
                  </a:lnTo>
                  <a:lnTo>
                    <a:pt x="0" y="283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0" y="278"/>
                  </a:lnTo>
                  <a:lnTo>
                    <a:pt x="1" y="276"/>
                  </a:lnTo>
                  <a:lnTo>
                    <a:pt x="1" y="275"/>
                  </a:lnTo>
                  <a:lnTo>
                    <a:pt x="0" y="274"/>
                  </a:lnTo>
                  <a:lnTo>
                    <a:pt x="1" y="274"/>
                  </a:lnTo>
                  <a:lnTo>
                    <a:pt x="1" y="270"/>
                  </a:lnTo>
                  <a:lnTo>
                    <a:pt x="0" y="269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" y="266"/>
                  </a:lnTo>
                  <a:lnTo>
                    <a:pt x="2" y="264"/>
                  </a:lnTo>
                  <a:lnTo>
                    <a:pt x="4" y="261"/>
                  </a:lnTo>
                  <a:lnTo>
                    <a:pt x="5" y="260"/>
                  </a:lnTo>
                  <a:lnTo>
                    <a:pt x="6" y="257"/>
                  </a:lnTo>
                  <a:lnTo>
                    <a:pt x="9" y="255"/>
                  </a:lnTo>
                  <a:lnTo>
                    <a:pt x="12" y="253"/>
                  </a:lnTo>
                  <a:lnTo>
                    <a:pt x="13" y="252"/>
                  </a:lnTo>
                  <a:lnTo>
                    <a:pt x="15" y="250"/>
                  </a:lnTo>
                  <a:lnTo>
                    <a:pt x="15" y="248"/>
                  </a:lnTo>
                  <a:lnTo>
                    <a:pt x="15" y="247"/>
                  </a:lnTo>
                  <a:lnTo>
                    <a:pt x="17" y="247"/>
                  </a:lnTo>
                  <a:lnTo>
                    <a:pt x="19" y="248"/>
                  </a:lnTo>
                  <a:lnTo>
                    <a:pt x="21" y="246"/>
                  </a:lnTo>
                  <a:lnTo>
                    <a:pt x="22" y="246"/>
                  </a:lnTo>
                  <a:lnTo>
                    <a:pt x="23" y="247"/>
                  </a:lnTo>
                  <a:lnTo>
                    <a:pt x="25" y="247"/>
                  </a:lnTo>
                  <a:lnTo>
                    <a:pt x="27" y="243"/>
                  </a:lnTo>
                  <a:lnTo>
                    <a:pt x="28" y="242"/>
                  </a:lnTo>
                  <a:lnTo>
                    <a:pt x="29" y="240"/>
                  </a:lnTo>
                  <a:lnTo>
                    <a:pt x="30" y="239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1" name="Freeform 342"/>
            <p:cNvSpPr>
              <a:spLocks/>
            </p:cNvSpPr>
            <p:nvPr/>
          </p:nvSpPr>
          <p:spPr bwMode="auto">
            <a:xfrm>
              <a:off x="1649045" y="4655274"/>
              <a:ext cx="618510" cy="754634"/>
            </a:xfrm>
            <a:custGeom>
              <a:avLst/>
              <a:gdLst>
                <a:gd name="T0" fmla="*/ 2147483647 w 239"/>
                <a:gd name="T1" fmla="*/ 2147483647 h 295"/>
                <a:gd name="T2" fmla="*/ 2147483647 w 239"/>
                <a:gd name="T3" fmla="*/ 2147483647 h 295"/>
                <a:gd name="T4" fmla="*/ 2147483647 w 239"/>
                <a:gd name="T5" fmla="*/ 2147483647 h 295"/>
                <a:gd name="T6" fmla="*/ 2147483647 w 239"/>
                <a:gd name="T7" fmla="*/ 2147483647 h 295"/>
                <a:gd name="T8" fmla="*/ 2147483647 w 239"/>
                <a:gd name="T9" fmla="*/ 2147483647 h 295"/>
                <a:gd name="T10" fmla="*/ 2147483647 w 239"/>
                <a:gd name="T11" fmla="*/ 2147483647 h 295"/>
                <a:gd name="T12" fmla="*/ 2147483647 w 239"/>
                <a:gd name="T13" fmla="*/ 2147483647 h 295"/>
                <a:gd name="T14" fmla="*/ 2147483647 w 239"/>
                <a:gd name="T15" fmla="*/ 2147483647 h 295"/>
                <a:gd name="T16" fmla="*/ 2147483647 w 239"/>
                <a:gd name="T17" fmla="*/ 2147483647 h 295"/>
                <a:gd name="T18" fmla="*/ 2147483647 w 239"/>
                <a:gd name="T19" fmla="*/ 2147483647 h 295"/>
                <a:gd name="T20" fmla="*/ 2147483647 w 239"/>
                <a:gd name="T21" fmla="*/ 2147483647 h 295"/>
                <a:gd name="T22" fmla="*/ 2147483647 w 239"/>
                <a:gd name="T23" fmla="*/ 2147483647 h 295"/>
                <a:gd name="T24" fmla="*/ 2147483647 w 239"/>
                <a:gd name="T25" fmla="*/ 2147483647 h 295"/>
                <a:gd name="T26" fmla="*/ 2147483647 w 239"/>
                <a:gd name="T27" fmla="*/ 2147483647 h 295"/>
                <a:gd name="T28" fmla="*/ 2147483647 w 239"/>
                <a:gd name="T29" fmla="*/ 2147483647 h 295"/>
                <a:gd name="T30" fmla="*/ 2147483647 w 239"/>
                <a:gd name="T31" fmla="*/ 2147483647 h 295"/>
                <a:gd name="T32" fmla="*/ 2147483647 w 239"/>
                <a:gd name="T33" fmla="*/ 2147483647 h 295"/>
                <a:gd name="T34" fmla="*/ 2147483647 w 239"/>
                <a:gd name="T35" fmla="*/ 2147483647 h 295"/>
                <a:gd name="T36" fmla="*/ 2147483647 w 239"/>
                <a:gd name="T37" fmla="*/ 2147483647 h 295"/>
                <a:gd name="T38" fmla="*/ 2147483647 w 239"/>
                <a:gd name="T39" fmla="*/ 2147483647 h 295"/>
                <a:gd name="T40" fmla="*/ 2147483647 w 239"/>
                <a:gd name="T41" fmla="*/ 2147483647 h 295"/>
                <a:gd name="T42" fmla="*/ 2147483647 w 239"/>
                <a:gd name="T43" fmla="*/ 2147483647 h 295"/>
                <a:gd name="T44" fmla="*/ 2147483647 w 239"/>
                <a:gd name="T45" fmla="*/ 2147483647 h 295"/>
                <a:gd name="T46" fmla="*/ 2147483647 w 239"/>
                <a:gd name="T47" fmla="*/ 2147483647 h 295"/>
                <a:gd name="T48" fmla="*/ 2147483647 w 239"/>
                <a:gd name="T49" fmla="*/ 2147483647 h 295"/>
                <a:gd name="T50" fmla="*/ 2147483647 w 239"/>
                <a:gd name="T51" fmla="*/ 2147483647 h 295"/>
                <a:gd name="T52" fmla="*/ 2147483647 w 239"/>
                <a:gd name="T53" fmla="*/ 2147483647 h 295"/>
                <a:gd name="T54" fmla="*/ 2147483647 w 239"/>
                <a:gd name="T55" fmla="*/ 2147483647 h 295"/>
                <a:gd name="T56" fmla="*/ 2147483647 w 239"/>
                <a:gd name="T57" fmla="*/ 2147483647 h 295"/>
                <a:gd name="T58" fmla="*/ 2147483647 w 239"/>
                <a:gd name="T59" fmla="*/ 2147483647 h 295"/>
                <a:gd name="T60" fmla="*/ 2147483647 w 239"/>
                <a:gd name="T61" fmla="*/ 2147483647 h 295"/>
                <a:gd name="T62" fmla="*/ 2147483647 w 239"/>
                <a:gd name="T63" fmla="*/ 2147483647 h 295"/>
                <a:gd name="T64" fmla="*/ 2147483647 w 239"/>
                <a:gd name="T65" fmla="*/ 2147483647 h 295"/>
                <a:gd name="T66" fmla="*/ 2147483647 w 239"/>
                <a:gd name="T67" fmla="*/ 2147483647 h 295"/>
                <a:gd name="T68" fmla="*/ 2147483647 w 239"/>
                <a:gd name="T69" fmla="*/ 2147483647 h 295"/>
                <a:gd name="T70" fmla="*/ 2147483647 w 239"/>
                <a:gd name="T71" fmla="*/ 2147483647 h 295"/>
                <a:gd name="T72" fmla="*/ 2147483647 w 239"/>
                <a:gd name="T73" fmla="*/ 2147483647 h 295"/>
                <a:gd name="T74" fmla="*/ 2147483647 w 239"/>
                <a:gd name="T75" fmla="*/ 2147483647 h 295"/>
                <a:gd name="T76" fmla="*/ 2147483647 w 239"/>
                <a:gd name="T77" fmla="*/ 2147483647 h 295"/>
                <a:gd name="T78" fmla="*/ 2147483647 w 239"/>
                <a:gd name="T79" fmla="*/ 2147483647 h 295"/>
                <a:gd name="T80" fmla="*/ 2147483647 w 239"/>
                <a:gd name="T81" fmla="*/ 2147483647 h 295"/>
                <a:gd name="T82" fmla="*/ 2147483647 w 239"/>
                <a:gd name="T83" fmla="*/ 2147483647 h 295"/>
                <a:gd name="T84" fmla="*/ 2147483647 w 239"/>
                <a:gd name="T85" fmla="*/ 2147483647 h 295"/>
                <a:gd name="T86" fmla="*/ 2147483647 w 239"/>
                <a:gd name="T87" fmla="*/ 2147483647 h 295"/>
                <a:gd name="T88" fmla="*/ 2147483647 w 239"/>
                <a:gd name="T89" fmla="*/ 2147483647 h 295"/>
                <a:gd name="T90" fmla="*/ 2147483647 w 239"/>
                <a:gd name="T91" fmla="*/ 2147483647 h 295"/>
                <a:gd name="T92" fmla="*/ 2147483647 w 239"/>
                <a:gd name="T93" fmla="*/ 2147483647 h 295"/>
                <a:gd name="T94" fmla="*/ 2147483647 w 239"/>
                <a:gd name="T95" fmla="*/ 2147483647 h 295"/>
                <a:gd name="T96" fmla="*/ 2147483647 w 239"/>
                <a:gd name="T97" fmla="*/ 2147483647 h 295"/>
                <a:gd name="T98" fmla="*/ 2147483647 w 239"/>
                <a:gd name="T99" fmla="*/ 2147483647 h 295"/>
                <a:gd name="T100" fmla="*/ 2147483647 w 239"/>
                <a:gd name="T101" fmla="*/ 2147483647 h 295"/>
                <a:gd name="T102" fmla="*/ 2147483647 w 239"/>
                <a:gd name="T103" fmla="*/ 2147483647 h 295"/>
                <a:gd name="T104" fmla="*/ 2147483647 w 239"/>
                <a:gd name="T105" fmla="*/ 2147483647 h 295"/>
                <a:gd name="T106" fmla="*/ 2147483647 w 239"/>
                <a:gd name="T107" fmla="*/ 2147483647 h 295"/>
                <a:gd name="T108" fmla="*/ 2147483647 w 239"/>
                <a:gd name="T109" fmla="*/ 2147483647 h 295"/>
                <a:gd name="T110" fmla="*/ 2147483647 w 239"/>
                <a:gd name="T111" fmla="*/ 2147483647 h 295"/>
                <a:gd name="T112" fmla="*/ 2147483647 w 239"/>
                <a:gd name="T113" fmla="*/ 2147483647 h 2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9"/>
                <a:gd name="T172" fmla="*/ 0 h 295"/>
                <a:gd name="T173" fmla="*/ 239 w 239"/>
                <a:gd name="T174" fmla="*/ 295 h 2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9" h="295">
                  <a:moveTo>
                    <a:pt x="27" y="295"/>
                  </a:moveTo>
                  <a:lnTo>
                    <a:pt x="27" y="293"/>
                  </a:lnTo>
                  <a:lnTo>
                    <a:pt x="24" y="293"/>
                  </a:lnTo>
                  <a:lnTo>
                    <a:pt x="23" y="295"/>
                  </a:lnTo>
                  <a:lnTo>
                    <a:pt x="22" y="295"/>
                  </a:lnTo>
                  <a:lnTo>
                    <a:pt x="21" y="295"/>
                  </a:lnTo>
                  <a:lnTo>
                    <a:pt x="20" y="295"/>
                  </a:lnTo>
                  <a:lnTo>
                    <a:pt x="20" y="292"/>
                  </a:lnTo>
                  <a:lnTo>
                    <a:pt x="20" y="290"/>
                  </a:lnTo>
                  <a:lnTo>
                    <a:pt x="19" y="289"/>
                  </a:lnTo>
                  <a:lnTo>
                    <a:pt x="18" y="286"/>
                  </a:lnTo>
                  <a:lnTo>
                    <a:pt x="17" y="283"/>
                  </a:lnTo>
                  <a:lnTo>
                    <a:pt x="17" y="281"/>
                  </a:lnTo>
                  <a:lnTo>
                    <a:pt x="15" y="280"/>
                  </a:lnTo>
                  <a:lnTo>
                    <a:pt x="17" y="279"/>
                  </a:lnTo>
                  <a:lnTo>
                    <a:pt x="17" y="277"/>
                  </a:lnTo>
                  <a:lnTo>
                    <a:pt x="15" y="277"/>
                  </a:lnTo>
                  <a:lnTo>
                    <a:pt x="17" y="276"/>
                  </a:lnTo>
                  <a:lnTo>
                    <a:pt x="17" y="274"/>
                  </a:lnTo>
                  <a:lnTo>
                    <a:pt x="20" y="271"/>
                  </a:lnTo>
                  <a:lnTo>
                    <a:pt x="20" y="270"/>
                  </a:lnTo>
                  <a:lnTo>
                    <a:pt x="20" y="269"/>
                  </a:lnTo>
                  <a:lnTo>
                    <a:pt x="21" y="265"/>
                  </a:lnTo>
                  <a:lnTo>
                    <a:pt x="26" y="263"/>
                  </a:lnTo>
                  <a:lnTo>
                    <a:pt x="27" y="262"/>
                  </a:lnTo>
                  <a:lnTo>
                    <a:pt x="29" y="262"/>
                  </a:lnTo>
                  <a:lnTo>
                    <a:pt x="30" y="260"/>
                  </a:lnTo>
                  <a:lnTo>
                    <a:pt x="32" y="259"/>
                  </a:lnTo>
                  <a:lnTo>
                    <a:pt x="32" y="257"/>
                  </a:lnTo>
                  <a:lnTo>
                    <a:pt x="36" y="254"/>
                  </a:lnTo>
                  <a:lnTo>
                    <a:pt x="36" y="253"/>
                  </a:lnTo>
                  <a:lnTo>
                    <a:pt x="36" y="249"/>
                  </a:lnTo>
                  <a:lnTo>
                    <a:pt x="36" y="247"/>
                  </a:lnTo>
                  <a:lnTo>
                    <a:pt x="34" y="247"/>
                  </a:lnTo>
                  <a:lnTo>
                    <a:pt x="32" y="247"/>
                  </a:lnTo>
                  <a:lnTo>
                    <a:pt x="30" y="246"/>
                  </a:lnTo>
                  <a:lnTo>
                    <a:pt x="32" y="244"/>
                  </a:lnTo>
                  <a:lnTo>
                    <a:pt x="30" y="243"/>
                  </a:lnTo>
                  <a:lnTo>
                    <a:pt x="29" y="241"/>
                  </a:lnTo>
                  <a:lnTo>
                    <a:pt x="29" y="237"/>
                  </a:lnTo>
                  <a:lnTo>
                    <a:pt x="27" y="232"/>
                  </a:lnTo>
                  <a:lnTo>
                    <a:pt x="29" y="226"/>
                  </a:lnTo>
                  <a:lnTo>
                    <a:pt x="26" y="224"/>
                  </a:lnTo>
                  <a:lnTo>
                    <a:pt x="26" y="223"/>
                  </a:lnTo>
                  <a:lnTo>
                    <a:pt x="24" y="222"/>
                  </a:lnTo>
                  <a:lnTo>
                    <a:pt x="23" y="220"/>
                  </a:lnTo>
                  <a:lnTo>
                    <a:pt x="22" y="219"/>
                  </a:lnTo>
                  <a:lnTo>
                    <a:pt x="22" y="215"/>
                  </a:lnTo>
                  <a:lnTo>
                    <a:pt x="23" y="214"/>
                  </a:lnTo>
                  <a:lnTo>
                    <a:pt x="24" y="216"/>
                  </a:lnTo>
                  <a:lnTo>
                    <a:pt x="26" y="216"/>
                  </a:lnTo>
                  <a:lnTo>
                    <a:pt x="29" y="217"/>
                  </a:lnTo>
                  <a:lnTo>
                    <a:pt x="31" y="217"/>
                  </a:lnTo>
                  <a:lnTo>
                    <a:pt x="33" y="217"/>
                  </a:lnTo>
                  <a:lnTo>
                    <a:pt x="36" y="219"/>
                  </a:lnTo>
                  <a:lnTo>
                    <a:pt x="38" y="219"/>
                  </a:lnTo>
                  <a:lnTo>
                    <a:pt x="40" y="219"/>
                  </a:lnTo>
                  <a:lnTo>
                    <a:pt x="42" y="219"/>
                  </a:lnTo>
                  <a:lnTo>
                    <a:pt x="44" y="217"/>
                  </a:lnTo>
                  <a:lnTo>
                    <a:pt x="44" y="215"/>
                  </a:lnTo>
                  <a:lnTo>
                    <a:pt x="45" y="214"/>
                  </a:lnTo>
                  <a:lnTo>
                    <a:pt x="45" y="212"/>
                  </a:lnTo>
                  <a:lnTo>
                    <a:pt x="47" y="211"/>
                  </a:lnTo>
                  <a:lnTo>
                    <a:pt x="48" y="210"/>
                  </a:lnTo>
                  <a:lnTo>
                    <a:pt x="49" y="210"/>
                  </a:lnTo>
                  <a:lnTo>
                    <a:pt x="50" y="207"/>
                  </a:lnTo>
                  <a:lnTo>
                    <a:pt x="51" y="205"/>
                  </a:lnTo>
                  <a:lnTo>
                    <a:pt x="52" y="204"/>
                  </a:lnTo>
                  <a:lnTo>
                    <a:pt x="53" y="202"/>
                  </a:lnTo>
                  <a:lnTo>
                    <a:pt x="52" y="201"/>
                  </a:lnTo>
                  <a:lnTo>
                    <a:pt x="51" y="199"/>
                  </a:lnTo>
                  <a:lnTo>
                    <a:pt x="50" y="198"/>
                  </a:lnTo>
                  <a:lnTo>
                    <a:pt x="50" y="196"/>
                  </a:lnTo>
                  <a:lnTo>
                    <a:pt x="48" y="196"/>
                  </a:lnTo>
                  <a:lnTo>
                    <a:pt x="48" y="193"/>
                  </a:lnTo>
                  <a:lnTo>
                    <a:pt x="47" y="191"/>
                  </a:lnTo>
                  <a:lnTo>
                    <a:pt x="48" y="191"/>
                  </a:lnTo>
                  <a:lnTo>
                    <a:pt x="49" y="189"/>
                  </a:lnTo>
                  <a:lnTo>
                    <a:pt x="51" y="189"/>
                  </a:lnTo>
                  <a:lnTo>
                    <a:pt x="51" y="188"/>
                  </a:lnTo>
                  <a:lnTo>
                    <a:pt x="53" y="188"/>
                  </a:lnTo>
                  <a:lnTo>
                    <a:pt x="53" y="189"/>
                  </a:lnTo>
                  <a:lnTo>
                    <a:pt x="54" y="189"/>
                  </a:lnTo>
                  <a:lnTo>
                    <a:pt x="56" y="186"/>
                  </a:lnTo>
                  <a:lnTo>
                    <a:pt x="59" y="185"/>
                  </a:lnTo>
                  <a:lnTo>
                    <a:pt x="59" y="183"/>
                  </a:lnTo>
                  <a:lnTo>
                    <a:pt x="58" y="181"/>
                  </a:lnTo>
                  <a:lnTo>
                    <a:pt x="58" y="179"/>
                  </a:lnTo>
                  <a:lnTo>
                    <a:pt x="58" y="177"/>
                  </a:lnTo>
                  <a:lnTo>
                    <a:pt x="60" y="176"/>
                  </a:lnTo>
                  <a:lnTo>
                    <a:pt x="60" y="173"/>
                  </a:lnTo>
                  <a:lnTo>
                    <a:pt x="60" y="171"/>
                  </a:lnTo>
                  <a:lnTo>
                    <a:pt x="62" y="169"/>
                  </a:lnTo>
                  <a:lnTo>
                    <a:pt x="62" y="167"/>
                  </a:lnTo>
                  <a:lnTo>
                    <a:pt x="62" y="165"/>
                  </a:lnTo>
                  <a:lnTo>
                    <a:pt x="62" y="163"/>
                  </a:lnTo>
                  <a:lnTo>
                    <a:pt x="63" y="161"/>
                  </a:lnTo>
                  <a:lnTo>
                    <a:pt x="63" y="158"/>
                  </a:lnTo>
                  <a:lnTo>
                    <a:pt x="63" y="157"/>
                  </a:lnTo>
                  <a:lnTo>
                    <a:pt x="63" y="155"/>
                  </a:lnTo>
                  <a:lnTo>
                    <a:pt x="62" y="153"/>
                  </a:lnTo>
                  <a:lnTo>
                    <a:pt x="61" y="149"/>
                  </a:lnTo>
                  <a:lnTo>
                    <a:pt x="62" y="149"/>
                  </a:lnTo>
                  <a:lnTo>
                    <a:pt x="64" y="150"/>
                  </a:lnTo>
                  <a:lnTo>
                    <a:pt x="65" y="150"/>
                  </a:lnTo>
                  <a:lnTo>
                    <a:pt x="66" y="150"/>
                  </a:lnTo>
                  <a:lnTo>
                    <a:pt x="68" y="147"/>
                  </a:lnTo>
                  <a:lnTo>
                    <a:pt x="68" y="146"/>
                  </a:lnTo>
                  <a:lnTo>
                    <a:pt x="71" y="143"/>
                  </a:lnTo>
                  <a:lnTo>
                    <a:pt x="72" y="142"/>
                  </a:lnTo>
                  <a:lnTo>
                    <a:pt x="74" y="141"/>
                  </a:lnTo>
                  <a:lnTo>
                    <a:pt x="75" y="141"/>
                  </a:lnTo>
                  <a:lnTo>
                    <a:pt x="76" y="141"/>
                  </a:lnTo>
                  <a:lnTo>
                    <a:pt x="78" y="140"/>
                  </a:lnTo>
                  <a:lnTo>
                    <a:pt x="80" y="140"/>
                  </a:lnTo>
                  <a:lnTo>
                    <a:pt x="80" y="139"/>
                  </a:lnTo>
                  <a:lnTo>
                    <a:pt x="81" y="139"/>
                  </a:lnTo>
                  <a:lnTo>
                    <a:pt x="83" y="138"/>
                  </a:lnTo>
                  <a:lnTo>
                    <a:pt x="83" y="137"/>
                  </a:lnTo>
                  <a:lnTo>
                    <a:pt x="85" y="135"/>
                  </a:lnTo>
                  <a:lnTo>
                    <a:pt x="86" y="134"/>
                  </a:lnTo>
                  <a:lnTo>
                    <a:pt x="87" y="135"/>
                  </a:lnTo>
                  <a:lnTo>
                    <a:pt x="88" y="135"/>
                  </a:lnTo>
                  <a:lnTo>
                    <a:pt x="88" y="134"/>
                  </a:lnTo>
                  <a:lnTo>
                    <a:pt x="89" y="133"/>
                  </a:lnTo>
                  <a:lnTo>
                    <a:pt x="90" y="131"/>
                  </a:lnTo>
                  <a:lnTo>
                    <a:pt x="95" y="126"/>
                  </a:lnTo>
                  <a:lnTo>
                    <a:pt x="95" y="125"/>
                  </a:lnTo>
                  <a:lnTo>
                    <a:pt x="94" y="124"/>
                  </a:lnTo>
                  <a:lnTo>
                    <a:pt x="93" y="122"/>
                  </a:lnTo>
                  <a:lnTo>
                    <a:pt x="91" y="120"/>
                  </a:lnTo>
                  <a:lnTo>
                    <a:pt x="87" y="119"/>
                  </a:lnTo>
                  <a:lnTo>
                    <a:pt x="84" y="120"/>
                  </a:lnTo>
                  <a:lnTo>
                    <a:pt x="83" y="117"/>
                  </a:lnTo>
                  <a:lnTo>
                    <a:pt x="83" y="115"/>
                  </a:lnTo>
                  <a:lnTo>
                    <a:pt x="84" y="114"/>
                  </a:lnTo>
                  <a:lnTo>
                    <a:pt x="87" y="109"/>
                  </a:lnTo>
                  <a:lnTo>
                    <a:pt x="85" y="108"/>
                  </a:lnTo>
                  <a:lnTo>
                    <a:pt x="87" y="106"/>
                  </a:lnTo>
                  <a:lnTo>
                    <a:pt x="85" y="104"/>
                  </a:lnTo>
                  <a:lnTo>
                    <a:pt x="84" y="105"/>
                  </a:lnTo>
                  <a:lnTo>
                    <a:pt x="80" y="104"/>
                  </a:lnTo>
                  <a:lnTo>
                    <a:pt x="78" y="103"/>
                  </a:lnTo>
                  <a:lnTo>
                    <a:pt x="78" y="101"/>
                  </a:lnTo>
                  <a:lnTo>
                    <a:pt x="77" y="100"/>
                  </a:lnTo>
                  <a:lnTo>
                    <a:pt x="76" y="102"/>
                  </a:lnTo>
                  <a:lnTo>
                    <a:pt x="75" y="103"/>
                  </a:lnTo>
                  <a:lnTo>
                    <a:pt x="74" y="102"/>
                  </a:lnTo>
                  <a:lnTo>
                    <a:pt x="72" y="102"/>
                  </a:lnTo>
                  <a:lnTo>
                    <a:pt x="71" y="100"/>
                  </a:lnTo>
                  <a:lnTo>
                    <a:pt x="69" y="100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5" y="99"/>
                  </a:lnTo>
                  <a:lnTo>
                    <a:pt x="65" y="98"/>
                  </a:lnTo>
                  <a:lnTo>
                    <a:pt x="64" y="97"/>
                  </a:lnTo>
                  <a:lnTo>
                    <a:pt x="62" y="98"/>
                  </a:lnTo>
                  <a:lnTo>
                    <a:pt x="61" y="102"/>
                  </a:lnTo>
                  <a:lnTo>
                    <a:pt x="60" y="103"/>
                  </a:lnTo>
                  <a:lnTo>
                    <a:pt x="58" y="103"/>
                  </a:lnTo>
                  <a:lnTo>
                    <a:pt x="56" y="103"/>
                  </a:lnTo>
                  <a:lnTo>
                    <a:pt x="55" y="103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2" y="104"/>
                  </a:lnTo>
                  <a:lnTo>
                    <a:pt x="51" y="101"/>
                  </a:lnTo>
                  <a:lnTo>
                    <a:pt x="50" y="100"/>
                  </a:lnTo>
                  <a:lnTo>
                    <a:pt x="50" y="101"/>
                  </a:lnTo>
                  <a:lnTo>
                    <a:pt x="46" y="101"/>
                  </a:lnTo>
                  <a:lnTo>
                    <a:pt x="46" y="100"/>
                  </a:lnTo>
                  <a:lnTo>
                    <a:pt x="47" y="100"/>
                  </a:lnTo>
                  <a:lnTo>
                    <a:pt x="47" y="99"/>
                  </a:lnTo>
                  <a:lnTo>
                    <a:pt x="45" y="98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38" y="96"/>
                  </a:lnTo>
                  <a:lnTo>
                    <a:pt x="38" y="97"/>
                  </a:lnTo>
                  <a:lnTo>
                    <a:pt x="36" y="97"/>
                  </a:lnTo>
                  <a:lnTo>
                    <a:pt x="37" y="93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5" y="96"/>
                  </a:lnTo>
                  <a:lnTo>
                    <a:pt x="33" y="95"/>
                  </a:lnTo>
                  <a:lnTo>
                    <a:pt x="32" y="98"/>
                  </a:lnTo>
                  <a:lnTo>
                    <a:pt x="30" y="98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6" y="95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7" y="90"/>
                  </a:lnTo>
                  <a:lnTo>
                    <a:pt x="29" y="88"/>
                  </a:lnTo>
                  <a:lnTo>
                    <a:pt x="30" y="88"/>
                  </a:lnTo>
                  <a:lnTo>
                    <a:pt x="31" y="85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29" y="81"/>
                  </a:lnTo>
                  <a:lnTo>
                    <a:pt x="28" y="80"/>
                  </a:lnTo>
                  <a:lnTo>
                    <a:pt x="26" y="80"/>
                  </a:lnTo>
                  <a:lnTo>
                    <a:pt x="23" y="82"/>
                  </a:lnTo>
                  <a:lnTo>
                    <a:pt x="20" y="82"/>
                  </a:lnTo>
                  <a:lnTo>
                    <a:pt x="19" y="81"/>
                  </a:lnTo>
                  <a:lnTo>
                    <a:pt x="16" y="80"/>
                  </a:lnTo>
                  <a:lnTo>
                    <a:pt x="15" y="81"/>
                  </a:lnTo>
                  <a:lnTo>
                    <a:pt x="11" y="81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6" y="85"/>
                  </a:lnTo>
                  <a:lnTo>
                    <a:pt x="5" y="86"/>
                  </a:lnTo>
                  <a:lnTo>
                    <a:pt x="3" y="87"/>
                  </a:lnTo>
                  <a:lnTo>
                    <a:pt x="1" y="89"/>
                  </a:lnTo>
                  <a:lnTo>
                    <a:pt x="1" y="88"/>
                  </a:lnTo>
                  <a:lnTo>
                    <a:pt x="3" y="74"/>
                  </a:lnTo>
                  <a:lnTo>
                    <a:pt x="3" y="75"/>
                  </a:lnTo>
                  <a:lnTo>
                    <a:pt x="5" y="74"/>
                  </a:lnTo>
                  <a:lnTo>
                    <a:pt x="5" y="76"/>
                  </a:lnTo>
                  <a:lnTo>
                    <a:pt x="6" y="74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6" y="71"/>
                  </a:lnTo>
                  <a:lnTo>
                    <a:pt x="8" y="71"/>
                  </a:lnTo>
                  <a:lnTo>
                    <a:pt x="9" y="70"/>
                  </a:lnTo>
                  <a:lnTo>
                    <a:pt x="10" y="70"/>
                  </a:lnTo>
                  <a:lnTo>
                    <a:pt x="11" y="70"/>
                  </a:lnTo>
                  <a:lnTo>
                    <a:pt x="12" y="70"/>
                  </a:lnTo>
                  <a:lnTo>
                    <a:pt x="12" y="69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8" y="69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7" y="65"/>
                  </a:lnTo>
                  <a:lnTo>
                    <a:pt x="7" y="67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9" y="65"/>
                  </a:lnTo>
                  <a:lnTo>
                    <a:pt x="10" y="65"/>
                  </a:lnTo>
                  <a:lnTo>
                    <a:pt x="13" y="62"/>
                  </a:lnTo>
                  <a:lnTo>
                    <a:pt x="15" y="62"/>
                  </a:lnTo>
                  <a:lnTo>
                    <a:pt x="15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2" y="53"/>
                  </a:lnTo>
                  <a:lnTo>
                    <a:pt x="15" y="52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2" y="49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2" y="51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9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7" y="52"/>
                  </a:lnTo>
                  <a:lnTo>
                    <a:pt x="6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1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2" y="41"/>
                  </a:lnTo>
                  <a:lnTo>
                    <a:pt x="13" y="40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41"/>
                  </a:lnTo>
                  <a:lnTo>
                    <a:pt x="6" y="41"/>
                  </a:lnTo>
                  <a:lnTo>
                    <a:pt x="6" y="42"/>
                  </a:lnTo>
                  <a:lnTo>
                    <a:pt x="5" y="41"/>
                  </a:lnTo>
                  <a:lnTo>
                    <a:pt x="5" y="40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3" y="30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9" y="18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4" y="19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3" y="13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5" y="13"/>
                  </a:lnTo>
                  <a:lnTo>
                    <a:pt x="47" y="12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2" y="7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8" y="5"/>
                  </a:lnTo>
                  <a:lnTo>
                    <a:pt x="50" y="6"/>
                  </a:lnTo>
                  <a:lnTo>
                    <a:pt x="51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4" y="4"/>
                  </a:lnTo>
                  <a:lnTo>
                    <a:pt x="53" y="3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1" y="1"/>
                  </a:lnTo>
                  <a:lnTo>
                    <a:pt x="62" y="4"/>
                  </a:lnTo>
                  <a:lnTo>
                    <a:pt x="65" y="3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69" y="1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4"/>
                  </a:lnTo>
                  <a:lnTo>
                    <a:pt x="75" y="6"/>
                  </a:lnTo>
                  <a:lnTo>
                    <a:pt x="75" y="7"/>
                  </a:lnTo>
                  <a:lnTo>
                    <a:pt x="78" y="9"/>
                  </a:lnTo>
                  <a:lnTo>
                    <a:pt x="79" y="12"/>
                  </a:lnTo>
                  <a:lnTo>
                    <a:pt x="80" y="13"/>
                  </a:lnTo>
                  <a:lnTo>
                    <a:pt x="81" y="15"/>
                  </a:lnTo>
                  <a:lnTo>
                    <a:pt x="80" y="17"/>
                  </a:lnTo>
                  <a:lnTo>
                    <a:pt x="82" y="16"/>
                  </a:lnTo>
                  <a:lnTo>
                    <a:pt x="88" y="18"/>
                  </a:lnTo>
                  <a:lnTo>
                    <a:pt x="90" y="18"/>
                  </a:lnTo>
                  <a:lnTo>
                    <a:pt x="92" y="18"/>
                  </a:lnTo>
                  <a:lnTo>
                    <a:pt x="95" y="19"/>
                  </a:lnTo>
                  <a:lnTo>
                    <a:pt x="96" y="19"/>
                  </a:lnTo>
                  <a:lnTo>
                    <a:pt x="97" y="19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100" y="20"/>
                  </a:lnTo>
                  <a:lnTo>
                    <a:pt x="102" y="20"/>
                  </a:lnTo>
                  <a:lnTo>
                    <a:pt x="104" y="21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2"/>
                  </a:lnTo>
                  <a:lnTo>
                    <a:pt x="112" y="23"/>
                  </a:lnTo>
                  <a:lnTo>
                    <a:pt x="116" y="22"/>
                  </a:lnTo>
                  <a:lnTo>
                    <a:pt x="117" y="22"/>
                  </a:lnTo>
                  <a:lnTo>
                    <a:pt x="118" y="23"/>
                  </a:lnTo>
                  <a:lnTo>
                    <a:pt x="118" y="24"/>
                  </a:lnTo>
                  <a:lnTo>
                    <a:pt x="119" y="23"/>
                  </a:lnTo>
                  <a:lnTo>
                    <a:pt x="120" y="25"/>
                  </a:lnTo>
                  <a:lnTo>
                    <a:pt x="123" y="25"/>
                  </a:lnTo>
                  <a:lnTo>
                    <a:pt x="124" y="24"/>
                  </a:lnTo>
                  <a:lnTo>
                    <a:pt x="126" y="25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30" y="23"/>
                  </a:lnTo>
                  <a:lnTo>
                    <a:pt x="131" y="22"/>
                  </a:lnTo>
                  <a:lnTo>
                    <a:pt x="133" y="23"/>
                  </a:lnTo>
                  <a:lnTo>
                    <a:pt x="133" y="25"/>
                  </a:lnTo>
                  <a:lnTo>
                    <a:pt x="135" y="27"/>
                  </a:lnTo>
                  <a:lnTo>
                    <a:pt x="136" y="27"/>
                  </a:lnTo>
                  <a:lnTo>
                    <a:pt x="135" y="29"/>
                  </a:lnTo>
                  <a:lnTo>
                    <a:pt x="138" y="29"/>
                  </a:lnTo>
                  <a:lnTo>
                    <a:pt x="138" y="28"/>
                  </a:lnTo>
                  <a:lnTo>
                    <a:pt x="140" y="29"/>
                  </a:lnTo>
                  <a:lnTo>
                    <a:pt x="147" y="30"/>
                  </a:lnTo>
                  <a:lnTo>
                    <a:pt x="145" y="32"/>
                  </a:lnTo>
                  <a:lnTo>
                    <a:pt x="147" y="31"/>
                  </a:lnTo>
                  <a:lnTo>
                    <a:pt x="150" y="32"/>
                  </a:lnTo>
                  <a:lnTo>
                    <a:pt x="153" y="35"/>
                  </a:lnTo>
                  <a:lnTo>
                    <a:pt x="154" y="36"/>
                  </a:lnTo>
                  <a:lnTo>
                    <a:pt x="156" y="36"/>
                  </a:lnTo>
                  <a:lnTo>
                    <a:pt x="157" y="37"/>
                  </a:lnTo>
                  <a:lnTo>
                    <a:pt x="162" y="38"/>
                  </a:lnTo>
                  <a:lnTo>
                    <a:pt x="164" y="40"/>
                  </a:lnTo>
                  <a:lnTo>
                    <a:pt x="167" y="41"/>
                  </a:lnTo>
                  <a:lnTo>
                    <a:pt x="170" y="43"/>
                  </a:lnTo>
                  <a:lnTo>
                    <a:pt x="174" y="44"/>
                  </a:lnTo>
                  <a:lnTo>
                    <a:pt x="175" y="44"/>
                  </a:lnTo>
                  <a:lnTo>
                    <a:pt x="175" y="45"/>
                  </a:lnTo>
                  <a:lnTo>
                    <a:pt x="177" y="46"/>
                  </a:lnTo>
                  <a:lnTo>
                    <a:pt x="179" y="45"/>
                  </a:lnTo>
                  <a:lnTo>
                    <a:pt x="180" y="46"/>
                  </a:lnTo>
                  <a:lnTo>
                    <a:pt x="181" y="46"/>
                  </a:lnTo>
                  <a:lnTo>
                    <a:pt x="182" y="47"/>
                  </a:lnTo>
                  <a:lnTo>
                    <a:pt x="183" y="46"/>
                  </a:lnTo>
                  <a:lnTo>
                    <a:pt x="187" y="47"/>
                  </a:lnTo>
                  <a:lnTo>
                    <a:pt x="189" y="46"/>
                  </a:lnTo>
                  <a:lnTo>
                    <a:pt x="190" y="46"/>
                  </a:lnTo>
                  <a:lnTo>
                    <a:pt x="191" y="46"/>
                  </a:lnTo>
                  <a:lnTo>
                    <a:pt x="192" y="47"/>
                  </a:lnTo>
                  <a:lnTo>
                    <a:pt x="192" y="46"/>
                  </a:lnTo>
                  <a:lnTo>
                    <a:pt x="194" y="46"/>
                  </a:lnTo>
                  <a:lnTo>
                    <a:pt x="195" y="45"/>
                  </a:lnTo>
                  <a:lnTo>
                    <a:pt x="198" y="45"/>
                  </a:lnTo>
                  <a:lnTo>
                    <a:pt x="199" y="45"/>
                  </a:lnTo>
                  <a:lnTo>
                    <a:pt x="200" y="44"/>
                  </a:lnTo>
                  <a:lnTo>
                    <a:pt x="201" y="45"/>
                  </a:lnTo>
                  <a:lnTo>
                    <a:pt x="201" y="46"/>
                  </a:lnTo>
                  <a:lnTo>
                    <a:pt x="200" y="47"/>
                  </a:lnTo>
                  <a:lnTo>
                    <a:pt x="199" y="47"/>
                  </a:lnTo>
                  <a:lnTo>
                    <a:pt x="199" y="49"/>
                  </a:lnTo>
                  <a:lnTo>
                    <a:pt x="200" y="49"/>
                  </a:lnTo>
                  <a:lnTo>
                    <a:pt x="201" y="47"/>
                  </a:lnTo>
                  <a:lnTo>
                    <a:pt x="203" y="46"/>
                  </a:lnTo>
                  <a:lnTo>
                    <a:pt x="205" y="47"/>
                  </a:lnTo>
                  <a:lnTo>
                    <a:pt x="207" y="46"/>
                  </a:lnTo>
                  <a:lnTo>
                    <a:pt x="207" y="47"/>
                  </a:lnTo>
                  <a:lnTo>
                    <a:pt x="207" y="46"/>
                  </a:lnTo>
                  <a:lnTo>
                    <a:pt x="208" y="45"/>
                  </a:lnTo>
                  <a:lnTo>
                    <a:pt x="208" y="46"/>
                  </a:lnTo>
                  <a:lnTo>
                    <a:pt x="209" y="46"/>
                  </a:lnTo>
                  <a:lnTo>
                    <a:pt x="210" y="47"/>
                  </a:lnTo>
                  <a:lnTo>
                    <a:pt x="210" y="48"/>
                  </a:lnTo>
                  <a:lnTo>
                    <a:pt x="212" y="48"/>
                  </a:lnTo>
                  <a:lnTo>
                    <a:pt x="213" y="49"/>
                  </a:lnTo>
                  <a:lnTo>
                    <a:pt x="213" y="50"/>
                  </a:lnTo>
                  <a:lnTo>
                    <a:pt x="211" y="49"/>
                  </a:lnTo>
                  <a:lnTo>
                    <a:pt x="211" y="50"/>
                  </a:lnTo>
                  <a:lnTo>
                    <a:pt x="212" y="50"/>
                  </a:lnTo>
                  <a:lnTo>
                    <a:pt x="213" y="51"/>
                  </a:lnTo>
                  <a:lnTo>
                    <a:pt x="217" y="52"/>
                  </a:lnTo>
                  <a:lnTo>
                    <a:pt x="217" y="53"/>
                  </a:lnTo>
                  <a:lnTo>
                    <a:pt x="218" y="52"/>
                  </a:lnTo>
                  <a:lnTo>
                    <a:pt x="219" y="53"/>
                  </a:lnTo>
                  <a:lnTo>
                    <a:pt x="221" y="53"/>
                  </a:lnTo>
                  <a:lnTo>
                    <a:pt x="221" y="55"/>
                  </a:lnTo>
                  <a:lnTo>
                    <a:pt x="223" y="57"/>
                  </a:lnTo>
                  <a:lnTo>
                    <a:pt x="224" y="57"/>
                  </a:lnTo>
                  <a:lnTo>
                    <a:pt x="224" y="56"/>
                  </a:lnTo>
                  <a:lnTo>
                    <a:pt x="225" y="56"/>
                  </a:lnTo>
                  <a:lnTo>
                    <a:pt x="226" y="58"/>
                  </a:lnTo>
                  <a:lnTo>
                    <a:pt x="227" y="58"/>
                  </a:lnTo>
                  <a:lnTo>
                    <a:pt x="229" y="59"/>
                  </a:lnTo>
                  <a:lnTo>
                    <a:pt x="227" y="58"/>
                  </a:lnTo>
                  <a:lnTo>
                    <a:pt x="228" y="56"/>
                  </a:lnTo>
                  <a:lnTo>
                    <a:pt x="229" y="56"/>
                  </a:lnTo>
                  <a:lnTo>
                    <a:pt x="232" y="54"/>
                  </a:lnTo>
                  <a:lnTo>
                    <a:pt x="234" y="54"/>
                  </a:lnTo>
                  <a:lnTo>
                    <a:pt x="235" y="55"/>
                  </a:lnTo>
                  <a:lnTo>
                    <a:pt x="236" y="55"/>
                  </a:lnTo>
                  <a:lnTo>
                    <a:pt x="238" y="53"/>
                  </a:lnTo>
                  <a:lnTo>
                    <a:pt x="239" y="56"/>
                  </a:lnTo>
                </a:path>
              </a:pathLst>
            </a:custGeom>
            <a:noFill/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2" name="Freeform 343"/>
            <p:cNvSpPr>
              <a:spLocks/>
            </p:cNvSpPr>
            <p:nvPr/>
          </p:nvSpPr>
          <p:spPr bwMode="auto">
            <a:xfrm>
              <a:off x="2681619" y="5340839"/>
              <a:ext cx="113868" cy="92091"/>
            </a:xfrm>
            <a:custGeom>
              <a:avLst/>
              <a:gdLst>
                <a:gd name="T0" fmla="*/ 0 w 44"/>
                <a:gd name="T1" fmla="*/ 2147483647 h 36"/>
                <a:gd name="T2" fmla="*/ 2147483647 w 44"/>
                <a:gd name="T3" fmla="*/ 2147483647 h 36"/>
                <a:gd name="T4" fmla="*/ 2147483647 w 44"/>
                <a:gd name="T5" fmla="*/ 2147483647 h 36"/>
                <a:gd name="T6" fmla="*/ 2147483647 w 44"/>
                <a:gd name="T7" fmla="*/ 2147483647 h 36"/>
                <a:gd name="T8" fmla="*/ 2147483647 w 44"/>
                <a:gd name="T9" fmla="*/ 2147483647 h 36"/>
                <a:gd name="T10" fmla="*/ 2147483647 w 44"/>
                <a:gd name="T11" fmla="*/ 2147483647 h 36"/>
                <a:gd name="T12" fmla="*/ 2147483647 w 44"/>
                <a:gd name="T13" fmla="*/ 2147483647 h 36"/>
                <a:gd name="T14" fmla="*/ 2147483647 w 44"/>
                <a:gd name="T15" fmla="*/ 2147483647 h 36"/>
                <a:gd name="T16" fmla="*/ 2147483647 w 44"/>
                <a:gd name="T17" fmla="*/ 2147483647 h 36"/>
                <a:gd name="T18" fmla="*/ 2147483647 w 44"/>
                <a:gd name="T19" fmla="*/ 2147483647 h 36"/>
                <a:gd name="T20" fmla="*/ 2147483647 w 44"/>
                <a:gd name="T21" fmla="*/ 2147483647 h 36"/>
                <a:gd name="T22" fmla="*/ 2147483647 w 44"/>
                <a:gd name="T23" fmla="*/ 0 h 36"/>
                <a:gd name="T24" fmla="*/ 2147483647 w 44"/>
                <a:gd name="T25" fmla="*/ 0 h 36"/>
                <a:gd name="T26" fmla="*/ 2147483647 w 44"/>
                <a:gd name="T27" fmla="*/ 2147483647 h 36"/>
                <a:gd name="T28" fmla="*/ 2147483647 w 44"/>
                <a:gd name="T29" fmla="*/ 2147483647 h 36"/>
                <a:gd name="T30" fmla="*/ 2147483647 w 44"/>
                <a:gd name="T31" fmla="*/ 2147483647 h 36"/>
                <a:gd name="T32" fmla="*/ 2147483647 w 44"/>
                <a:gd name="T33" fmla="*/ 2147483647 h 36"/>
                <a:gd name="T34" fmla="*/ 2147483647 w 44"/>
                <a:gd name="T35" fmla="*/ 2147483647 h 36"/>
                <a:gd name="T36" fmla="*/ 2147483647 w 44"/>
                <a:gd name="T37" fmla="*/ 2147483647 h 36"/>
                <a:gd name="T38" fmla="*/ 2147483647 w 44"/>
                <a:gd name="T39" fmla="*/ 2147483647 h 36"/>
                <a:gd name="T40" fmla="*/ 2147483647 w 44"/>
                <a:gd name="T41" fmla="*/ 2147483647 h 36"/>
                <a:gd name="T42" fmla="*/ 2147483647 w 44"/>
                <a:gd name="T43" fmla="*/ 2147483647 h 36"/>
                <a:gd name="T44" fmla="*/ 2147483647 w 44"/>
                <a:gd name="T45" fmla="*/ 2147483647 h 36"/>
                <a:gd name="T46" fmla="*/ 2147483647 w 44"/>
                <a:gd name="T47" fmla="*/ 2147483647 h 36"/>
                <a:gd name="T48" fmla="*/ 2147483647 w 44"/>
                <a:gd name="T49" fmla="*/ 2147483647 h 36"/>
                <a:gd name="T50" fmla="*/ 2147483647 w 44"/>
                <a:gd name="T51" fmla="*/ 2147483647 h 36"/>
                <a:gd name="T52" fmla="*/ 2147483647 w 44"/>
                <a:gd name="T53" fmla="*/ 2147483647 h 36"/>
                <a:gd name="T54" fmla="*/ 2147483647 w 44"/>
                <a:gd name="T55" fmla="*/ 2147483647 h 36"/>
                <a:gd name="T56" fmla="*/ 2147483647 w 44"/>
                <a:gd name="T57" fmla="*/ 2147483647 h 36"/>
                <a:gd name="T58" fmla="*/ 2147483647 w 44"/>
                <a:gd name="T59" fmla="*/ 2147483647 h 36"/>
                <a:gd name="T60" fmla="*/ 2147483647 w 44"/>
                <a:gd name="T61" fmla="*/ 2147483647 h 36"/>
                <a:gd name="T62" fmla="*/ 2147483647 w 44"/>
                <a:gd name="T63" fmla="*/ 2147483647 h 36"/>
                <a:gd name="T64" fmla="*/ 2147483647 w 44"/>
                <a:gd name="T65" fmla="*/ 2147483647 h 36"/>
                <a:gd name="T66" fmla="*/ 2147483647 w 44"/>
                <a:gd name="T67" fmla="*/ 2147483647 h 36"/>
                <a:gd name="T68" fmla="*/ 2147483647 w 44"/>
                <a:gd name="T69" fmla="*/ 2147483647 h 36"/>
                <a:gd name="T70" fmla="*/ 2147483647 w 44"/>
                <a:gd name="T71" fmla="*/ 2147483647 h 36"/>
                <a:gd name="T72" fmla="*/ 2147483647 w 44"/>
                <a:gd name="T73" fmla="*/ 2147483647 h 36"/>
                <a:gd name="T74" fmla="*/ 2147483647 w 44"/>
                <a:gd name="T75" fmla="*/ 2147483647 h 36"/>
                <a:gd name="T76" fmla="*/ 2147483647 w 44"/>
                <a:gd name="T77" fmla="*/ 2147483647 h 36"/>
                <a:gd name="T78" fmla="*/ 2147483647 w 44"/>
                <a:gd name="T79" fmla="*/ 2147483647 h 36"/>
                <a:gd name="T80" fmla="*/ 2147483647 w 44"/>
                <a:gd name="T81" fmla="*/ 2147483647 h 36"/>
                <a:gd name="T82" fmla="*/ 2147483647 w 44"/>
                <a:gd name="T83" fmla="*/ 2147483647 h 36"/>
                <a:gd name="T84" fmla="*/ 2147483647 w 44"/>
                <a:gd name="T85" fmla="*/ 2147483647 h 36"/>
                <a:gd name="T86" fmla="*/ 2147483647 w 44"/>
                <a:gd name="T87" fmla="*/ 2147483647 h 36"/>
                <a:gd name="T88" fmla="*/ 2147483647 w 44"/>
                <a:gd name="T89" fmla="*/ 2147483647 h 36"/>
                <a:gd name="T90" fmla="*/ 2147483647 w 44"/>
                <a:gd name="T91" fmla="*/ 2147483647 h 36"/>
                <a:gd name="T92" fmla="*/ 2147483647 w 44"/>
                <a:gd name="T93" fmla="*/ 2147483647 h 36"/>
                <a:gd name="T94" fmla="*/ 2147483647 w 44"/>
                <a:gd name="T95" fmla="*/ 2147483647 h 36"/>
                <a:gd name="T96" fmla="*/ 2147483647 w 44"/>
                <a:gd name="T97" fmla="*/ 2147483647 h 36"/>
                <a:gd name="T98" fmla="*/ 2147483647 w 44"/>
                <a:gd name="T99" fmla="*/ 2147483647 h 36"/>
                <a:gd name="T100" fmla="*/ 2147483647 w 44"/>
                <a:gd name="T101" fmla="*/ 2147483647 h 36"/>
                <a:gd name="T102" fmla="*/ 2147483647 w 44"/>
                <a:gd name="T103" fmla="*/ 2147483647 h 36"/>
                <a:gd name="T104" fmla="*/ 2147483647 w 44"/>
                <a:gd name="T105" fmla="*/ 2147483647 h 36"/>
                <a:gd name="T106" fmla="*/ 2147483647 w 44"/>
                <a:gd name="T107" fmla="*/ 2147483647 h 36"/>
                <a:gd name="T108" fmla="*/ 2147483647 w 44"/>
                <a:gd name="T109" fmla="*/ 2147483647 h 36"/>
                <a:gd name="T110" fmla="*/ 2147483647 w 44"/>
                <a:gd name="T111" fmla="*/ 2147483647 h 36"/>
                <a:gd name="T112" fmla="*/ 2147483647 w 44"/>
                <a:gd name="T113" fmla="*/ 2147483647 h 36"/>
                <a:gd name="T114" fmla="*/ 2147483647 w 44"/>
                <a:gd name="T115" fmla="*/ 2147483647 h 36"/>
                <a:gd name="T116" fmla="*/ 0 w 44"/>
                <a:gd name="T117" fmla="*/ 2147483647 h 36"/>
                <a:gd name="T118" fmla="*/ 0 w 44"/>
                <a:gd name="T119" fmla="*/ 2147483647 h 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"/>
                <a:gd name="T181" fmla="*/ 0 h 36"/>
                <a:gd name="T182" fmla="*/ 44 w 44"/>
                <a:gd name="T183" fmla="*/ 36 h 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" h="36">
                  <a:moveTo>
                    <a:pt x="0" y="16"/>
                  </a:moveTo>
                  <a:lnTo>
                    <a:pt x="3" y="15"/>
                  </a:lnTo>
                  <a:lnTo>
                    <a:pt x="8" y="11"/>
                  </a:lnTo>
                  <a:lnTo>
                    <a:pt x="11" y="10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6" y="1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6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6" y="12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44" y="13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0" y="21"/>
                  </a:lnTo>
                  <a:lnTo>
                    <a:pt x="38" y="23"/>
                  </a:lnTo>
                  <a:lnTo>
                    <a:pt x="36" y="27"/>
                  </a:lnTo>
                  <a:lnTo>
                    <a:pt x="35" y="30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4"/>
                  </a:lnTo>
                  <a:lnTo>
                    <a:pt x="26" y="36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4" y="32"/>
                  </a:lnTo>
                  <a:lnTo>
                    <a:pt x="23" y="31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5" y="21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8" y="21"/>
                  </a:lnTo>
                  <a:lnTo>
                    <a:pt x="6" y="24"/>
                  </a:lnTo>
                  <a:lnTo>
                    <a:pt x="5" y="23"/>
                  </a:lnTo>
                  <a:lnTo>
                    <a:pt x="5" y="20"/>
                  </a:lnTo>
                  <a:lnTo>
                    <a:pt x="4" y="19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3" name="Freeform 348"/>
            <p:cNvSpPr>
              <a:spLocks/>
            </p:cNvSpPr>
            <p:nvPr/>
          </p:nvSpPr>
          <p:spPr bwMode="auto">
            <a:xfrm>
              <a:off x="2831717" y="5333166"/>
              <a:ext cx="51758" cy="38372"/>
            </a:xfrm>
            <a:custGeom>
              <a:avLst/>
              <a:gdLst>
                <a:gd name="T0" fmla="*/ 0 w 20"/>
                <a:gd name="T1" fmla="*/ 2147483647 h 15"/>
                <a:gd name="T2" fmla="*/ 2147483647 w 20"/>
                <a:gd name="T3" fmla="*/ 2147483647 h 15"/>
                <a:gd name="T4" fmla="*/ 2147483647 w 20"/>
                <a:gd name="T5" fmla="*/ 2147483647 h 15"/>
                <a:gd name="T6" fmla="*/ 2147483647 w 20"/>
                <a:gd name="T7" fmla="*/ 2147483647 h 15"/>
                <a:gd name="T8" fmla="*/ 2147483647 w 20"/>
                <a:gd name="T9" fmla="*/ 2147483647 h 15"/>
                <a:gd name="T10" fmla="*/ 2147483647 w 20"/>
                <a:gd name="T11" fmla="*/ 2147483647 h 15"/>
                <a:gd name="T12" fmla="*/ 2147483647 w 20"/>
                <a:gd name="T13" fmla="*/ 2147483647 h 15"/>
                <a:gd name="T14" fmla="*/ 2147483647 w 20"/>
                <a:gd name="T15" fmla="*/ 2147483647 h 15"/>
                <a:gd name="T16" fmla="*/ 2147483647 w 20"/>
                <a:gd name="T17" fmla="*/ 2147483647 h 15"/>
                <a:gd name="T18" fmla="*/ 2147483647 w 20"/>
                <a:gd name="T19" fmla="*/ 0 h 15"/>
                <a:gd name="T20" fmla="*/ 2147483647 w 20"/>
                <a:gd name="T21" fmla="*/ 0 h 15"/>
                <a:gd name="T22" fmla="*/ 2147483647 w 20"/>
                <a:gd name="T23" fmla="*/ 2147483647 h 15"/>
                <a:gd name="T24" fmla="*/ 2147483647 w 20"/>
                <a:gd name="T25" fmla="*/ 2147483647 h 15"/>
                <a:gd name="T26" fmla="*/ 2147483647 w 20"/>
                <a:gd name="T27" fmla="*/ 2147483647 h 15"/>
                <a:gd name="T28" fmla="*/ 2147483647 w 20"/>
                <a:gd name="T29" fmla="*/ 2147483647 h 15"/>
                <a:gd name="T30" fmla="*/ 2147483647 w 20"/>
                <a:gd name="T31" fmla="*/ 2147483647 h 15"/>
                <a:gd name="T32" fmla="*/ 2147483647 w 20"/>
                <a:gd name="T33" fmla="*/ 2147483647 h 15"/>
                <a:gd name="T34" fmla="*/ 2147483647 w 20"/>
                <a:gd name="T35" fmla="*/ 2147483647 h 15"/>
                <a:gd name="T36" fmla="*/ 2147483647 w 20"/>
                <a:gd name="T37" fmla="*/ 2147483647 h 15"/>
                <a:gd name="T38" fmla="*/ 2147483647 w 20"/>
                <a:gd name="T39" fmla="*/ 2147483647 h 15"/>
                <a:gd name="T40" fmla="*/ 2147483647 w 20"/>
                <a:gd name="T41" fmla="*/ 2147483647 h 15"/>
                <a:gd name="T42" fmla="*/ 2147483647 w 20"/>
                <a:gd name="T43" fmla="*/ 2147483647 h 15"/>
                <a:gd name="T44" fmla="*/ 2147483647 w 20"/>
                <a:gd name="T45" fmla="*/ 2147483647 h 15"/>
                <a:gd name="T46" fmla="*/ 2147483647 w 20"/>
                <a:gd name="T47" fmla="*/ 2147483647 h 15"/>
                <a:gd name="T48" fmla="*/ 2147483647 w 20"/>
                <a:gd name="T49" fmla="*/ 2147483647 h 15"/>
                <a:gd name="T50" fmla="*/ 2147483647 w 20"/>
                <a:gd name="T51" fmla="*/ 2147483647 h 15"/>
                <a:gd name="T52" fmla="*/ 2147483647 w 20"/>
                <a:gd name="T53" fmla="*/ 2147483647 h 15"/>
                <a:gd name="T54" fmla="*/ 2147483647 w 20"/>
                <a:gd name="T55" fmla="*/ 2147483647 h 15"/>
                <a:gd name="T56" fmla="*/ 2147483647 w 20"/>
                <a:gd name="T57" fmla="*/ 2147483647 h 15"/>
                <a:gd name="T58" fmla="*/ 2147483647 w 20"/>
                <a:gd name="T59" fmla="*/ 2147483647 h 15"/>
                <a:gd name="T60" fmla="*/ 2147483647 w 20"/>
                <a:gd name="T61" fmla="*/ 2147483647 h 15"/>
                <a:gd name="T62" fmla="*/ 2147483647 w 20"/>
                <a:gd name="T63" fmla="*/ 2147483647 h 15"/>
                <a:gd name="T64" fmla="*/ 2147483647 w 20"/>
                <a:gd name="T65" fmla="*/ 2147483647 h 15"/>
                <a:gd name="T66" fmla="*/ 2147483647 w 20"/>
                <a:gd name="T67" fmla="*/ 2147483647 h 15"/>
                <a:gd name="T68" fmla="*/ 2147483647 w 20"/>
                <a:gd name="T69" fmla="*/ 2147483647 h 15"/>
                <a:gd name="T70" fmla="*/ 2147483647 w 20"/>
                <a:gd name="T71" fmla="*/ 2147483647 h 15"/>
                <a:gd name="T72" fmla="*/ 2147483647 w 20"/>
                <a:gd name="T73" fmla="*/ 2147483647 h 15"/>
                <a:gd name="T74" fmla="*/ 2147483647 w 20"/>
                <a:gd name="T75" fmla="*/ 2147483647 h 15"/>
                <a:gd name="T76" fmla="*/ 2147483647 w 20"/>
                <a:gd name="T77" fmla="*/ 2147483647 h 15"/>
                <a:gd name="T78" fmla="*/ 2147483647 w 20"/>
                <a:gd name="T79" fmla="*/ 2147483647 h 15"/>
                <a:gd name="T80" fmla="*/ 2147483647 w 20"/>
                <a:gd name="T81" fmla="*/ 2147483647 h 15"/>
                <a:gd name="T82" fmla="*/ 2147483647 w 20"/>
                <a:gd name="T83" fmla="*/ 2147483647 h 15"/>
                <a:gd name="T84" fmla="*/ 2147483647 w 20"/>
                <a:gd name="T85" fmla="*/ 2147483647 h 15"/>
                <a:gd name="T86" fmla="*/ 2147483647 w 20"/>
                <a:gd name="T87" fmla="*/ 2147483647 h 15"/>
                <a:gd name="T88" fmla="*/ 0 w 20"/>
                <a:gd name="T89" fmla="*/ 2147483647 h 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"/>
                <a:gd name="T136" fmla="*/ 0 h 15"/>
                <a:gd name="T137" fmla="*/ 20 w 20"/>
                <a:gd name="T138" fmla="*/ 15 h 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" h="15">
                  <a:moveTo>
                    <a:pt x="0" y="3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8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5" y="14"/>
                  </a:lnTo>
                  <a:lnTo>
                    <a:pt x="14" y="12"/>
                  </a:lnTo>
                  <a:lnTo>
                    <a:pt x="8" y="8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2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4" name="Freeform 350"/>
            <p:cNvSpPr>
              <a:spLocks/>
            </p:cNvSpPr>
            <p:nvPr/>
          </p:nvSpPr>
          <p:spPr bwMode="auto">
            <a:xfrm>
              <a:off x="2557399" y="5435489"/>
              <a:ext cx="43995" cy="38372"/>
            </a:xfrm>
            <a:custGeom>
              <a:avLst/>
              <a:gdLst>
                <a:gd name="T0" fmla="*/ 0 w 17"/>
                <a:gd name="T1" fmla="*/ 2147483647 h 15"/>
                <a:gd name="T2" fmla="*/ 2147483647 w 17"/>
                <a:gd name="T3" fmla="*/ 2147483647 h 15"/>
                <a:gd name="T4" fmla="*/ 0 w 17"/>
                <a:gd name="T5" fmla="*/ 2147483647 h 15"/>
                <a:gd name="T6" fmla="*/ 2147483647 w 17"/>
                <a:gd name="T7" fmla="*/ 2147483647 h 15"/>
                <a:gd name="T8" fmla="*/ 2147483647 w 17"/>
                <a:gd name="T9" fmla="*/ 2147483647 h 15"/>
                <a:gd name="T10" fmla="*/ 2147483647 w 17"/>
                <a:gd name="T11" fmla="*/ 2147483647 h 15"/>
                <a:gd name="T12" fmla="*/ 2147483647 w 17"/>
                <a:gd name="T13" fmla="*/ 2147483647 h 15"/>
                <a:gd name="T14" fmla="*/ 2147483647 w 17"/>
                <a:gd name="T15" fmla="*/ 2147483647 h 15"/>
                <a:gd name="T16" fmla="*/ 2147483647 w 17"/>
                <a:gd name="T17" fmla="*/ 2147483647 h 15"/>
                <a:gd name="T18" fmla="*/ 2147483647 w 17"/>
                <a:gd name="T19" fmla="*/ 2147483647 h 15"/>
                <a:gd name="T20" fmla="*/ 2147483647 w 17"/>
                <a:gd name="T21" fmla="*/ 2147483647 h 15"/>
                <a:gd name="T22" fmla="*/ 2147483647 w 17"/>
                <a:gd name="T23" fmla="*/ 0 h 15"/>
                <a:gd name="T24" fmla="*/ 2147483647 w 17"/>
                <a:gd name="T25" fmla="*/ 2147483647 h 15"/>
                <a:gd name="T26" fmla="*/ 2147483647 w 17"/>
                <a:gd name="T27" fmla="*/ 0 h 15"/>
                <a:gd name="T28" fmla="*/ 2147483647 w 17"/>
                <a:gd name="T29" fmla="*/ 0 h 15"/>
                <a:gd name="T30" fmla="*/ 2147483647 w 17"/>
                <a:gd name="T31" fmla="*/ 2147483647 h 15"/>
                <a:gd name="T32" fmla="*/ 2147483647 w 17"/>
                <a:gd name="T33" fmla="*/ 2147483647 h 15"/>
                <a:gd name="T34" fmla="*/ 2147483647 w 17"/>
                <a:gd name="T35" fmla="*/ 2147483647 h 15"/>
                <a:gd name="T36" fmla="*/ 2147483647 w 17"/>
                <a:gd name="T37" fmla="*/ 2147483647 h 15"/>
                <a:gd name="T38" fmla="*/ 2147483647 w 17"/>
                <a:gd name="T39" fmla="*/ 2147483647 h 15"/>
                <a:gd name="T40" fmla="*/ 2147483647 w 17"/>
                <a:gd name="T41" fmla="*/ 2147483647 h 15"/>
                <a:gd name="T42" fmla="*/ 2147483647 w 17"/>
                <a:gd name="T43" fmla="*/ 2147483647 h 15"/>
                <a:gd name="T44" fmla="*/ 2147483647 w 17"/>
                <a:gd name="T45" fmla="*/ 2147483647 h 15"/>
                <a:gd name="T46" fmla="*/ 2147483647 w 17"/>
                <a:gd name="T47" fmla="*/ 2147483647 h 15"/>
                <a:gd name="T48" fmla="*/ 2147483647 w 17"/>
                <a:gd name="T49" fmla="*/ 2147483647 h 15"/>
                <a:gd name="T50" fmla="*/ 2147483647 w 17"/>
                <a:gd name="T51" fmla="*/ 2147483647 h 15"/>
                <a:gd name="T52" fmla="*/ 2147483647 w 17"/>
                <a:gd name="T53" fmla="*/ 2147483647 h 15"/>
                <a:gd name="T54" fmla="*/ 2147483647 w 17"/>
                <a:gd name="T55" fmla="*/ 2147483647 h 15"/>
                <a:gd name="T56" fmla="*/ 2147483647 w 17"/>
                <a:gd name="T57" fmla="*/ 2147483647 h 15"/>
                <a:gd name="T58" fmla="*/ 2147483647 w 17"/>
                <a:gd name="T59" fmla="*/ 2147483647 h 15"/>
                <a:gd name="T60" fmla="*/ 2147483647 w 17"/>
                <a:gd name="T61" fmla="*/ 2147483647 h 15"/>
                <a:gd name="T62" fmla="*/ 2147483647 w 17"/>
                <a:gd name="T63" fmla="*/ 2147483647 h 15"/>
                <a:gd name="T64" fmla="*/ 2147483647 w 17"/>
                <a:gd name="T65" fmla="*/ 2147483647 h 15"/>
                <a:gd name="T66" fmla="*/ 2147483647 w 17"/>
                <a:gd name="T67" fmla="*/ 2147483647 h 15"/>
                <a:gd name="T68" fmla="*/ 0 w 17"/>
                <a:gd name="T69" fmla="*/ 2147483647 h 15"/>
                <a:gd name="T70" fmla="*/ 0 w 17"/>
                <a:gd name="T71" fmla="*/ 2147483647 h 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"/>
                <a:gd name="T109" fmla="*/ 0 h 15"/>
                <a:gd name="T110" fmla="*/ 17 w 17"/>
                <a:gd name="T111" fmla="*/ 15 h 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" h="15">
                  <a:moveTo>
                    <a:pt x="0" y="10"/>
                  </a:moveTo>
                  <a:lnTo>
                    <a:pt x="1" y="8"/>
                  </a:lnTo>
                  <a:lnTo>
                    <a:pt x="0" y="7"/>
                  </a:lnTo>
                  <a:lnTo>
                    <a:pt x="2" y="6"/>
                  </a:lnTo>
                  <a:lnTo>
                    <a:pt x="4" y="6"/>
                  </a:lnTo>
                  <a:lnTo>
                    <a:pt x="3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5" name="Freeform 352"/>
            <p:cNvSpPr>
              <a:spLocks/>
            </p:cNvSpPr>
            <p:nvPr/>
          </p:nvSpPr>
          <p:spPr bwMode="auto">
            <a:xfrm>
              <a:off x="2570338" y="5481534"/>
              <a:ext cx="18116" cy="15348"/>
            </a:xfrm>
            <a:custGeom>
              <a:avLst/>
              <a:gdLst>
                <a:gd name="T0" fmla="*/ 0 w 7"/>
                <a:gd name="T1" fmla="*/ 2147483647 h 6"/>
                <a:gd name="T2" fmla="*/ 0 w 7"/>
                <a:gd name="T3" fmla="*/ 2147483647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2147483647 w 7"/>
                <a:gd name="T19" fmla="*/ 2147483647 h 6"/>
                <a:gd name="T20" fmla="*/ 2147483647 w 7"/>
                <a:gd name="T21" fmla="*/ 2147483647 h 6"/>
                <a:gd name="T22" fmla="*/ 2147483647 w 7"/>
                <a:gd name="T23" fmla="*/ 0 h 6"/>
                <a:gd name="T24" fmla="*/ 2147483647 w 7"/>
                <a:gd name="T25" fmla="*/ 2147483647 h 6"/>
                <a:gd name="T26" fmla="*/ 2147483647 w 7"/>
                <a:gd name="T27" fmla="*/ 2147483647 h 6"/>
                <a:gd name="T28" fmla="*/ 0 w 7"/>
                <a:gd name="T29" fmla="*/ 2147483647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6"/>
                <a:gd name="T47" fmla="*/ 7 w 7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6">
                  <a:moveTo>
                    <a:pt x="0" y="2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4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6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6" name="Freeform 353"/>
            <p:cNvSpPr>
              <a:spLocks/>
            </p:cNvSpPr>
            <p:nvPr/>
          </p:nvSpPr>
          <p:spPr bwMode="auto">
            <a:xfrm>
              <a:off x="3944515" y="5995707"/>
              <a:ext cx="28468" cy="25581"/>
            </a:xfrm>
            <a:custGeom>
              <a:avLst/>
              <a:gdLst>
                <a:gd name="T0" fmla="*/ 2147483647 w 11"/>
                <a:gd name="T1" fmla="*/ 2147483647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0 h 10"/>
                <a:gd name="T8" fmla="*/ 2147483647 w 11"/>
                <a:gd name="T9" fmla="*/ 2147483647 h 10"/>
                <a:gd name="T10" fmla="*/ 2147483647 w 11"/>
                <a:gd name="T11" fmla="*/ 21474836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10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3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937" name="Freeform 354"/>
            <p:cNvSpPr>
              <a:spLocks/>
            </p:cNvSpPr>
            <p:nvPr/>
          </p:nvSpPr>
          <p:spPr bwMode="auto">
            <a:xfrm>
              <a:off x="3944515" y="5972685"/>
              <a:ext cx="7765" cy="10232"/>
            </a:xfrm>
            <a:custGeom>
              <a:avLst/>
              <a:gdLst>
                <a:gd name="T0" fmla="*/ 2147483647 w 3"/>
                <a:gd name="T1" fmla="*/ 2147483647 h 4"/>
                <a:gd name="T2" fmla="*/ 0 w 3"/>
                <a:gd name="T3" fmla="*/ 2147483647 h 4"/>
                <a:gd name="T4" fmla="*/ 0 w 3"/>
                <a:gd name="T5" fmla="*/ 0 h 4"/>
                <a:gd name="T6" fmla="*/ 2147483647 w 3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B0B0FF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8611" name="Gruppo 301"/>
          <p:cNvGrpSpPr>
            <a:grpSpLocks/>
          </p:cNvGrpSpPr>
          <p:nvPr/>
        </p:nvGrpSpPr>
        <p:grpSpPr bwMode="auto">
          <a:xfrm>
            <a:off x="52388" y="3840163"/>
            <a:ext cx="1725612" cy="1524000"/>
            <a:chOff x="5179657" y="2564045"/>
            <a:chExt cx="1726523" cy="1524615"/>
          </a:xfrm>
        </p:grpSpPr>
        <p:sp>
          <p:nvSpPr>
            <p:cNvPr id="68615" name="Rectangle 356"/>
            <p:cNvSpPr>
              <a:spLocks noChangeArrowheads="1"/>
            </p:cNvSpPr>
            <p:nvPr/>
          </p:nvSpPr>
          <p:spPr bwMode="auto">
            <a:xfrm>
              <a:off x="5667078" y="2653577"/>
              <a:ext cx="608886" cy="24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1">
                  <a:solidFill>
                    <a:srgbClr val="000000"/>
                  </a:solidFill>
                  <a:latin typeface="Calibri" pitchFamily="34" charset="0"/>
                </a:rPr>
                <a:t>Legend</a:t>
              </a:r>
              <a:endParaRPr lang="it-IT" sz="2800" b="1">
                <a:latin typeface="Calibri" pitchFamily="34" charset="0"/>
              </a:endParaRPr>
            </a:p>
          </p:txBody>
        </p:sp>
        <p:sp>
          <p:nvSpPr>
            <p:cNvPr id="68616" name="Rectangle 357"/>
            <p:cNvSpPr>
              <a:spLocks noChangeArrowheads="1"/>
            </p:cNvSpPr>
            <p:nvPr/>
          </p:nvSpPr>
          <p:spPr bwMode="auto">
            <a:xfrm>
              <a:off x="5480352" y="3060313"/>
              <a:ext cx="170802" cy="171392"/>
            </a:xfrm>
            <a:prstGeom prst="rect">
              <a:avLst/>
            </a:prstGeom>
            <a:solidFill>
              <a:srgbClr val="0000FF"/>
            </a:solidFill>
            <a:ln w="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2800">
                <a:latin typeface="Calibri" pitchFamily="34" charset="0"/>
              </a:endParaRPr>
            </a:p>
          </p:txBody>
        </p:sp>
        <p:sp>
          <p:nvSpPr>
            <p:cNvPr id="68617" name="Rectangle 358"/>
            <p:cNvSpPr>
              <a:spLocks noChangeArrowheads="1"/>
            </p:cNvSpPr>
            <p:nvPr/>
          </p:nvSpPr>
          <p:spPr bwMode="auto">
            <a:xfrm>
              <a:off x="5744318" y="3042405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43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18" name="Rectangle 359"/>
            <p:cNvSpPr>
              <a:spLocks noChangeArrowheads="1"/>
            </p:cNvSpPr>
            <p:nvPr/>
          </p:nvSpPr>
          <p:spPr bwMode="auto">
            <a:xfrm>
              <a:off x="5961702" y="3042405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19" name="Rectangle 360"/>
            <p:cNvSpPr>
              <a:spLocks noChangeArrowheads="1"/>
            </p:cNvSpPr>
            <p:nvPr/>
          </p:nvSpPr>
          <p:spPr bwMode="auto">
            <a:xfrm>
              <a:off x="6132504" y="3042405"/>
              <a:ext cx="13465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 - 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0" name="Rectangle 361"/>
            <p:cNvSpPr>
              <a:spLocks noChangeArrowheads="1"/>
            </p:cNvSpPr>
            <p:nvPr/>
          </p:nvSpPr>
          <p:spPr bwMode="auto">
            <a:xfrm>
              <a:off x="6287778" y="3042405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60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1" name="Rectangle 362"/>
            <p:cNvSpPr>
              <a:spLocks noChangeArrowheads="1"/>
            </p:cNvSpPr>
            <p:nvPr/>
          </p:nvSpPr>
          <p:spPr bwMode="auto">
            <a:xfrm>
              <a:off x="6505162" y="3042405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2" name="Rectangle 364"/>
            <p:cNvSpPr>
              <a:spLocks noChangeArrowheads="1"/>
            </p:cNvSpPr>
            <p:nvPr/>
          </p:nvSpPr>
          <p:spPr bwMode="auto">
            <a:xfrm>
              <a:off x="5480352" y="3298213"/>
              <a:ext cx="170802" cy="171392"/>
            </a:xfrm>
            <a:prstGeom prst="rect">
              <a:avLst/>
            </a:prstGeom>
            <a:solidFill>
              <a:srgbClr val="5050FF"/>
            </a:solidFill>
            <a:ln w="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2800">
                <a:latin typeface="Calibri" pitchFamily="34" charset="0"/>
              </a:endParaRPr>
            </a:p>
          </p:txBody>
        </p:sp>
        <p:sp>
          <p:nvSpPr>
            <p:cNvPr id="68623" name="Rectangle 365"/>
            <p:cNvSpPr>
              <a:spLocks noChangeArrowheads="1"/>
            </p:cNvSpPr>
            <p:nvPr/>
          </p:nvSpPr>
          <p:spPr bwMode="auto">
            <a:xfrm>
              <a:off x="5744318" y="3277748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35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4" name="Rectangle 366"/>
            <p:cNvSpPr>
              <a:spLocks noChangeArrowheads="1"/>
            </p:cNvSpPr>
            <p:nvPr/>
          </p:nvSpPr>
          <p:spPr bwMode="auto">
            <a:xfrm>
              <a:off x="5961702" y="3277748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5" name="Rectangle 367"/>
            <p:cNvSpPr>
              <a:spLocks noChangeArrowheads="1"/>
            </p:cNvSpPr>
            <p:nvPr/>
          </p:nvSpPr>
          <p:spPr bwMode="auto">
            <a:xfrm>
              <a:off x="6132504" y="3277748"/>
              <a:ext cx="13465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 - 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6" name="Rectangle 368"/>
            <p:cNvSpPr>
              <a:spLocks noChangeArrowheads="1"/>
            </p:cNvSpPr>
            <p:nvPr/>
          </p:nvSpPr>
          <p:spPr bwMode="auto">
            <a:xfrm>
              <a:off x="6287778" y="3277748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42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7" name="Rectangle 369"/>
            <p:cNvSpPr>
              <a:spLocks noChangeArrowheads="1"/>
            </p:cNvSpPr>
            <p:nvPr/>
          </p:nvSpPr>
          <p:spPr bwMode="auto">
            <a:xfrm>
              <a:off x="6505162" y="3277748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28" name="Rectangle 371"/>
            <p:cNvSpPr>
              <a:spLocks noChangeArrowheads="1"/>
            </p:cNvSpPr>
            <p:nvPr/>
          </p:nvSpPr>
          <p:spPr bwMode="auto">
            <a:xfrm>
              <a:off x="5480352" y="3533556"/>
              <a:ext cx="170802" cy="171392"/>
            </a:xfrm>
            <a:prstGeom prst="rect">
              <a:avLst/>
            </a:prstGeom>
            <a:solidFill>
              <a:srgbClr val="B0B0FF"/>
            </a:solidFill>
            <a:ln w="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2800">
                <a:latin typeface="Calibri" pitchFamily="34" charset="0"/>
              </a:endParaRPr>
            </a:p>
          </p:txBody>
        </p:sp>
        <p:sp>
          <p:nvSpPr>
            <p:cNvPr id="68629" name="Rectangle 372"/>
            <p:cNvSpPr>
              <a:spLocks noChangeArrowheads="1"/>
            </p:cNvSpPr>
            <p:nvPr/>
          </p:nvSpPr>
          <p:spPr bwMode="auto">
            <a:xfrm>
              <a:off x="5744318" y="3515651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28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0" name="Rectangle 373"/>
            <p:cNvSpPr>
              <a:spLocks noChangeArrowheads="1"/>
            </p:cNvSpPr>
            <p:nvPr/>
          </p:nvSpPr>
          <p:spPr bwMode="auto">
            <a:xfrm>
              <a:off x="5961702" y="3515651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1" name="Rectangle 374"/>
            <p:cNvSpPr>
              <a:spLocks noChangeArrowheads="1"/>
            </p:cNvSpPr>
            <p:nvPr/>
          </p:nvSpPr>
          <p:spPr bwMode="auto">
            <a:xfrm>
              <a:off x="6132504" y="3515651"/>
              <a:ext cx="13465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 - 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2" name="Rectangle 375"/>
            <p:cNvSpPr>
              <a:spLocks noChangeArrowheads="1"/>
            </p:cNvSpPr>
            <p:nvPr/>
          </p:nvSpPr>
          <p:spPr bwMode="auto">
            <a:xfrm>
              <a:off x="6287778" y="3515651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34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3" name="Rectangle 376"/>
            <p:cNvSpPr>
              <a:spLocks noChangeArrowheads="1"/>
            </p:cNvSpPr>
            <p:nvPr/>
          </p:nvSpPr>
          <p:spPr bwMode="auto">
            <a:xfrm>
              <a:off x="6505162" y="3515651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4" name="Rectangle 378"/>
            <p:cNvSpPr>
              <a:spLocks noChangeArrowheads="1"/>
            </p:cNvSpPr>
            <p:nvPr/>
          </p:nvSpPr>
          <p:spPr bwMode="auto">
            <a:xfrm>
              <a:off x="5480352" y="3768900"/>
              <a:ext cx="170802" cy="171392"/>
            </a:xfrm>
            <a:prstGeom prst="rect">
              <a:avLst/>
            </a:prstGeom>
            <a:solidFill>
              <a:srgbClr val="FFFFFF"/>
            </a:solidFill>
            <a:ln w="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2800">
                <a:latin typeface="Calibri" pitchFamily="34" charset="0"/>
              </a:endParaRPr>
            </a:p>
          </p:txBody>
        </p:sp>
        <p:sp>
          <p:nvSpPr>
            <p:cNvPr id="68635" name="Rectangle 379"/>
            <p:cNvSpPr>
              <a:spLocks noChangeArrowheads="1"/>
            </p:cNvSpPr>
            <p:nvPr/>
          </p:nvSpPr>
          <p:spPr bwMode="auto">
            <a:xfrm>
              <a:off x="5853010" y="3750994"/>
              <a:ext cx="9137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6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6" name="Rectangle 380"/>
            <p:cNvSpPr>
              <a:spLocks noChangeArrowheads="1"/>
            </p:cNvSpPr>
            <p:nvPr/>
          </p:nvSpPr>
          <p:spPr bwMode="auto">
            <a:xfrm>
              <a:off x="5961702" y="3750994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7" name="Rectangle 381"/>
            <p:cNvSpPr>
              <a:spLocks noChangeArrowheads="1"/>
            </p:cNvSpPr>
            <p:nvPr/>
          </p:nvSpPr>
          <p:spPr bwMode="auto">
            <a:xfrm>
              <a:off x="6132504" y="3750994"/>
              <a:ext cx="13465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 - 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8" name="Rectangle 382"/>
            <p:cNvSpPr>
              <a:spLocks noChangeArrowheads="1"/>
            </p:cNvSpPr>
            <p:nvPr/>
          </p:nvSpPr>
          <p:spPr bwMode="auto">
            <a:xfrm>
              <a:off x="6287778" y="3750994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27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39" name="Rectangle 383"/>
            <p:cNvSpPr>
              <a:spLocks noChangeArrowheads="1"/>
            </p:cNvSpPr>
            <p:nvPr/>
          </p:nvSpPr>
          <p:spPr bwMode="auto">
            <a:xfrm>
              <a:off x="6505162" y="3750994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%</a:t>
              </a:r>
              <a:endParaRPr lang="it-IT" sz="3600">
                <a:latin typeface="Calibri" pitchFamily="34" charset="0"/>
              </a:endParaRPr>
            </a:p>
          </p:txBody>
        </p:sp>
        <p:sp>
          <p:nvSpPr>
            <p:cNvPr id="68640" name="Rectangle 385"/>
            <p:cNvSpPr>
              <a:spLocks noChangeArrowheads="1"/>
            </p:cNvSpPr>
            <p:nvPr/>
          </p:nvSpPr>
          <p:spPr bwMode="auto">
            <a:xfrm>
              <a:off x="5179657" y="2564045"/>
              <a:ext cx="1726523" cy="1524615"/>
            </a:xfrm>
            <a:prstGeom prst="rect">
              <a:avLst/>
            </a:prstGeom>
            <a:noFill/>
            <a:ln w="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>
                <a:latin typeface="Calibri" pitchFamily="34" charset="0"/>
              </a:endParaRPr>
            </a:p>
          </p:txBody>
        </p:sp>
      </p:grpSp>
      <p:sp>
        <p:nvSpPr>
          <p:cNvPr id="68612" name="Rettangolo 328"/>
          <p:cNvSpPr>
            <a:spLocks noChangeArrowheads="1"/>
          </p:cNvSpPr>
          <p:nvPr/>
        </p:nvSpPr>
        <p:spPr bwMode="auto">
          <a:xfrm>
            <a:off x="4954588" y="1820863"/>
            <a:ext cx="4175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On the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basis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of data by the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European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Commission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 (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Eurobarometer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2012), 51% of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Italian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SMEs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will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take on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at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least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one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green job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during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this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year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. </a:t>
            </a:r>
          </a:p>
          <a:p>
            <a:pPr algn="ctr"/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The EU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average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is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it-IT" sz="2200" b="1" dirty="0" err="1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merely</a:t>
            </a:r>
            <a:r>
              <a:rPr lang="it-IT" sz="2200" b="1" dirty="0">
                <a:solidFill>
                  <a:srgbClr val="336600"/>
                </a:solidFill>
                <a:latin typeface="Calibri" pitchFamily="34" charset="0"/>
                <a:cs typeface="Tahoma" pitchFamily="34" charset="0"/>
              </a:rPr>
              <a:t> 39%</a:t>
            </a:r>
          </a:p>
        </p:txBody>
      </p:sp>
      <p:sp>
        <p:nvSpPr>
          <p:cNvPr id="68613" name="Rettangolo 329"/>
          <p:cNvSpPr>
            <a:spLocks noChangeArrowheads="1"/>
          </p:cNvSpPr>
          <p:nvPr/>
        </p:nvSpPr>
        <p:spPr bwMode="auto">
          <a:xfrm>
            <a:off x="104775" y="2219003"/>
            <a:ext cx="18002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 err="1">
                <a:solidFill>
                  <a:srgbClr val="387000"/>
                </a:solidFill>
                <a:latin typeface="Calibri" pitchFamily="34" charset="0"/>
              </a:rPr>
              <a:t>European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 </a:t>
            </a:r>
            <a:r>
              <a:rPr lang="it-IT" sz="1600" b="1" dirty="0" err="1">
                <a:solidFill>
                  <a:srgbClr val="387000"/>
                </a:solidFill>
                <a:latin typeface="Calibri" pitchFamily="34" charset="0"/>
              </a:rPr>
              <a:t>SMEs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 </a:t>
            </a:r>
            <a:r>
              <a:rPr lang="it-IT" sz="1600" b="1" dirty="0" err="1">
                <a:solidFill>
                  <a:srgbClr val="387000"/>
                </a:solidFill>
                <a:latin typeface="Calibri" pitchFamily="34" charset="0"/>
              </a:rPr>
              <a:t>that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 </a:t>
            </a:r>
            <a:r>
              <a:rPr lang="it-IT" sz="1600" b="1" dirty="0" err="1">
                <a:solidFill>
                  <a:srgbClr val="387000"/>
                </a:solidFill>
                <a:latin typeface="Calibri" pitchFamily="34" charset="0"/>
              </a:rPr>
              <a:t>will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 take on </a:t>
            </a:r>
            <a:endParaRPr lang="it-IT" sz="1600" b="1" dirty="0" smtClean="0">
              <a:solidFill>
                <a:srgbClr val="387000"/>
              </a:solidFill>
              <a:latin typeface="Calibri" pitchFamily="34" charset="0"/>
            </a:endParaRPr>
          </a:p>
          <a:p>
            <a:r>
              <a:rPr lang="it-IT" sz="1600" b="1" dirty="0" err="1" smtClean="0">
                <a:solidFill>
                  <a:srgbClr val="387000"/>
                </a:solidFill>
                <a:latin typeface="Calibri" pitchFamily="34" charset="0"/>
              </a:rPr>
              <a:t>at</a:t>
            </a:r>
            <a:r>
              <a:rPr lang="it-IT" sz="1600" b="1" dirty="0" smtClean="0">
                <a:solidFill>
                  <a:srgbClr val="387000"/>
                </a:solidFill>
                <a:latin typeface="Calibri" pitchFamily="34" charset="0"/>
              </a:rPr>
              <a:t> </a:t>
            </a:r>
            <a:r>
              <a:rPr lang="it-IT" sz="1600" b="1" dirty="0" err="1">
                <a:solidFill>
                  <a:srgbClr val="387000"/>
                </a:solidFill>
                <a:latin typeface="Calibri" pitchFamily="34" charset="0"/>
              </a:rPr>
              <a:t>least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 </a:t>
            </a:r>
            <a:r>
              <a:rPr lang="it-IT" sz="1600" b="1" dirty="0" err="1">
                <a:solidFill>
                  <a:srgbClr val="387000"/>
                </a:solidFill>
                <a:latin typeface="Calibri" pitchFamily="34" charset="0"/>
              </a:rPr>
              <a:t>one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 green job in  2014 </a:t>
            </a:r>
            <a:endParaRPr lang="it-IT" sz="1600" b="1" dirty="0" smtClean="0">
              <a:solidFill>
                <a:srgbClr val="387000"/>
              </a:solidFill>
              <a:latin typeface="Calibri" pitchFamily="34" charset="0"/>
            </a:endParaRPr>
          </a:p>
          <a:p>
            <a:r>
              <a:rPr lang="it-IT" sz="1600" b="1" dirty="0" smtClean="0">
                <a:solidFill>
                  <a:srgbClr val="387000"/>
                </a:solidFill>
                <a:latin typeface="Calibri" pitchFamily="34" charset="0"/>
              </a:rPr>
              <a:t>(</a:t>
            </a:r>
            <a:r>
              <a:rPr lang="it-IT" sz="1600" b="1" i="1" dirty="0" smtClean="0">
                <a:solidFill>
                  <a:srgbClr val="387000"/>
                </a:solidFill>
                <a:latin typeface="Calibri" pitchFamily="34" charset="0"/>
              </a:rPr>
              <a:t>% </a:t>
            </a:r>
            <a:r>
              <a:rPr lang="it-IT" sz="1600" b="1" i="1" dirty="0">
                <a:solidFill>
                  <a:srgbClr val="387000"/>
                </a:solidFill>
                <a:latin typeface="Calibri" pitchFamily="34" charset="0"/>
              </a:rPr>
              <a:t>share of </a:t>
            </a:r>
            <a:r>
              <a:rPr lang="it-IT" sz="1600" b="1" i="1" dirty="0" err="1">
                <a:solidFill>
                  <a:srgbClr val="387000"/>
                </a:solidFill>
                <a:latin typeface="Calibri" pitchFamily="34" charset="0"/>
              </a:rPr>
              <a:t>total</a:t>
            </a:r>
            <a:r>
              <a:rPr lang="it-IT" sz="1600" b="1" i="1" dirty="0">
                <a:solidFill>
                  <a:srgbClr val="387000"/>
                </a:solidFill>
                <a:latin typeface="Calibri" pitchFamily="34" charset="0"/>
              </a:rPr>
              <a:t> </a:t>
            </a:r>
            <a:r>
              <a:rPr lang="it-IT" sz="1600" b="1" i="1" dirty="0" err="1">
                <a:solidFill>
                  <a:srgbClr val="387000"/>
                </a:solidFill>
                <a:latin typeface="Calibri" pitchFamily="34" charset="0"/>
              </a:rPr>
              <a:t>SMEs</a:t>
            </a:r>
            <a:r>
              <a:rPr lang="it-IT" sz="1600" b="1" i="1" dirty="0">
                <a:solidFill>
                  <a:srgbClr val="387000"/>
                </a:solidFill>
                <a:latin typeface="Calibri" pitchFamily="34" charset="0"/>
              </a:rPr>
              <a:t>, by country</a:t>
            </a:r>
            <a:r>
              <a:rPr lang="it-IT" sz="1600" b="1" dirty="0">
                <a:solidFill>
                  <a:srgbClr val="387000"/>
                </a:solidFill>
                <a:latin typeface="Calibri" pitchFamily="34" charset="0"/>
              </a:rPr>
              <a:t>)</a:t>
            </a:r>
            <a:endParaRPr lang="it-IT" sz="1600" dirty="0">
              <a:solidFill>
                <a:srgbClr val="387000"/>
              </a:solidFill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652120" y="4437112"/>
            <a:ext cx="3345855" cy="1374735"/>
          </a:xfrm>
          <a:prstGeom prst="rect">
            <a:avLst/>
          </a:prstGeom>
          <a:solidFill>
            <a:srgbClr val="FDB60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2013 there were </a:t>
            </a:r>
            <a:r>
              <a:rPr lang="en-GB" b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GB" sz="1600" b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b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million</a:t>
            </a:r>
            <a:r>
              <a:rPr lang="en-GB" sz="1600" b="1" dirty="0" smtClean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employees </a:t>
            </a:r>
            <a:r>
              <a:rPr lang="en-GB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GB" b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green jobs</a:t>
            </a:r>
            <a:r>
              <a:rPr lang="en-GB" sz="1600" b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the whole Italian economy;</a:t>
            </a:r>
            <a:endParaRPr lang="it-IT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GB" sz="1600" b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13.3%</a:t>
            </a:r>
            <a:r>
              <a:rPr lang="en-GB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of the total number of employees</a:t>
            </a:r>
            <a:endParaRPr lang="it-IT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Text Box 3"/>
          <p:cNvSpPr txBox="1">
            <a:spLocks noChangeArrowheads="1"/>
          </p:cNvSpPr>
          <p:nvPr/>
        </p:nvSpPr>
        <p:spPr bwMode="auto">
          <a:xfrm>
            <a:off x="1006475" y="346075"/>
            <a:ext cx="8245475" cy="635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>
            <a:defPPr>
              <a:defRPr lang="it-IT"/>
            </a:defPPr>
            <a:lvl1pPr algn="ctr" defTabSz="801688" eaLnBrk="0" hangingPunct="0">
              <a:defRPr sz="30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NEED FOR GREEN JOBS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9995"/>
            <a:ext cx="7183437" cy="552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Text Box 3"/>
          <p:cNvSpPr txBox="1">
            <a:spLocks noChangeArrowheads="1"/>
          </p:cNvSpPr>
          <p:nvPr/>
        </p:nvSpPr>
        <p:spPr bwMode="auto">
          <a:xfrm>
            <a:off x="1058863" y="207963"/>
            <a:ext cx="8245475" cy="94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>
            <a:defPPr>
              <a:defRPr lang="it-IT"/>
            </a:defPPr>
            <a:lvl1pPr algn="ctr" defTabSz="801688" eaLnBrk="0" hangingPunct="0">
              <a:defRPr sz="30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OCCUPATIONS WITH GREATER GROWTH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GREEN SKILLS  </a:t>
            </a:r>
            <a:endParaRPr lang="it-IT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e\Downloads\Untitled Infographic (8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14" y="1412776"/>
            <a:ext cx="7008778" cy="5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\Downloads\Untitled Presentation (32).jpg"/>
          <p:cNvPicPr>
            <a:picLocks noChangeAspect="1" noChangeArrowheads="1"/>
          </p:cNvPicPr>
          <p:nvPr/>
        </p:nvPicPr>
        <p:blipFill rotWithShape="1">
          <a:blip r:embed="rId3"/>
          <a:srcRect l="22048" t="26812" r="24449" b="29350"/>
          <a:stretch/>
        </p:blipFill>
        <p:spPr bwMode="auto">
          <a:xfrm>
            <a:off x="2905082" y="3068960"/>
            <a:ext cx="3223845" cy="180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6663" y="80963"/>
            <a:ext cx="7907337" cy="1189037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en-US" sz="3600" b="1" kern="1200" dirty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ORGANISATION OF </a:t>
            </a:r>
            <a:r>
              <a:rPr lang="en-US" sz="36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EXCELSIOR SURVEY</a:t>
            </a:r>
            <a:endParaRPr lang="en-US" sz="36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33400" y="2204864"/>
            <a:ext cx="86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it-IT" altLang="it-IT" sz="24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telephone</a:t>
            </a:r>
            <a:r>
              <a:rPr lang="it-IT" altLang="it-IT" sz="24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CATI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for companies with up to 250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employees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directed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b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95,000 </a:t>
            </a:r>
            <a:r>
              <a:rPr lang="it-IT" altLang="it-IT" sz="24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enterprises</a:t>
            </a:r>
            <a:endParaRPr lang="it-IT" altLang="it-IT" sz="2400" b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28600" y="1268760"/>
            <a:ext cx="853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it-IT" altLang="it-IT" sz="28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Excelsior </a:t>
            </a:r>
            <a:r>
              <a:rPr lang="it-IT" altLang="it-IT" sz="28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</a:t>
            </a:r>
            <a:r>
              <a:rPr lang="it-IT" altLang="it-IT" sz="28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8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it-IT" altLang="it-IT" sz="28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8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carried</a:t>
            </a:r>
            <a:r>
              <a:rPr lang="it-IT" altLang="it-IT" sz="28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 </a:t>
            </a:r>
            <a:endParaRPr lang="it-IT" altLang="it-IT" sz="2800" b="0" dirty="0" smtClean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it-IT" altLang="it-IT" sz="2800" b="0" dirty="0" err="1" smtClean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it-IT" altLang="it-IT" sz="2800" b="0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800" b="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it-IT" altLang="it-IT" sz="2800" b="0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8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separate </a:t>
            </a:r>
            <a:r>
              <a:rPr lang="it-IT" altLang="it-IT" sz="28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methods</a:t>
            </a:r>
            <a:endParaRPr lang="it-IT" altLang="it-IT" sz="2400" b="0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45052" y="3468734"/>
            <a:ext cx="815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some </a:t>
            </a:r>
            <a:r>
              <a:rPr lang="it-IT" altLang="it-IT" sz="2400" b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2,000 </a:t>
            </a:r>
            <a:r>
              <a:rPr lang="it-IT" altLang="it-IT" sz="24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companies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more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250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employees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via </a:t>
            </a:r>
            <a:r>
              <a:rPr lang="it-IT" altLang="it-IT" sz="24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</a:t>
            </a:r>
            <a:r>
              <a:rPr lang="it-IT" altLang="it-IT" sz="24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assistance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compiling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the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Commerce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studies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b="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</a:t>
            </a:r>
            <a:r>
              <a:rPr lang="it-IT" altLang="it-IT" sz="2400" b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auto">
          <a:xfrm rot="5400000">
            <a:off x="4140324" y="4609447"/>
            <a:ext cx="609600" cy="685800"/>
          </a:xfrm>
          <a:custGeom>
            <a:avLst/>
            <a:gdLst>
              <a:gd name="G0" fmla="+- 12797 0 0"/>
              <a:gd name="G1" fmla="+- 5724 0 0"/>
              <a:gd name="G2" fmla="+- 21600 0 5724"/>
              <a:gd name="G3" fmla="+- 10800 0 5724"/>
              <a:gd name="G4" fmla="+- 21600 0 12797"/>
              <a:gd name="G5" fmla="*/ G4 G3 10800"/>
              <a:gd name="G6" fmla="+- 21600 0 G5"/>
              <a:gd name="T0" fmla="*/ 12797 w 21600"/>
              <a:gd name="T1" fmla="*/ 0 h 21600"/>
              <a:gd name="T2" fmla="*/ 0 w 21600"/>
              <a:gd name="T3" fmla="*/ 10800 h 21600"/>
              <a:gd name="T4" fmla="*/ 127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797" y="0"/>
                </a:moveTo>
                <a:lnTo>
                  <a:pt x="12797" y="5724"/>
                </a:lnTo>
                <a:lnTo>
                  <a:pt x="3375" y="5724"/>
                </a:lnTo>
                <a:lnTo>
                  <a:pt x="3375" y="15876"/>
                </a:lnTo>
                <a:lnTo>
                  <a:pt x="12797" y="15876"/>
                </a:lnTo>
                <a:lnTo>
                  <a:pt x="127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724"/>
                </a:moveTo>
                <a:lnTo>
                  <a:pt x="1350" y="15876"/>
                </a:lnTo>
                <a:lnTo>
                  <a:pt x="2700" y="15876"/>
                </a:lnTo>
                <a:lnTo>
                  <a:pt x="2700" y="5724"/>
                </a:lnTo>
                <a:close/>
              </a:path>
              <a:path w="21600" h="21600">
                <a:moveTo>
                  <a:pt x="0" y="5724"/>
                </a:moveTo>
                <a:lnTo>
                  <a:pt x="0" y="15876"/>
                </a:lnTo>
                <a:lnTo>
                  <a:pt x="675" y="15876"/>
                </a:lnTo>
                <a:lnTo>
                  <a:pt x="675" y="5724"/>
                </a:lnTo>
                <a:close/>
              </a:path>
            </a:pathLst>
          </a:cu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142535" y="5289421"/>
            <a:ext cx="8860331" cy="1143000"/>
          </a:xfrm>
          <a:prstGeom prst="roundRect">
            <a:avLst>
              <a:gd name="adj" fmla="val 16667"/>
            </a:avLst>
          </a:prstGeom>
          <a:solidFill>
            <a:srgbClr val="A5002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21066" y="5381496"/>
            <a:ext cx="91818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it-IT" altLang="it-IT" sz="220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OF ENTERPRISES UP TO 100 EMPLOYEES (1 OUT OF 10) </a:t>
            </a:r>
          </a:p>
          <a:p>
            <a:pPr algn="ctr"/>
            <a:r>
              <a:rPr lang="it-IT" altLang="it-IT" sz="220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TOTAL COVERAGE OF ENTERPRISES </a:t>
            </a:r>
          </a:p>
          <a:p>
            <a:pPr algn="ctr"/>
            <a:r>
              <a:rPr lang="it-IT" altLang="it-IT" sz="220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MORE THAN 100 EMPLOYEES</a:t>
            </a:r>
          </a:p>
        </p:txBody>
      </p:sp>
      <p:sp>
        <p:nvSpPr>
          <p:cNvPr id="36" name="Oval 1036"/>
          <p:cNvSpPr>
            <a:spLocks noChangeArrowheads="1"/>
          </p:cNvSpPr>
          <p:nvPr/>
        </p:nvSpPr>
        <p:spPr bwMode="auto">
          <a:xfrm>
            <a:off x="309718" y="2341667"/>
            <a:ext cx="216000" cy="216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000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Oval 1036"/>
          <p:cNvSpPr>
            <a:spLocks noChangeArrowheads="1"/>
          </p:cNvSpPr>
          <p:nvPr/>
        </p:nvSpPr>
        <p:spPr bwMode="auto">
          <a:xfrm>
            <a:off x="309718" y="3576535"/>
            <a:ext cx="216000" cy="216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000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626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Text Box 3"/>
          <p:cNvSpPr txBox="1">
            <a:spLocks noChangeArrowheads="1"/>
          </p:cNvSpPr>
          <p:nvPr/>
        </p:nvSpPr>
        <p:spPr bwMode="auto">
          <a:xfrm>
            <a:off x="1058863" y="223838"/>
            <a:ext cx="8245475" cy="911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>
            <a:defPPr>
              <a:defRPr lang="it-IT"/>
            </a:defPPr>
            <a:lvl1pPr algn="ctr" defTabSz="801688" eaLnBrk="0" hangingPunct="0">
              <a:defRPr sz="30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DEMAND FOR «GREEN» JOBS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WITHSTANDS THE CRISIS BETTER</a:t>
            </a:r>
            <a:endParaRPr lang="it-IT" sz="2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2956"/>
          <a:stretch/>
        </p:blipFill>
        <p:spPr bwMode="auto">
          <a:xfrm>
            <a:off x="0" y="1284514"/>
            <a:ext cx="9144000" cy="56008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2117725"/>
            <a:ext cx="8964613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550863" y="1401763"/>
            <a:ext cx="8032750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 RISE IN THE TREND FOR GREEN JOBS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(% of the projected recruitment of the total number of employees)</a:t>
            </a:r>
          </a:p>
        </p:txBody>
      </p:sp>
      <p:sp>
        <p:nvSpPr>
          <p:cNvPr id="8" name="Ovale 7"/>
          <p:cNvSpPr/>
          <p:nvPr/>
        </p:nvSpPr>
        <p:spPr>
          <a:xfrm>
            <a:off x="7632340" y="2206913"/>
            <a:ext cx="1208230" cy="79208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71688" name="CasellaDiTesto 8"/>
          <p:cNvSpPr txBox="1">
            <a:spLocks noChangeArrowheads="1"/>
          </p:cNvSpPr>
          <p:nvPr/>
        </p:nvSpPr>
        <p:spPr bwMode="auto">
          <a:xfrm>
            <a:off x="7518400" y="2309813"/>
            <a:ext cx="14255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chemeClr val="bg1"/>
                </a:solidFill>
                <a:latin typeface="Calibri" pitchFamily="34" charset="0"/>
              </a:rPr>
              <a:t>13.2</a:t>
            </a:r>
            <a:endParaRPr lang="it-IT" sz="2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1089025" y="4714875"/>
            <a:ext cx="698500" cy="4810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627313" y="3400425"/>
            <a:ext cx="720725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3905250" y="3603625"/>
            <a:ext cx="773113" cy="4889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292725" y="3148013"/>
            <a:ext cx="719138" cy="4556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608763" y="2895600"/>
            <a:ext cx="719137" cy="5048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1694" name="CasellaDiTesto 14"/>
          <p:cNvSpPr txBox="1">
            <a:spLocks noChangeArrowheads="1"/>
          </p:cNvSpPr>
          <p:nvPr/>
        </p:nvSpPr>
        <p:spPr bwMode="auto">
          <a:xfrm>
            <a:off x="1106488" y="4748213"/>
            <a:ext cx="6969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 b="1">
                <a:solidFill>
                  <a:schemeClr val="bg1"/>
                </a:solidFill>
                <a:latin typeface="Calibri" pitchFamily="34" charset="0"/>
              </a:rPr>
              <a:t>10.9</a:t>
            </a:r>
          </a:p>
        </p:txBody>
      </p:sp>
      <p:sp>
        <p:nvSpPr>
          <p:cNvPr id="71695" name="CasellaDiTesto 15"/>
          <p:cNvSpPr txBox="1">
            <a:spLocks noChangeArrowheads="1"/>
          </p:cNvSpPr>
          <p:nvPr/>
        </p:nvSpPr>
        <p:spPr bwMode="auto">
          <a:xfrm>
            <a:off x="2651125" y="3433763"/>
            <a:ext cx="6969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 b="1">
                <a:solidFill>
                  <a:schemeClr val="bg1"/>
                </a:solidFill>
                <a:latin typeface="Calibri" pitchFamily="34" charset="0"/>
              </a:rPr>
              <a:t>12.2</a:t>
            </a:r>
          </a:p>
        </p:txBody>
      </p:sp>
      <p:sp>
        <p:nvSpPr>
          <p:cNvPr id="71696" name="CasellaDiTesto 16"/>
          <p:cNvSpPr txBox="1">
            <a:spLocks noChangeArrowheads="1"/>
          </p:cNvSpPr>
          <p:nvPr/>
        </p:nvSpPr>
        <p:spPr bwMode="auto">
          <a:xfrm>
            <a:off x="3981450" y="3640138"/>
            <a:ext cx="6969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 b="1">
                <a:solidFill>
                  <a:schemeClr val="bg1"/>
                </a:solidFill>
                <a:latin typeface="Calibri" pitchFamily="34" charset="0"/>
              </a:rPr>
              <a:t>12.0</a:t>
            </a:r>
          </a:p>
        </p:txBody>
      </p:sp>
      <p:sp>
        <p:nvSpPr>
          <p:cNvPr id="71697" name="CasellaDiTesto 17"/>
          <p:cNvSpPr txBox="1">
            <a:spLocks noChangeArrowheads="1"/>
          </p:cNvSpPr>
          <p:nvPr/>
        </p:nvSpPr>
        <p:spPr bwMode="auto">
          <a:xfrm>
            <a:off x="5314950" y="3167063"/>
            <a:ext cx="6969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  <a:latin typeface="Calibri" pitchFamily="34" charset="0"/>
              </a:rPr>
              <a:t>12.5</a:t>
            </a:r>
          </a:p>
        </p:txBody>
      </p:sp>
      <p:sp>
        <p:nvSpPr>
          <p:cNvPr id="71698" name="CasellaDiTesto 18"/>
          <p:cNvSpPr txBox="1">
            <a:spLocks noChangeArrowheads="1"/>
          </p:cNvSpPr>
          <p:nvPr/>
        </p:nvSpPr>
        <p:spPr bwMode="auto">
          <a:xfrm>
            <a:off x="6646863" y="2940050"/>
            <a:ext cx="6969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  <a:latin typeface="Calibri" pitchFamily="34" charset="0"/>
              </a:rPr>
              <a:t>12.7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3"/>
          <p:cNvSpPr txBox="1">
            <a:spLocks noChangeArrowheads="1"/>
          </p:cNvSpPr>
          <p:nvPr/>
        </p:nvSpPr>
        <p:spPr bwMode="auto">
          <a:xfrm>
            <a:off x="1592263" y="101600"/>
            <a:ext cx="7008812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3400" b="1" dirty="0">
                <a:solidFill>
                  <a:srgbClr val="FFFF99"/>
                </a:solidFill>
                <a:latin typeface="Tahoma" pitchFamily="34" charset="0"/>
                <a:cs typeface="Arial" charset="0"/>
              </a:rPr>
              <a:t>THE STRENGTHS </a:t>
            </a:r>
          </a:p>
          <a:p>
            <a:pPr algn="ctr">
              <a:lnSpc>
                <a:spcPct val="110000"/>
              </a:lnSpc>
            </a:pPr>
            <a:r>
              <a:rPr lang="it-IT" sz="3400" b="1" dirty="0">
                <a:solidFill>
                  <a:srgbClr val="FFFF99"/>
                </a:solidFill>
                <a:latin typeface="Tahoma" pitchFamily="34" charset="0"/>
                <a:cs typeface="Arial" charset="0"/>
              </a:rPr>
              <a:t>OF GREEN </a:t>
            </a:r>
            <a:r>
              <a:rPr lang="it-IT" sz="3400" b="1" dirty="0" smtClean="0">
                <a:solidFill>
                  <a:srgbClr val="FFFF99"/>
                </a:solidFill>
                <a:latin typeface="Tahoma" pitchFamily="34" charset="0"/>
                <a:cs typeface="Arial" charset="0"/>
              </a:rPr>
              <a:t>JOBS</a:t>
            </a:r>
            <a:endParaRPr lang="it-IT" sz="3400" b="1" dirty="0">
              <a:solidFill>
                <a:srgbClr val="FFFF99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32" y="1350150"/>
            <a:ext cx="7305700" cy="54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3"/>
          <p:cNvSpPr txBox="1">
            <a:spLocks noChangeArrowheads="1"/>
          </p:cNvSpPr>
          <p:nvPr/>
        </p:nvSpPr>
        <p:spPr bwMode="auto">
          <a:xfrm>
            <a:off x="1187450" y="293688"/>
            <a:ext cx="795655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800" b="1">
                <a:solidFill>
                  <a:srgbClr val="FFFF99"/>
                </a:solidFill>
                <a:latin typeface="Tahoma" pitchFamily="34" charset="0"/>
                <a:cs typeface="Arial" charset="0"/>
              </a:rPr>
              <a:t>DEMAND AND SUPPLY OF GREEN JOBS: </a:t>
            </a:r>
          </a:p>
          <a:p>
            <a:pPr algn="ctr">
              <a:lnSpc>
                <a:spcPct val="110000"/>
              </a:lnSpc>
            </a:pPr>
            <a:r>
              <a:rPr lang="it-IT" sz="2800" b="1">
                <a:solidFill>
                  <a:srgbClr val="FFFF99"/>
                </a:solidFill>
                <a:latin typeface="Tahoma" pitchFamily="34" charset="0"/>
                <a:cs typeface="Arial" charset="0"/>
              </a:rPr>
              <a:t>IS THERE A MISMATCH?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9144000" cy="558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2"/>
          <a:srcRect l="43155" t="14025" r="2086" b="76231"/>
          <a:stretch/>
        </p:blipFill>
        <p:spPr bwMode="auto">
          <a:xfrm>
            <a:off x="2873375" y="1312689"/>
            <a:ext cx="6270625" cy="892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75778" name="Rectangle 13"/>
          <p:cNvSpPr>
            <a:spLocks noChangeArrowheads="1"/>
          </p:cNvSpPr>
          <p:nvPr/>
        </p:nvSpPr>
        <p:spPr bwMode="auto">
          <a:xfrm>
            <a:off x="1116013" y="115888"/>
            <a:ext cx="8104187" cy="11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ts val="4000"/>
              </a:lnSpc>
            </a:pPr>
            <a:r>
              <a:rPr lang="it-IT" sz="2400" b="1" dirty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it-IT" sz="24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DISSEMINATION OF </a:t>
            </a:r>
            <a:r>
              <a:rPr lang="it-IT" sz="2400" b="1" dirty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DATA FROM EXCELSIOR: WEBSITE  http://excelsior.unioncamere.net/</a:t>
            </a:r>
          </a:p>
        </p:txBody>
      </p:sp>
      <p:sp>
        <p:nvSpPr>
          <p:cNvPr id="75779" name="Rectangle 22"/>
          <p:cNvSpPr>
            <a:spLocks noChangeArrowheads="1"/>
          </p:cNvSpPr>
          <p:nvPr/>
        </p:nvSpPr>
        <p:spPr bwMode="auto">
          <a:xfrm>
            <a:off x="1" y="1312689"/>
            <a:ext cx="2859088" cy="892175"/>
          </a:xfrm>
          <a:prstGeom prst="rect">
            <a:avLst/>
          </a:prstGeom>
          <a:solidFill>
            <a:srgbClr val="FFFF99"/>
          </a:solidFill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ts val="2000"/>
              </a:lnSpc>
            </a:pPr>
            <a:r>
              <a:rPr lang="it-IT" sz="14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to </a:t>
            </a:r>
            <a:r>
              <a:rPr lang="it-IT" sz="1400" b="1" dirty="0" err="1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consult</a:t>
            </a:r>
            <a:r>
              <a:rPr lang="it-IT" sz="14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400" b="1" dirty="0" err="1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databases</a:t>
            </a:r>
            <a:r>
              <a:rPr lang="it-IT" sz="14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it-IT" sz="1400" b="1" dirty="0" err="1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national</a:t>
            </a:r>
            <a:r>
              <a:rPr lang="it-IT" sz="14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it-IT" sz="1400" b="1" dirty="0" err="1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local</a:t>
            </a:r>
            <a:r>
              <a:rPr lang="it-IT" sz="14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400" b="1" dirty="0" err="1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publications</a:t>
            </a:r>
            <a:r>
              <a:rPr lang="it-IT" sz="14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  </a:t>
            </a:r>
          </a:p>
        </p:txBody>
      </p:sp>
      <p:pic>
        <p:nvPicPr>
          <p:cNvPr id="57348" name="Picture 4" descr="L:\convegni e riunioni\2014\12 - dicembre 11 Isfol\imm_ex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40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http://3.bp.blogspot.com/_KIe_Okd1D2I/TVCPQptp7nI/AAAAAAAAABQ/CAmhyjUslMU/s1600/empresas+ba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1719" y="3994150"/>
            <a:ext cx="23780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6663" y="-39096"/>
            <a:ext cx="7907337" cy="1373592"/>
          </a:xfrm>
          <a:prstGeom prst="rect">
            <a:avLst/>
          </a:prstGeom>
          <a:extLst/>
        </p:spPr>
        <p:txBody>
          <a:bodyPr lIns="80147" tIns="40074" rIns="80147" bIns="40074" anchor="ctr">
            <a:spAutoFit/>
          </a:bodyPr>
          <a:lstStyle/>
          <a:p>
            <a:pPr algn="ctr" defTabSz="801688" eaLnBrk="1" hangingPunct="1">
              <a:defRPr/>
            </a:pPr>
            <a:r>
              <a:rPr lang="it-IT" sz="28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DISTINCTIVE FEATURES OF EXCELSIOR  IN THE FIELD OF </a:t>
            </a:r>
            <a:br>
              <a:rPr lang="it-IT" sz="28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t-IT" sz="2800" b="1" kern="12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LABOUR MARKET INFORMATION  </a:t>
            </a:r>
            <a:endParaRPr lang="it-IT" sz="2800" b="1" kern="12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699" name="Picture 2" descr="http://www.nuovagemma.it/aziend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" y="1400175"/>
            <a:ext cx="27400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sellaDiTesto 24"/>
          <p:cNvSpPr txBox="1"/>
          <p:nvPr/>
        </p:nvSpPr>
        <p:spPr>
          <a:xfrm>
            <a:off x="2699792" y="1340768"/>
            <a:ext cx="6444208" cy="267765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smtClean="0">
                <a:ln w="19050">
                  <a:solidFill>
                    <a:srgbClr val="003300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ON THE DEMAND FOR JOBS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part from firms with no dependent employees, there are other exclusions such as agriculture, public administration,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firms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started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during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previous year and domestic work.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But it is possible to «profile» firms in industry and in the services sector on the basis of their structural characteristics and performance. </a:t>
            </a:r>
            <a:endParaRPr lang="it-IT" sz="2000" b="1" dirty="0">
              <a:ln w="19050">
                <a:solidFill>
                  <a:srgbClr val="333333"/>
                </a:solidFill>
              </a:ln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79805" y="4237654"/>
            <a:ext cx="7704563" cy="24622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smtClean="0">
                <a:ln w="19050">
                  <a:solidFill>
                    <a:srgbClr val="003300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ON THE CHARACTERISTICS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smtClean="0">
                <a:ln w="19050">
                  <a:solidFill>
                    <a:srgbClr val="003300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Tahoma" pitchFamily="34" charset="0"/>
                <a:ea typeface="Tahoma" pitchFamily="34" charset="0"/>
                <a:cs typeface="Tahoma" pitchFamily="34" charset="0"/>
              </a:rPr>
              <a:t>OF EMPLOYEES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involves «effective»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professional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requirements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additional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or replacement positions,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without taking into account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changes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 the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type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job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contract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well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job </a:t>
            </a:r>
            <a:r>
              <a:rPr lang="it-IT" sz="2000" b="1" dirty="0" err="1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transitions</a:t>
            </a:r>
            <a:r>
              <a:rPr lang="it-IT" sz="2000" b="1" dirty="0" smtClean="0">
                <a:ln w="19050">
                  <a:solidFill>
                    <a:srgbClr val="333333"/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 smtClean="0">
              <a:ln w="19050">
                <a:solidFill>
                  <a:srgbClr val="333333"/>
                </a:solidFill>
              </a:ln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2" name="Line 115"/>
          <p:cNvSpPr>
            <a:spLocks noChangeShapeType="1"/>
          </p:cNvSpPr>
          <p:nvPr/>
        </p:nvSpPr>
        <p:spPr bwMode="auto">
          <a:xfrm>
            <a:off x="7983538" y="5335588"/>
            <a:ext cx="57150" cy="547687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45" name="Line 100"/>
          <p:cNvSpPr>
            <a:spLocks noChangeShapeType="1"/>
          </p:cNvSpPr>
          <p:nvPr/>
        </p:nvSpPr>
        <p:spPr bwMode="auto">
          <a:xfrm flipH="1">
            <a:off x="2376488" y="1838325"/>
            <a:ext cx="6350" cy="566738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46" name="Line 100"/>
          <p:cNvSpPr>
            <a:spLocks noChangeShapeType="1"/>
          </p:cNvSpPr>
          <p:nvPr/>
        </p:nvSpPr>
        <p:spPr bwMode="auto">
          <a:xfrm flipV="1">
            <a:off x="1557338" y="2322513"/>
            <a:ext cx="655637" cy="112712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47" name="Line 100"/>
          <p:cNvSpPr>
            <a:spLocks noChangeShapeType="1"/>
          </p:cNvSpPr>
          <p:nvPr/>
        </p:nvSpPr>
        <p:spPr bwMode="auto">
          <a:xfrm>
            <a:off x="1560513" y="1924050"/>
            <a:ext cx="760412" cy="398463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48" name="Line 100"/>
          <p:cNvSpPr>
            <a:spLocks noChangeShapeType="1"/>
          </p:cNvSpPr>
          <p:nvPr/>
        </p:nvSpPr>
        <p:spPr bwMode="auto">
          <a:xfrm>
            <a:off x="1587500" y="1516063"/>
            <a:ext cx="693738" cy="715962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1093788" y="99582"/>
            <a:ext cx="8107362" cy="11581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7" tIns="40074" rIns="80147" bIns="40074" anchor="ctr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01688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01738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03375" defTabSz="8016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0605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177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749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321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1" charset="-128"/>
              </a:rPr>
              <a:t>A DISTINCTIVE FEATURE OF EXCELSIOR: </a:t>
            </a:r>
          </a:p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1" charset="-128"/>
              </a:rPr>
              <a:t>AN ANALYSIS OF DATA ON OCCUPATIONS</a:t>
            </a:r>
          </a:p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1" charset="-128"/>
              </a:rPr>
              <a:t>TOGETHER WITH DATA ON ENTERPRISES   </a:t>
            </a:r>
          </a:p>
        </p:txBody>
      </p:sp>
      <p:grpSp>
        <p:nvGrpSpPr>
          <p:cNvPr id="65541" name="Group 7"/>
          <p:cNvGrpSpPr>
            <a:grpSpLocks/>
          </p:cNvGrpSpPr>
          <p:nvPr/>
        </p:nvGrpSpPr>
        <p:grpSpPr bwMode="auto">
          <a:xfrm>
            <a:off x="3736522" y="1495912"/>
            <a:ext cx="1195387" cy="376238"/>
            <a:chOff x="1350" y="1099"/>
            <a:chExt cx="753" cy="237"/>
          </a:xfrm>
          <a:solidFill>
            <a:schemeClr val="tx2">
              <a:lumMod val="75000"/>
            </a:schemeClr>
          </a:solidFill>
        </p:grpSpPr>
        <p:sp>
          <p:nvSpPr>
            <p:cNvPr id="65650" name="Freeform 8"/>
            <p:cNvSpPr>
              <a:spLocks/>
            </p:cNvSpPr>
            <p:nvPr/>
          </p:nvSpPr>
          <p:spPr bwMode="auto">
            <a:xfrm>
              <a:off x="1372" y="1118"/>
              <a:ext cx="731" cy="218"/>
            </a:xfrm>
            <a:custGeom>
              <a:avLst/>
              <a:gdLst>
                <a:gd name="T0" fmla="*/ 2147483647 w 98"/>
                <a:gd name="T1" fmla="*/ 0 h 35"/>
                <a:gd name="T2" fmla="*/ 0 w 98"/>
                <a:gd name="T3" fmla="*/ 2147483647 h 35"/>
                <a:gd name="T4" fmla="*/ 0 w 98"/>
                <a:gd name="T5" fmla="*/ 2147483647 h 35"/>
                <a:gd name="T6" fmla="*/ 2147483647 w 98"/>
                <a:gd name="T7" fmla="*/ 2147483647 h 35"/>
                <a:gd name="T8" fmla="*/ 2147483647 w 98"/>
                <a:gd name="T9" fmla="*/ 2147483647 h 35"/>
                <a:gd name="T10" fmla="*/ 2147483647 w 98"/>
                <a:gd name="T11" fmla="*/ 2147483647 h 35"/>
                <a:gd name="T12" fmla="*/ 2147483647 w 98"/>
                <a:gd name="T13" fmla="*/ 2147483647 h 35"/>
                <a:gd name="T14" fmla="*/ 2147483647 w 98"/>
                <a:gd name="T15" fmla="*/ 0 h 35"/>
                <a:gd name="T16" fmla="*/ 2147483647 w 98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lnTo>
                    <a:pt x="0" y="29"/>
                  </a:lnTo>
                  <a:cubicBezTo>
                    <a:pt x="0" y="32"/>
                    <a:pt x="2" y="35"/>
                    <a:pt x="5" y="35"/>
                  </a:cubicBezTo>
                  <a:lnTo>
                    <a:pt x="92" y="35"/>
                  </a:lnTo>
                  <a:cubicBezTo>
                    <a:pt x="95" y="35"/>
                    <a:pt x="98" y="32"/>
                    <a:pt x="98" y="29"/>
                  </a:cubicBezTo>
                  <a:lnTo>
                    <a:pt x="98" y="5"/>
                  </a:lnTo>
                  <a:cubicBezTo>
                    <a:pt x="98" y="2"/>
                    <a:pt x="95" y="0"/>
                    <a:pt x="92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51" name="Freeform 9"/>
            <p:cNvSpPr>
              <a:spLocks/>
            </p:cNvSpPr>
            <p:nvPr/>
          </p:nvSpPr>
          <p:spPr bwMode="auto">
            <a:xfrm>
              <a:off x="1350" y="1099"/>
              <a:ext cx="730" cy="218"/>
            </a:xfrm>
            <a:custGeom>
              <a:avLst/>
              <a:gdLst>
                <a:gd name="T0" fmla="*/ 2147483647 w 98"/>
                <a:gd name="T1" fmla="*/ 0 h 35"/>
                <a:gd name="T2" fmla="*/ 0 w 98"/>
                <a:gd name="T3" fmla="*/ 2147483647 h 35"/>
                <a:gd name="T4" fmla="*/ 0 w 98"/>
                <a:gd name="T5" fmla="*/ 2147483647 h 35"/>
                <a:gd name="T6" fmla="*/ 2147483647 w 98"/>
                <a:gd name="T7" fmla="*/ 2147483647 h 35"/>
                <a:gd name="T8" fmla="*/ 2147483647 w 98"/>
                <a:gd name="T9" fmla="*/ 2147483647 h 35"/>
                <a:gd name="T10" fmla="*/ 2147483647 w 98"/>
                <a:gd name="T11" fmla="*/ 2147483647 h 35"/>
                <a:gd name="T12" fmla="*/ 2147483647 w 98"/>
                <a:gd name="T13" fmla="*/ 2147483647 h 35"/>
                <a:gd name="T14" fmla="*/ 2147483647 w 98"/>
                <a:gd name="T15" fmla="*/ 0 h 35"/>
                <a:gd name="T16" fmla="*/ 2147483647 w 98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35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lnTo>
                    <a:pt x="0" y="29"/>
                  </a:lnTo>
                  <a:cubicBezTo>
                    <a:pt x="0" y="32"/>
                    <a:pt x="3" y="35"/>
                    <a:pt x="6" y="35"/>
                  </a:cubicBezTo>
                  <a:lnTo>
                    <a:pt x="92" y="35"/>
                  </a:lnTo>
                  <a:cubicBezTo>
                    <a:pt x="95" y="35"/>
                    <a:pt x="98" y="32"/>
                    <a:pt x="98" y="29"/>
                  </a:cubicBezTo>
                  <a:lnTo>
                    <a:pt x="98" y="6"/>
                  </a:lnTo>
                  <a:cubicBezTo>
                    <a:pt x="98" y="3"/>
                    <a:pt x="95" y="0"/>
                    <a:pt x="92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51" name="Rectangle 10"/>
          <p:cNvSpPr>
            <a:spLocks noChangeArrowheads="1"/>
          </p:cNvSpPr>
          <p:nvPr/>
        </p:nvSpPr>
        <p:spPr bwMode="auto">
          <a:xfrm>
            <a:off x="4014788" y="1563688"/>
            <a:ext cx="5794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Sector</a:t>
            </a:r>
            <a:endParaRPr lang="it-IT" sz="140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43" name="Group 11"/>
          <p:cNvGrpSpPr>
            <a:grpSpLocks/>
          </p:cNvGrpSpPr>
          <p:nvPr/>
        </p:nvGrpSpPr>
        <p:grpSpPr bwMode="auto">
          <a:xfrm>
            <a:off x="6716563" y="2058888"/>
            <a:ext cx="1195388" cy="376238"/>
            <a:chOff x="4257" y="1155"/>
            <a:chExt cx="753" cy="237"/>
          </a:xfrm>
          <a:solidFill>
            <a:schemeClr val="tx2">
              <a:lumMod val="75000"/>
            </a:schemeClr>
          </a:solidFill>
        </p:grpSpPr>
        <p:sp>
          <p:nvSpPr>
            <p:cNvPr id="65648" name="Freeform 12"/>
            <p:cNvSpPr>
              <a:spLocks/>
            </p:cNvSpPr>
            <p:nvPr/>
          </p:nvSpPr>
          <p:spPr bwMode="auto">
            <a:xfrm>
              <a:off x="4279" y="1174"/>
              <a:ext cx="731" cy="218"/>
            </a:xfrm>
            <a:custGeom>
              <a:avLst/>
              <a:gdLst>
                <a:gd name="T0" fmla="*/ 2147483647 w 98"/>
                <a:gd name="T1" fmla="*/ 0 h 35"/>
                <a:gd name="T2" fmla="*/ 0 w 98"/>
                <a:gd name="T3" fmla="*/ 2147483647 h 35"/>
                <a:gd name="T4" fmla="*/ 0 w 98"/>
                <a:gd name="T5" fmla="*/ 2147483647 h 35"/>
                <a:gd name="T6" fmla="*/ 2147483647 w 98"/>
                <a:gd name="T7" fmla="*/ 2147483647 h 35"/>
                <a:gd name="T8" fmla="*/ 2147483647 w 98"/>
                <a:gd name="T9" fmla="*/ 2147483647 h 35"/>
                <a:gd name="T10" fmla="*/ 2147483647 w 98"/>
                <a:gd name="T11" fmla="*/ 2147483647 h 35"/>
                <a:gd name="T12" fmla="*/ 2147483647 w 98"/>
                <a:gd name="T13" fmla="*/ 2147483647 h 35"/>
                <a:gd name="T14" fmla="*/ 2147483647 w 98"/>
                <a:gd name="T15" fmla="*/ 0 h 35"/>
                <a:gd name="T16" fmla="*/ 2147483647 w 98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lnTo>
                    <a:pt x="0" y="29"/>
                  </a:lnTo>
                  <a:cubicBezTo>
                    <a:pt x="0" y="32"/>
                    <a:pt x="2" y="35"/>
                    <a:pt x="5" y="35"/>
                  </a:cubicBezTo>
                  <a:lnTo>
                    <a:pt x="92" y="35"/>
                  </a:lnTo>
                  <a:cubicBezTo>
                    <a:pt x="95" y="35"/>
                    <a:pt x="98" y="32"/>
                    <a:pt x="98" y="29"/>
                  </a:cubicBezTo>
                  <a:lnTo>
                    <a:pt x="98" y="5"/>
                  </a:lnTo>
                  <a:cubicBezTo>
                    <a:pt x="98" y="2"/>
                    <a:pt x="95" y="0"/>
                    <a:pt x="92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49" name="Freeform 13"/>
            <p:cNvSpPr>
              <a:spLocks/>
            </p:cNvSpPr>
            <p:nvPr/>
          </p:nvSpPr>
          <p:spPr bwMode="auto">
            <a:xfrm>
              <a:off x="4257" y="1155"/>
              <a:ext cx="730" cy="218"/>
            </a:xfrm>
            <a:custGeom>
              <a:avLst/>
              <a:gdLst>
                <a:gd name="T0" fmla="*/ 2147483647 w 98"/>
                <a:gd name="T1" fmla="*/ 0 h 35"/>
                <a:gd name="T2" fmla="*/ 0 w 98"/>
                <a:gd name="T3" fmla="*/ 2147483647 h 35"/>
                <a:gd name="T4" fmla="*/ 0 w 98"/>
                <a:gd name="T5" fmla="*/ 2147483647 h 35"/>
                <a:gd name="T6" fmla="*/ 2147483647 w 98"/>
                <a:gd name="T7" fmla="*/ 2147483647 h 35"/>
                <a:gd name="T8" fmla="*/ 2147483647 w 98"/>
                <a:gd name="T9" fmla="*/ 2147483647 h 35"/>
                <a:gd name="T10" fmla="*/ 2147483647 w 98"/>
                <a:gd name="T11" fmla="*/ 2147483647 h 35"/>
                <a:gd name="T12" fmla="*/ 2147483647 w 98"/>
                <a:gd name="T13" fmla="*/ 2147483647 h 35"/>
                <a:gd name="T14" fmla="*/ 2147483647 w 98"/>
                <a:gd name="T15" fmla="*/ 0 h 35"/>
                <a:gd name="T16" fmla="*/ 2147483647 w 98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35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lnTo>
                    <a:pt x="0" y="29"/>
                  </a:lnTo>
                  <a:cubicBezTo>
                    <a:pt x="0" y="32"/>
                    <a:pt x="3" y="35"/>
                    <a:pt x="6" y="35"/>
                  </a:cubicBezTo>
                  <a:lnTo>
                    <a:pt x="92" y="35"/>
                  </a:lnTo>
                  <a:cubicBezTo>
                    <a:pt x="95" y="35"/>
                    <a:pt x="98" y="32"/>
                    <a:pt x="98" y="29"/>
                  </a:cubicBezTo>
                  <a:lnTo>
                    <a:pt x="98" y="6"/>
                  </a:lnTo>
                  <a:cubicBezTo>
                    <a:pt x="98" y="3"/>
                    <a:pt x="95" y="0"/>
                    <a:pt x="92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53" name="Rectangle 14"/>
          <p:cNvSpPr>
            <a:spLocks noChangeArrowheads="1"/>
          </p:cNvSpPr>
          <p:nvPr/>
        </p:nvSpPr>
        <p:spPr bwMode="auto">
          <a:xfrm>
            <a:off x="6881813" y="2138363"/>
            <a:ext cx="784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Province</a:t>
            </a:r>
          </a:p>
        </p:txBody>
      </p:sp>
      <p:grpSp>
        <p:nvGrpSpPr>
          <p:cNvPr id="65545" name="Group 15"/>
          <p:cNvGrpSpPr>
            <a:grpSpLocks/>
          </p:cNvGrpSpPr>
          <p:nvPr/>
        </p:nvGrpSpPr>
        <p:grpSpPr bwMode="auto">
          <a:xfrm>
            <a:off x="5253260" y="1464965"/>
            <a:ext cx="1550988" cy="514350"/>
            <a:chOff x="3161" y="750"/>
            <a:chExt cx="977" cy="324"/>
          </a:xfrm>
          <a:solidFill>
            <a:schemeClr val="tx2">
              <a:lumMod val="75000"/>
            </a:schemeClr>
          </a:solidFill>
        </p:grpSpPr>
        <p:sp>
          <p:nvSpPr>
            <p:cNvPr id="65646" name="Freeform 16"/>
            <p:cNvSpPr>
              <a:spLocks/>
            </p:cNvSpPr>
            <p:nvPr/>
          </p:nvSpPr>
          <p:spPr bwMode="auto">
            <a:xfrm>
              <a:off x="3184" y="769"/>
              <a:ext cx="954" cy="305"/>
            </a:xfrm>
            <a:custGeom>
              <a:avLst/>
              <a:gdLst>
                <a:gd name="T0" fmla="*/ 2147483647 w 128"/>
                <a:gd name="T1" fmla="*/ 0 h 49"/>
                <a:gd name="T2" fmla="*/ 0 w 128"/>
                <a:gd name="T3" fmla="*/ 2147483647 h 49"/>
                <a:gd name="T4" fmla="*/ 0 w 128"/>
                <a:gd name="T5" fmla="*/ 2147483647 h 49"/>
                <a:gd name="T6" fmla="*/ 2147483647 w 128"/>
                <a:gd name="T7" fmla="*/ 2147483647 h 49"/>
                <a:gd name="T8" fmla="*/ 2147483647 w 128"/>
                <a:gd name="T9" fmla="*/ 2147483647 h 49"/>
                <a:gd name="T10" fmla="*/ 2147483647 w 128"/>
                <a:gd name="T11" fmla="*/ 2147483647 h 49"/>
                <a:gd name="T12" fmla="*/ 2147483647 w 128"/>
                <a:gd name="T13" fmla="*/ 2147483647 h 49"/>
                <a:gd name="T14" fmla="*/ 2147483647 w 128"/>
                <a:gd name="T15" fmla="*/ 0 h 49"/>
                <a:gd name="T16" fmla="*/ 2147483647 w 12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49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40"/>
                  </a:lnTo>
                  <a:cubicBezTo>
                    <a:pt x="0" y="45"/>
                    <a:pt x="3" y="49"/>
                    <a:pt x="8" y="49"/>
                  </a:cubicBezTo>
                  <a:lnTo>
                    <a:pt x="119" y="49"/>
                  </a:lnTo>
                  <a:cubicBezTo>
                    <a:pt x="124" y="49"/>
                    <a:pt x="128" y="45"/>
                    <a:pt x="128" y="40"/>
                  </a:cubicBezTo>
                  <a:lnTo>
                    <a:pt x="128" y="8"/>
                  </a:lnTo>
                  <a:cubicBezTo>
                    <a:pt x="128" y="3"/>
                    <a:pt x="124" y="0"/>
                    <a:pt x="119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47" name="Freeform 17"/>
            <p:cNvSpPr>
              <a:spLocks/>
            </p:cNvSpPr>
            <p:nvPr/>
          </p:nvSpPr>
          <p:spPr bwMode="auto">
            <a:xfrm>
              <a:off x="3161" y="750"/>
              <a:ext cx="954" cy="305"/>
            </a:xfrm>
            <a:custGeom>
              <a:avLst/>
              <a:gdLst>
                <a:gd name="T0" fmla="*/ 2147483647 w 128"/>
                <a:gd name="T1" fmla="*/ 0 h 49"/>
                <a:gd name="T2" fmla="*/ 0 w 128"/>
                <a:gd name="T3" fmla="*/ 2147483647 h 49"/>
                <a:gd name="T4" fmla="*/ 0 w 128"/>
                <a:gd name="T5" fmla="*/ 2147483647 h 49"/>
                <a:gd name="T6" fmla="*/ 2147483647 w 128"/>
                <a:gd name="T7" fmla="*/ 2147483647 h 49"/>
                <a:gd name="T8" fmla="*/ 2147483647 w 128"/>
                <a:gd name="T9" fmla="*/ 2147483647 h 49"/>
                <a:gd name="T10" fmla="*/ 2147483647 w 128"/>
                <a:gd name="T11" fmla="*/ 2147483647 h 49"/>
                <a:gd name="T12" fmla="*/ 2147483647 w 128"/>
                <a:gd name="T13" fmla="*/ 2147483647 h 49"/>
                <a:gd name="T14" fmla="*/ 2147483647 w 128"/>
                <a:gd name="T15" fmla="*/ 0 h 49"/>
                <a:gd name="T16" fmla="*/ 2147483647 w 12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49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1"/>
                  </a:lnTo>
                  <a:cubicBezTo>
                    <a:pt x="0" y="45"/>
                    <a:pt x="4" y="49"/>
                    <a:pt x="8" y="49"/>
                  </a:cubicBezTo>
                  <a:lnTo>
                    <a:pt x="120" y="49"/>
                  </a:lnTo>
                  <a:cubicBezTo>
                    <a:pt x="124" y="49"/>
                    <a:pt x="128" y="45"/>
                    <a:pt x="128" y="41"/>
                  </a:cubicBezTo>
                  <a:lnTo>
                    <a:pt x="128" y="8"/>
                  </a:lnTo>
                  <a:cubicBezTo>
                    <a:pt x="128" y="4"/>
                    <a:pt x="124" y="0"/>
                    <a:pt x="12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55" name="Rectangle 18"/>
          <p:cNvSpPr>
            <a:spLocks noChangeArrowheads="1"/>
          </p:cNvSpPr>
          <p:nvPr/>
        </p:nvSpPr>
        <p:spPr bwMode="auto">
          <a:xfrm>
            <a:off x="5570587" y="1600805"/>
            <a:ext cx="8656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Size</a:t>
            </a:r>
            <a:r>
              <a:rPr lang="it-IT" sz="1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class</a:t>
            </a:r>
            <a:endParaRPr lang="it-IT" sz="14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56" name="Rectangle 19"/>
          <p:cNvSpPr>
            <a:spLocks noChangeArrowheads="1"/>
          </p:cNvSpPr>
          <p:nvPr/>
        </p:nvSpPr>
        <p:spPr bwMode="auto">
          <a:xfrm>
            <a:off x="5400675" y="1722438"/>
            <a:ext cx="555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48" name="Group 20"/>
          <p:cNvGrpSpPr>
            <a:grpSpLocks/>
          </p:cNvGrpSpPr>
          <p:nvPr/>
        </p:nvGrpSpPr>
        <p:grpSpPr bwMode="auto">
          <a:xfrm>
            <a:off x="2076971" y="2044503"/>
            <a:ext cx="1549400" cy="525462"/>
            <a:chOff x="1969" y="706"/>
            <a:chExt cx="976" cy="331"/>
          </a:xfrm>
          <a:solidFill>
            <a:schemeClr val="tx2">
              <a:lumMod val="75000"/>
            </a:schemeClr>
          </a:solidFill>
        </p:grpSpPr>
        <p:sp>
          <p:nvSpPr>
            <p:cNvPr id="65644" name="Freeform 21"/>
            <p:cNvSpPr>
              <a:spLocks/>
            </p:cNvSpPr>
            <p:nvPr/>
          </p:nvSpPr>
          <p:spPr bwMode="auto">
            <a:xfrm>
              <a:off x="1991" y="725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41"/>
                  </a:lnTo>
                  <a:cubicBezTo>
                    <a:pt x="0" y="46"/>
                    <a:pt x="3" y="50"/>
                    <a:pt x="8" y="50"/>
                  </a:cubicBezTo>
                  <a:lnTo>
                    <a:pt x="119" y="50"/>
                  </a:lnTo>
                  <a:cubicBezTo>
                    <a:pt x="124" y="50"/>
                    <a:pt x="128" y="46"/>
                    <a:pt x="128" y="41"/>
                  </a:cubicBezTo>
                  <a:lnTo>
                    <a:pt x="128" y="8"/>
                  </a:lnTo>
                  <a:cubicBezTo>
                    <a:pt x="128" y="3"/>
                    <a:pt x="124" y="0"/>
                    <a:pt x="119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45" name="Freeform 22"/>
            <p:cNvSpPr>
              <a:spLocks/>
            </p:cNvSpPr>
            <p:nvPr/>
          </p:nvSpPr>
          <p:spPr bwMode="auto">
            <a:xfrm>
              <a:off x="1969" y="706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2"/>
                  </a:lnTo>
                  <a:cubicBezTo>
                    <a:pt x="0" y="46"/>
                    <a:pt x="4" y="50"/>
                    <a:pt x="8" y="50"/>
                  </a:cubicBezTo>
                  <a:lnTo>
                    <a:pt x="120" y="50"/>
                  </a:lnTo>
                  <a:cubicBezTo>
                    <a:pt x="124" y="50"/>
                    <a:pt x="128" y="46"/>
                    <a:pt x="128" y="42"/>
                  </a:cubicBezTo>
                  <a:lnTo>
                    <a:pt x="128" y="8"/>
                  </a:lnTo>
                  <a:cubicBezTo>
                    <a:pt x="128" y="4"/>
                    <a:pt x="124" y="0"/>
                    <a:pt x="12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58" name="Rectangle 24"/>
          <p:cNvSpPr>
            <a:spLocks noChangeArrowheads="1"/>
          </p:cNvSpPr>
          <p:nvPr/>
        </p:nvSpPr>
        <p:spPr bwMode="auto">
          <a:xfrm>
            <a:off x="2212975" y="2123009"/>
            <a:ext cx="1254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200" b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strategies</a:t>
            </a:r>
            <a:r>
              <a:rPr lang="it-IT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and performance  </a:t>
            </a:r>
            <a:endParaRPr lang="it-IT" sz="12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1759" name="Group 25"/>
          <p:cNvGrpSpPr>
            <a:grpSpLocks/>
          </p:cNvGrpSpPr>
          <p:nvPr/>
        </p:nvGrpSpPr>
        <p:grpSpPr bwMode="auto">
          <a:xfrm>
            <a:off x="3629025" y="2322513"/>
            <a:ext cx="2022475" cy="573087"/>
            <a:chOff x="2133" y="1280"/>
            <a:chExt cx="1274" cy="361"/>
          </a:xfrm>
        </p:grpSpPr>
        <p:sp>
          <p:nvSpPr>
            <p:cNvPr id="31839" name="Line 26"/>
            <p:cNvSpPr>
              <a:spLocks noChangeShapeType="1"/>
            </p:cNvSpPr>
            <p:nvPr/>
          </p:nvSpPr>
          <p:spPr bwMode="auto">
            <a:xfrm flipH="1" flipV="1">
              <a:off x="2192" y="1317"/>
              <a:ext cx="1215" cy="324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40" name="Freeform 27"/>
            <p:cNvSpPr>
              <a:spLocks/>
            </p:cNvSpPr>
            <p:nvPr/>
          </p:nvSpPr>
          <p:spPr bwMode="auto">
            <a:xfrm>
              <a:off x="2133" y="1280"/>
              <a:ext cx="82" cy="68"/>
            </a:xfrm>
            <a:custGeom>
              <a:avLst/>
              <a:gdLst>
                <a:gd name="T0" fmla="*/ 82 w 82"/>
                <a:gd name="T1" fmla="*/ 0 h 68"/>
                <a:gd name="T2" fmla="*/ 0 w 82"/>
                <a:gd name="T3" fmla="*/ 19 h 68"/>
                <a:gd name="T4" fmla="*/ 59 w 82"/>
                <a:gd name="T5" fmla="*/ 68 h 68"/>
                <a:gd name="T6" fmla="*/ 82 w 82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8"/>
                <a:gd name="T14" fmla="*/ 82 w 82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8">
                  <a:moveTo>
                    <a:pt x="82" y="0"/>
                  </a:moveTo>
                  <a:lnTo>
                    <a:pt x="0" y="19"/>
                  </a:lnTo>
                  <a:lnTo>
                    <a:pt x="59" y="6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60" name="Group 28"/>
          <p:cNvGrpSpPr>
            <a:grpSpLocks/>
          </p:cNvGrpSpPr>
          <p:nvPr/>
        </p:nvGrpSpPr>
        <p:grpSpPr bwMode="auto">
          <a:xfrm>
            <a:off x="4291013" y="1900238"/>
            <a:ext cx="1076325" cy="920750"/>
            <a:chOff x="2729" y="1055"/>
            <a:chExt cx="678" cy="580"/>
          </a:xfrm>
        </p:grpSpPr>
        <p:sp>
          <p:nvSpPr>
            <p:cNvPr id="31837" name="Line 29"/>
            <p:cNvSpPr>
              <a:spLocks noChangeShapeType="1"/>
            </p:cNvSpPr>
            <p:nvPr/>
          </p:nvSpPr>
          <p:spPr bwMode="auto">
            <a:xfrm flipH="1" flipV="1">
              <a:off x="2766" y="1087"/>
              <a:ext cx="641" cy="548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38" name="Freeform 30"/>
            <p:cNvSpPr>
              <a:spLocks/>
            </p:cNvSpPr>
            <p:nvPr/>
          </p:nvSpPr>
          <p:spPr bwMode="auto">
            <a:xfrm>
              <a:off x="2729" y="1055"/>
              <a:ext cx="82" cy="69"/>
            </a:xfrm>
            <a:custGeom>
              <a:avLst/>
              <a:gdLst>
                <a:gd name="T0" fmla="*/ 82 w 82"/>
                <a:gd name="T1" fmla="*/ 19 h 69"/>
                <a:gd name="T2" fmla="*/ 0 w 82"/>
                <a:gd name="T3" fmla="*/ 0 h 69"/>
                <a:gd name="T4" fmla="*/ 30 w 82"/>
                <a:gd name="T5" fmla="*/ 69 h 69"/>
                <a:gd name="T6" fmla="*/ 82 w 82"/>
                <a:gd name="T7" fmla="*/ 1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9"/>
                <a:gd name="T14" fmla="*/ 82 w 82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9">
                  <a:moveTo>
                    <a:pt x="82" y="19"/>
                  </a:moveTo>
                  <a:lnTo>
                    <a:pt x="0" y="0"/>
                  </a:lnTo>
                  <a:lnTo>
                    <a:pt x="30" y="69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61" name="Group 31"/>
          <p:cNvGrpSpPr>
            <a:grpSpLocks/>
          </p:cNvGrpSpPr>
          <p:nvPr/>
        </p:nvGrpSpPr>
        <p:grpSpPr bwMode="auto">
          <a:xfrm>
            <a:off x="5367338" y="2009775"/>
            <a:ext cx="366712" cy="820738"/>
            <a:chOff x="3407" y="1124"/>
            <a:chExt cx="231" cy="517"/>
          </a:xfrm>
        </p:grpSpPr>
        <p:sp>
          <p:nvSpPr>
            <p:cNvPr id="31835" name="Line 32"/>
            <p:cNvSpPr>
              <a:spLocks noChangeShapeType="1"/>
            </p:cNvSpPr>
            <p:nvPr/>
          </p:nvSpPr>
          <p:spPr bwMode="auto">
            <a:xfrm flipV="1">
              <a:off x="3407" y="1168"/>
              <a:ext cx="187" cy="473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36" name="Freeform 33"/>
            <p:cNvSpPr>
              <a:spLocks/>
            </p:cNvSpPr>
            <p:nvPr/>
          </p:nvSpPr>
          <p:spPr bwMode="auto">
            <a:xfrm>
              <a:off x="3556" y="1124"/>
              <a:ext cx="82" cy="69"/>
            </a:xfrm>
            <a:custGeom>
              <a:avLst/>
              <a:gdLst>
                <a:gd name="T0" fmla="*/ 82 w 82"/>
                <a:gd name="T1" fmla="*/ 69 h 69"/>
                <a:gd name="T2" fmla="*/ 60 w 82"/>
                <a:gd name="T3" fmla="*/ 0 h 69"/>
                <a:gd name="T4" fmla="*/ 0 w 82"/>
                <a:gd name="T5" fmla="*/ 50 h 69"/>
                <a:gd name="T6" fmla="*/ 82 w 82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9"/>
                <a:gd name="T14" fmla="*/ 82 w 82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9">
                  <a:moveTo>
                    <a:pt x="82" y="69"/>
                  </a:moveTo>
                  <a:lnTo>
                    <a:pt x="60" y="0"/>
                  </a:lnTo>
                  <a:lnTo>
                    <a:pt x="0" y="50"/>
                  </a:lnTo>
                  <a:lnTo>
                    <a:pt x="82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62" name="Group 34"/>
          <p:cNvGrpSpPr>
            <a:grpSpLocks/>
          </p:cNvGrpSpPr>
          <p:nvPr/>
        </p:nvGrpSpPr>
        <p:grpSpPr bwMode="auto">
          <a:xfrm>
            <a:off x="5403850" y="2395538"/>
            <a:ext cx="1312863" cy="425450"/>
            <a:chOff x="3430" y="1367"/>
            <a:chExt cx="827" cy="268"/>
          </a:xfrm>
        </p:grpSpPr>
        <p:sp>
          <p:nvSpPr>
            <p:cNvPr id="31833" name="Line 35"/>
            <p:cNvSpPr>
              <a:spLocks noChangeShapeType="1"/>
            </p:cNvSpPr>
            <p:nvPr/>
          </p:nvSpPr>
          <p:spPr bwMode="auto">
            <a:xfrm flipV="1">
              <a:off x="3430" y="1398"/>
              <a:ext cx="775" cy="237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34" name="Freeform 36"/>
            <p:cNvSpPr>
              <a:spLocks/>
            </p:cNvSpPr>
            <p:nvPr/>
          </p:nvSpPr>
          <p:spPr bwMode="auto">
            <a:xfrm>
              <a:off x="4175" y="1367"/>
              <a:ext cx="82" cy="69"/>
            </a:xfrm>
            <a:custGeom>
              <a:avLst/>
              <a:gdLst>
                <a:gd name="T0" fmla="*/ 22 w 82"/>
                <a:gd name="T1" fmla="*/ 69 h 69"/>
                <a:gd name="T2" fmla="*/ 82 w 82"/>
                <a:gd name="T3" fmla="*/ 13 h 69"/>
                <a:gd name="T4" fmla="*/ 0 w 82"/>
                <a:gd name="T5" fmla="*/ 0 h 69"/>
                <a:gd name="T6" fmla="*/ 22 w 82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9"/>
                <a:gd name="T14" fmla="*/ 82 w 82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9">
                  <a:moveTo>
                    <a:pt x="22" y="69"/>
                  </a:moveTo>
                  <a:lnTo>
                    <a:pt x="82" y="13"/>
                  </a:lnTo>
                  <a:lnTo>
                    <a:pt x="0" y="0"/>
                  </a:lnTo>
                  <a:lnTo>
                    <a:pt x="22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56" name="Group 38"/>
          <p:cNvGrpSpPr>
            <a:grpSpLocks/>
          </p:cNvGrpSpPr>
          <p:nvPr/>
        </p:nvGrpSpPr>
        <p:grpSpPr bwMode="auto">
          <a:xfrm>
            <a:off x="655488" y="4733181"/>
            <a:ext cx="1087438" cy="544512"/>
            <a:chOff x="836" y="2464"/>
            <a:chExt cx="685" cy="34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34" name="Freeform 39"/>
            <p:cNvSpPr>
              <a:spLocks/>
            </p:cNvSpPr>
            <p:nvPr/>
          </p:nvSpPr>
          <p:spPr bwMode="auto">
            <a:xfrm>
              <a:off x="858" y="2483"/>
              <a:ext cx="663" cy="324"/>
            </a:xfrm>
            <a:custGeom>
              <a:avLst/>
              <a:gdLst>
                <a:gd name="T0" fmla="*/ 2147483647 w 89"/>
                <a:gd name="T1" fmla="*/ 0 h 52"/>
                <a:gd name="T2" fmla="*/ 0 w 89"/>
                <a:gd name="T3" fmla="*/ 2147483647 h 52"/>
                <a:gd name="T4" fmla="*/ 0 w 89"/>
                <a:gd name="T5" fmla="*/ 2147483647 h 52"/>
                <a:gd name="T6" fmla="*/ 2147483647 w 89"/>
                <a:gd name="T7" fmla="*/ 2147483647 h 52"/>
                <a:gd name="T8" fmla="*/ 2147483647 w 89"/>
                <a:gd name="T9" fmla="*/ 2147483647 h 52"/>
                <a:gd name="T10" fmla="*/ 2147483647 w 89"/>
                <a:gd name="T11" fmla="*/ 2147483647 h 52"/>
                <a:gd name="T12" fmla="*/ 2147483647 w 89"/>
                <a:gd name="T13" fmla="*/ 2147483647 h 52"/>
                <a:gd name="T14" fmla="*/ 2147483647 w 89"/>
                <a:gd name="T15" fmla="*/ 0 h 52"/>
                <a:gd name="T16" fmla="*/ 2147483647 w 89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2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3"/>
                  </a:lnTo>
                  <a:cubicBezTo>
                    <a:pt x="0" y="48"/>
                    <a:pt x="4" y="52"/>
                    <a:pt x="8" y="52"/>
                  </a:cubicBezTo>
                  <a:lnTo>
                    <a:pt x="80" y="52"/>
                  </a:lnTo>
                  <a:cubicBezTo>
                    <a:pt x="85" y="52"/>
                    <a:pt x="89" y="48"/>
                    <a:pt x="89" y="43"/>
                  </a:cubicBezTo>
                  <a:lnTo>
                    <a:pt x="89" y="8"/>
                  </a:lnTo>
                  <a:cubicBezTo>
                    <a:pt x="89" y="4"/>
                    <a:pt x="85" y="0"/>
                    <a:pt x="8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35" name="Freeform 40"/>
            <p:cNvSpPr>
              <a:spLocks/>
            </p:cNvSpPr>
            <p:nvPr/>
          </p:nvSpPr>
          <p:spPr bwMode="auto">
            <a:xfrm>
              <a:off x="836" y="2464"/>
              <a:ext cx="663" cy="324"/>
            </a:xfrm>
            <a:custGeom>
              <a:avLst/>
              <a:gdLst>
                <a:gd name="T0" fmla="*/ 2147483647 w 89"/>
                <a:gd name="T1" fmla="*/ 0 h 52"/>
                <a:gd name="T2" fmla="*/ 0 w 89"/>
                <a:gd name="T3" fmla="*/ 2147483647 h 52"/>
                <a:gd name="T4" fmla="*/ 0 w 89"/>
                <a:gd name="T5" fmla="*/ 2147483647 h 52"/>
                <a:gd name="T6" fmla="*/ 2147483647 w 89"/>
                <a:gd name="T7" fmla="*/ 2147483647 h 52"/>
                <a:gd name="T8" fmla="*/ 2147483647 w 89"/>
                <a:gd name="T9" fmla="*/ 2147483647 h 52"/>
                <a:gd name="T10" fmla="*/ 2147483647 w 89"/>
                <a:gd name="T11" fmla="*/ 2147483647 h 52"/>
                <a:gd name="T12" fmla="*/ 2147483647 w 89"/>
                <a:gd name="T13" fmla="*/ 2147483647 h 52"/>
                <a:gd name="T14" fmla="*/ 2147483647 w 89"/>
                <a:gd name="T15" fmla="*/ 0 h 52"/>
                <a:gd name="T16" fmla="*/ 2147483647 w 89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3"/>
                  </a:lnTo>
                  <a:cubicBezTo>
                    <a:pt x="0" y="48"/>
                    <a:pt x="4" y="52"/>
                    <a:pt x="9" y="52"/>
                  </a:cubicBezTo>
                  <a:lnTo>
                    <a:pt x="80" y="52"/>
                  </a:lnTo>
                  <a:cubicBezTo>
                    <a:pt x="85" y="52"/>
                    <a:pt x="89" y="48"/>
                    <a:pt x="89" y="43"/>
                  </a:cubicBezTo>
                  <a:lnTo>
                    <a:pt x="89" y="9"/>
                  </a:lnTo>
                  <a:cubicBezTo>
                    <a:pt x="89" y="4"/>
                    <a:pt x="85" y="0"/>
                    <a:pt x="80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64" name="Rectangle 41"/>
          <p:cNvSpPr>
            <a:spLocks noChangeArrowheads="1"/>
          </p:cNvSpPr>
          <p:nvPr/>
        </p:nvSpPr>
        <p:spPr bwMode="auto">
          <a:xfrm>
            <a:off x="683568" y="4797152"/>
            <a:ext cx="931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2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Level of</a:t>
            </a:r>
          </a:p>
          <a:p>
            <a:pPr algn="ctr"/>
            <a:r>
              <a:rPr lang="it-IT" sz="1200" b="1" dirty="0" err="1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education</a:t>
            </a:r>
            <a:endParaRPr lang="it-IT" sz="12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59" name="Group 43"/>
          <p:cNvGrpSpPr>
            <a:grpSpLocks/>
          </p:cNvGrpSpPr>
          <p:nvPr/>
        </p:nvGrpSpPr>
        <p:grpSpPr bwMode="auto">
          <a:xfrm>
            <a:off x="4752826" y="5004643"/>
            <a:ext cx="1336675" cy="822325"/>
            <a:chOff x="3415" y="2607"/>
            <a:chExt cx="842" cy="5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32" name="Freeform 44"/>
            <p:cNvSpPr>
              <a:spLocks/>
            </p:cNvSpPr>
            <p:nvPr/>
          </p:nvSpPr>
          <p:spPr bwMode="auto">
            <a:xfrm>
              <a:off x="3437" y="2626"/>
              <a:ext cx="820" cy="499"/>
            </a:xfrm>
            <a:custGeom>
              <a:avLst/>
              <a:gdLst>
                <a:gd name="T0" fmla="*/ 2147483647 w 110"/>
                <a:gd name="T1" fmla="*/ 0 h 80"/>
                <a:gd name="T2" fmla="*/ 0 w 110"/>
                <a:gd name="T3" fmla="*/ 2147483647 h 80"/>
                <a:gd name="T4" fmla="*/ 0 w 110"/>
                <a:gd name="T5" fmla="*/ 2147483647 h 80"/>
                <a:gd name="T6" fmla="*/ 2147483647 w 110"/>
                <a:gd name="T7" fmla="*/ 2147483647 h 80"/>
                <a:gd name="T8" fmla="*/ 2147483647 w 110"/>
                <a:gd name="T9" fmla="*/ 2147483647 h 80"/>
                <a:gd name="T10" fmla="*/ 2147483647 w 110"/>
                <a:gd name="T11" fmla="*/ 2147483647 h 80"/>
                <a:gd name="T12" fmla="*/ 2147483647 w 110"/>
                <a:gd name="T13" fmla="*/ 2147483647 h 80"/>
                <a:gd name="T14" fmla="*/ 2147483647 w 110"/>
                <a:gd name="T15" fmla="*/ 0 h 80"/>
                <a:gd name="T16" fmla="*/ 2147483647 w 110"/>
                <a:gd name="T17" fmla="*/ 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0" h="80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lnTo>
                    <a:pt x="0" y="66"/>
                  </a:lnTo>
                  <a:cubicBezTo>
                    <a:pt x="0" y="74"/>
                    <a:pt x="6" y="80"/>
                    <a:pt x="13" y="80"/>
                  </a:cubicBezTo>
                  <a:lnTo>
                    <a:pt x="96" y="80"/>
                  </a:lnTo>
                  <a:cubicBezTo>
                    <a:pt x="104" y="80"/>
                    <a:pt x="110" y="74"/>
                    <a:pt x="110" y="66"/>
                  </a:cubicBezTo>
                  <a:lnTo>
                    <a:pt x="110" y="13"/>
                  </a:lnTo>
                  <a:cubicBezTo>
                    <a:pt x="110" y="6"/>
                    <a:pt x="104" y="0"/>
                    <a:pt x="96" y="0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33" name="Freeform 45"/>
            <p:cNvSpPr>
              <a:spLocks/>
            </p:cNvSpPr>
            <p:nvPr/>
          </p:nvSpPr>
          <p:spPr bwMode="auto">
            <a:xfrm>
              <a:off x="3415" y="2607"/>
              <a:ext cx="820" cy="499"/>
            </a:xfrm>
            <a:custGeom>
              <a:avLst/>
              <a:gdLst>
                <a:gd name="T0" fmla="*/ 2147483647 w 110"/>
                <a:gd name="T1" fmla="*/ 0 h 80"/>
                <a:gd name="T2" fmla="*/ 0 w 110"/>
                <a:gd name="T3" fmla="*/ 2147483647 h 80"/>
                <a:gd name="T4" fmla="*/ 0 w 110"/>
                <a:gd name="T5" fmla="*/ 2147483647 h 80"/>
                <a:gd name="T6" fmla="*/ 2147483647 w 110"/>
                <a:gd name="T7" fmla="*/ 2147483647 h 80"/>
                <a:gd name="T8" fmla="*/ 2147483647 w 110"/>
                <a:gd name="T9" fmla="*/ 2147483647 h 80"/>
                <a:gd name="T10" fmla="*/ 2147483647 w 110"/>
                <a:gd name="T11" fmla="*/ 2147483647 h 80"/>
                <a:gd name="T12" fmla="*/ 2147483647 w 110"/>
                <a:gd name="T13" fmla="*/ 2147483647 h 80"/>
                <a:gd name="T14" fmla="*/ 2147483647 w 110"/>
                <a:gd name="T15" fmla="*/ 0 h 80"/>
                <a:gd name="T16" fmla="*/ 2147483647 w 110"/>
                <a:gd name="T17" fmla="*/ 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0" h="80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lnTo>
                    <a:pt x="0" y="67"/>
                  </a:lnTo>
                  <a:cubicBezTo>
                    <a:pt x="0" y="74"/>
                    <a:pt x="6" y="80"/>
                    <a:pt x="13" y="80"/>
                  </a:cubicBezTo>
                  <a:lnTo>
                    <a:pt x="97" y="80"/>
                  </a:lnTo>
                  <a:cubicBezTo>
                    <a:pt x="104" y="80"/>
                    <a:pt x="110" y="74"/>
                    <a:pt x="110" y="67"/>
                  </a:cubicBezTo>
                  <a:lnTo>
                    <a:pt x="110" y="13"/>
                  </a:lnTo>
                  <a:cubicBezTo>
                    <a:pt x="110" y="6"/>
                    <a:pt x="104" y="0"/>
                    <a:pt x="97" y="0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915644" y="5099050"/>
            <a:ext cx="952500" cy="630238"/>
            <a:chOff x="4891088" y="5099050"/>
            <a:chExt cx="952500" cy="630238"/>
          </a:xfrm>
        </p:grpSpPr>
        <p:sp>
          <p:nvSpPr>
            <p:cNvPr id="31766" name="Rectangle 46"/>
            <p:cNvSpPr>
              <a:spLocks noChangeArrowheads="1"/>
            </p:cNvSpPr>
            <p:nvPr/>
          </p:nvSpPr>
          <p:spPr bwMode="auto">
            <a:xfrm>
              <a:off x="4962525" y="5099050"/>
              <a:ext cx="881063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 b="1" dirty="0" err="1">
                  <a:solidFill>
                    <a:srgbClr val="333399"/>
                  </a:solidFill>
                  <a:latin typeface="Tahoma" pitchFamily="34" charset="0"/>
                  <a:cs typeface="Tahoma" pitchFamily="34" charset="0"/>
                </a:rPr>
                <a:t>Need</a:t>
              </a:r>
              <a:r>
                <a:rPr lang="it-IT" sz="1400" b="1" dirty="0">
                  <a:solidFill>
                    <a:srgbClr val="333399"/>
                  </a:solidFill>
                  <a:latin typeface="Tahoma" pitchFamily="34" charset="0"/>
                  <a:cs typeface="Tahoma" pitchFamily="34" charset="0"/>
                </a:rPr>
                <a:t> for  </a:t>
              </a:r>
              <a:endParaRPr lang="it-IT" sz="14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67" name="Rectangle 47"/>
            <p:cNvSpPr>
              <a:spLocks noChangeArrowheads="1"/>
            </p:cNvSpPr>
            <p:nvPr/>
          </p:nvSpPr>
          <p:spPr bwMode="auto">
            <a:xfrm>
              <a:off x="5033963" y="5307013"/>
              <a:ext cx="639762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400" b="1" dirty="0" err="1">
                  <a:solidFill>
                    <a:srgbClr val="333399"/>
                  </a:solidFill>
                  <a:latin typeface="Tahoma" pitchFamily="34" charset="0"/>
                  <a:cs typeface="Tahoma" pitchFamily="34" charset="0"/>
                </a:rPr>
                <a:t>further</a:t>
              </a:r>
              <a:endParaRPr lang="it-IT" sz="14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68" name="Rectangle 48"/>
            <p:cNvSpPr>
              <a:spLocks noChangeArrowheads="1"/>
            </p:cNvSpPr>
            <p:nvPr/>
          </p:nvSpPr>
          <p:spPr bwMode="auto">
            <a:xfrm>
              <a:off x="4891088" y="5514975"/>
              <a:ext cx="9525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333399"/>
                  </a:solidFill>
                  <a:latin typeface="Tahoma" pitchFamily="34" charset="0"/>
                  <a:cs typeface="Tahoma" pitchFamily="34" charset="0"/>
                </a:rPr>
                <a:t>training</a:t>
              </a:r>
              <a:endParaRPr lang="it-IT" sz="14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5563" name="Group 49"/>
          <p:cNvGrpSpPr>
            <a:grpSpLocks/>
          </p:cNvGrpSpPr>
          <p:nvPr/>
        </p:nvGrpSpPr>
        <p:grpSpPr bwMode="auto">
          <a:xfrm>
            <a:off x="6159351" y="4869706"/>
            <a:ext cx="1195387" cy="593725"/>
            <a:chOff x="4279" y="2583"/>
            <a:chExt cx="753" cy="37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30" name="Freeform 50"/>
            <p:cNvSpPr>
              <a:spLocks/>
            </p:cNvSpPr>
            <p:nvPr/>
          </p:nvSpPr>
          <p:spPr bwMode="auto">
            <a:xfrm>
              <a:off x="4302" y="2601"/>
              <a:ext cx="730" cy="356"/>
            </a:xfrm>
            <a:custGeom>
              <a:avLst/>
              <a:gdLst>
                <a:gd name="T0" fmla="*/ 2147483647 w 98"/>
                <a:gd name="T1" fmla="*/ 0 h 57"/>
                <a:gd name="T2" fmla="*/ 0 w 98"/>
                <a:gd name="T3" fmla="*/ 2147483647 h 57"/>
                <a:gd name="T4" fmla="*/ 0 w 98"/>
                <a:gd name="T5" fmla="*/ 2147483647 h 57"/>
                <a:gd name="T6" fmla="*/ 2147483647 w 98"/>
                <a:gd name="T7" fmla="*/ 2147483647 h 57"/>
                <a:gd name="T8" fmla="*/ 2147483647 w 98"/>
                <a:gd name="T9" fmla="*/ 2147483647 h 57"/>
                <a:gd name="T10" fmla="*/ 2147483647 w 98"/>
                <a:gd name="T11" fmla="*/ 2147483647 h 57"/>
                <a:gd name="T12" fmla="*/ 2147483647 w 98"/>
                <a:gd name="T13" fmla="*/ 2147483647 h 57"/>
                <a:gd name="T14" fmla="*/ 2147483647 w 98"/>
                <a:gd name="T15" fmla="*/ 0 h 57"/>
                <a:gd name="T16" fmla="*/ 2147483647 w 98"/>
                <a:gd name="T17" fmla="*/ 0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57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7"/>
                  </a:lnTo>
                  <a:cubicBezTo>
                    <a:pt x="0" y="52"/>
                    <a:pt x="4" y="57"/>
                    <a:pt x="9" y="57"/>
                  </a:cubicBezTo>
                  <a:lnTo>
                    <a:pt x="88" y="57"/>
                  </a:lnTo>
                  <a:cubicBezTo>
                    <a:pt x="93" y="57"/>
                    <a:pt x="98" y="52"/>
                    <a:pt x="98" y="47"/>
                  </a:cubicBezTo>
                  <a:lnTo>
                    <a:pt x="98" y="9"/>
                  </a:lnTo>
                  <a:cubicBezTo>
                    <a:pt x="98" y="4"/>
                    <a:pt x="93" y="0"/>
                    <a:pt x="88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31" name="Freeform 51"/>
            <p:cNvSpPr>
              <a:spLocks/>
            </p:cNvSpPr>
            <p:nvPr/>
          </p:nvSpPr>
          <p:spPr bwMode="auto">
            <a:xfrm>
              <a:off x="4279" y="2583"/>
              <a:ext cx="731" cy="355"/>
            </a:xfrm>
            <a:custGeom>
              <a:avLst/>
              <a:gdLst>
                <a:gd name="T0" fmla="*/ 2147483647 w 98"/>
                <a:gd name="T1" fmla="*/ 0 h 57"/>
                <a:gd name="T2" fmla="*/ 0 w 98"/>
                <a:gd name="T3" fmla="*/ 2147483647 h 57"/>
                <a:gd name="T4" fmla="*/ 0 w 98"/>
                <a:gd name="T5" fmla="*/ 2147483647 h 57"/>
                <a:gd name="T6" fmla="*/ 2147483647 w 98"/>
                <a:gd name="T7" fmla="*/ 2147483647 h 57"/>
                <a:gd name="T8" fmla="*/ 2147483647 w 98"/>
                <a:gd name="T9" fmla="*/ 2147483647 h 57"/>
                <a:gd name="T10" fmla="*/ 2147483647 w 98"/>
                <a:gd name="T11" fmla="*/ 2147483647 h 57"/>
                <a:gd name="T12" fmla="*/ 2147483647 w 98"/>
                <a:gd name="T13" fmla="*/ 2147483647 h 57"/>
                <a:gd name="T14" fmla="*/ 2147483647 w 98"/>
                <a:gd name="T15" fmla="*/ 0 h 57"/>
                <a:gd name="T16" fmla="*/ 2147483647 w 98"/>
                <a:gd name="T17" fmla="*/ 0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57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7"/>
                  </a:lnTo>
                  <a:cubicBezTo>
                    <a:pt x="0" y="53"/>
                    <a:pt x="4" y="57"/>
                    <a:pt x="9" y="57"/>
                  </a:cubicBezTo>
                  <a:lnTo>
                    <a:pt x="89" y="57"/>
                  </a:lnTo>
                  <a:cubicBezTo>
                    <a:pt x="94" y="57"/>
                    <a:pt x="98" y="53"/>
                    <a:pt x="98" y="47"/>
                  </a:cubicBezTo>
                  <a:lnTo>
                    <a:pt x="98" y="9"/>
                  </a:lnTo>
                  <a:cubicBezTo>
                    <a:pt x="98" y="4"/>
                    <a:pt x="94" y="0"/>
                    <a:pt x="89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70" name="Rectangle 52"/>
          <p:cNvSpPr>
            <a:spLocks noChangeArrowheads="1"/>
          </p:cNvSpPr>
          <p:nvPr/>
        </p:nvSpPr>
        <p:spPr bwMode="auto">
          <a:xfrm>
            <a:off x="6364288" y="4946650"/>
            <a:ext cx="7191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Type of 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71" name="Rectangle 53"/>
          <p:cNvSpPr>
            <a:spLocks noChangeArrowheads="1"/>
          </p:cNvSpPr>
          <p:nvPr/>
        </p:nvSpPr>
        <p:spPr bwMode="auto">
          <a:xfrm>
            <a:off x="6183313" y="5154613"/>
            <a:ext cx="10906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contract 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66" name="Group 54"/>
          <p:cNvGrpSpPr>
            <a:grpSpLocks/>
          </p:cNvGrpSpPr>
          <p:nvPr/>
        </p:nvGrpSpPr>
        <p:grpSpPr bwMode="auto">
          <a:xfrm>
            <a:off x="3211363" y="5179268"/>
            <a:ext cx="1419225" cy="542925"/>
            <a:chOff x="2446" y="2745"/>
            <a:chExt cx="894" cy="34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28" name="Freeform 55"/>
            <p:cNvSpPr>
              <a:spLocks/>
            </p:cNvSpPr>
            <p:nvPr/>
          </p:nvSpPr>
          <p:spPr bwMode="auto">
            <a:xfrm>
              <a:off x="2468" y="2763"/>
              <a:ext cx="872" cy="324"/>
            </a:xfrm>
            <a:custGeom>
              <a:avLst/>
              <a:gdLst>
                <a:gd name="T0" fmla="*/ 2147483647 w 117"/>
                <a:gd name="T1" fmla="*/ 0 h 52"/>
                <a:gd name="T2" fmla="*/ 0 w 117"/>
                <a:gd name="T3" fmla="*/ 2147483647 h 52"/>
                <a:gd name="T4" fmla="*/ 0 w 117"/>
                <a:gd name="T5" fmla="*/ 2147483647 h 52"/>
                <a:gd name="T6" fmla="*/ 2147483647 w 117"/>
                <a:gd name="T7" fmla="*/ 2147483647 h 52"/>
                <a:gd name="T8" fmla="*/ 2147483647 w 117"/>
                <a:gd name="T9" fmla="*/ 2147483647 h 52"/>
                <a:gd name="T10" fmla="*/ 2147483647 w 117"/>
                <a:gd name="T11" fmla="*/ 2147483647 h 52"/>
                <a:gd name="T12" fmla="*/ 2147483647 w 117"/>
                <a:gd name="T13" fmla="*/ 2147483647 h 52"/>
                <a:gd name="T14" fmla="*/ 2147483647 w 117"/>
                <a:gd name="T15" fmla="*/ 0 h 52"/>
                <a:gd name="T16" fmla="*/ 2147483647 w 11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52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3"/>
                  </a:lnTo>
                  <a:cubicBezTo>
                    <a:pt x="0" y="48"/>
                    <a:pt x="4" y="52"/>
                    <a:pt x="8" y="52"/>
                  </a:cubicBezTo>
                  <a:lnTo>
                    <a:pt x="108" y="52"/>
                  </a:lnTo>
                  <a:cubicBezTo>
                    <a:pt x="113" y="52"/>
                    <a:pt x="117" y="48"/>
                    <a:pt x="117" y="43"/>
                  </a:cubicBezTo>
                  <a:lnTo>
                    <a:pt x="117" y="8"/>
                  </a:lnTo>
                  <a:cubicBezTo>
                    <a:pt x="117" y="4"/>
                    <a:pt x="113" y="0"/>
                    <a:pt x="108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29" name="Freeform 56"/>
            <p:cNvSpPr>
              <a:spLocks/>
            </p:cNvSpPr>
            <p:nvPr/>
          </p:nvSpPr>
          <p:spPr bwMode="auto">
            <a:xfrm>
              <a:off x="2446" y="2745"/>
              <a:ext cx="872" cy="324"/>
            </a:xfrm>
            <a:custGeom>
              <a:avLst/>
              <a:gdLst>
                <a:gd name="T0" fmla="*/ 2147483647 w 117"/>
                <a:gd name="T1" fmla="*/ 0 h 52"/>
                <a:gd name="T2" fmla="*/ 0 w 117"/>
                <a:gd name="T3" fmla="*/ 2147483647 h 52"/>
                <a:gd name="T4" fmla="*/ 0 w 117"/>
                <a:gd name="T5" fmla="*/ 2147483647 h 52"/>
                <a:gd name="T6" fmla="*/ 2147483647 w 117"/>
                <a:gd name="T7" fmla="*/ 2147483647 h 52"/>
                <a:gd name="T8" fmla="*/ 2147483647 w 117"/>
                <a:gd name="T9" fmla="*/ 2147483647 h 52"/>
                <a:gd name="T10" fmla="*/ 2147483647 w 117"/>
                <a:gd name="T11" fmla="*/ 2147483647 h 52"/>
                <a:gd name="T12" fmla="*/ 2147483647 w 117"/>
                <a:gd name="T13" fmla="*/ 2147483647 h 52"/>
                <a:gd name="T14" fmla="*/ 2147483647 w 117"/>
                <a:gd name="T15" fmla="*/ 0 h 52"/>
                <a:gd name="T16" fmla="*/ 2147483647 w 11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5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3"/>
                  </a:lnTo>
                  <a:cubicBezTo>
                    <a:pt x="0" y="48"/>
                    <a:pt x="4" y="52"/>
                    <a:pt x="9" y="52"/>
                  </a:cubicBezTo>
                  <a:lnTo>
                    <a:pt x="108" y="52"/>
                  </a:lnTo>
                  <a:cubicBezTo>
                    <a:pt x="113" y="52"/>
                    <a:pt x="117" y="48"/>
                    <a:pt x="117" y="43"/>
                  </a:cubicBezTo>
                  <a:lnTo>
                    <a:pt x="117" y="9"/>
                  </a:lnTo>
                  <a:cubicBezTo>
                    <a:pt x="117" y="4"/>
                    <a:pt x="113" y="0"/>
                    <a:pt x="108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73" name="Rectangle 57"/>
          <p:cNvSpPr>
            <a:spLocks noChangeArrowheads="1"/>
          </p:cNvSpPr>
          <p:nvPr/>
        </p:nvSpPr>
        <p:spPr bwMode="auto">
          <a:xfrm>
            <a:off x="3328988" y="5238750"/>
            <a:ext cx="1027112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Technical 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74" name="Rectangle 58"/>
          <p:cNvSpPr>
            <a:spLocks noChangeArrowheads="1"/>
          </p:cNvSpPr>
          <p:nvPr/>
        </p:nvSpPr>
        <p:spPr bwMode="auto">
          <a:xfrm>
            <a:off x="3573785" y="5446713"/>
            <a:ext cx="63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 dirty="0" err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skills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69" name="Group 59"/>
          <p:cNvGrpSpPr>
            <a:grpSpLocks/>
          </p:cNvGrpSpPr>
          <p:nvPr/>
        </p:nvGrpSpPr>
        <p:grpSpPr bwMode="auto">
          <a:xfrm>
            <a:off x="1827063" y="4941143"/>
            <a:ext cx="1336675" cy="376238"/>
            <a:chOff x="1574" y="2595"/>
            <a:chExt cx="842" cy="23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26" name="Freeform 60"/>
            <p:cNvSpPr>
              <a:spLocks/>
            </p:cNvSpPr>
            <p:nvPr/>
          </p:nvSpPr>
          <p:spPr bwMode="auto">
            <a:xfrm>
              <a:off x="1596" y="2614"/>
              <a:ext cx="820" cy="218"/>
            </a:xfrm>
            <a:custGeom>
              <a:avLst/>
              <a:gdLst>
                <a:gd name="T0" fmla="*/ 2147483647 w 110"/>
                <a:gd name="T1" fmla="*/ 0 h 35"/>
                <a:gd name="T2" fmla="*/ 0 w 110"/>
                <a:gd name="T3" fmla="*/ 2147483647 h 35"/>
                <a:gd name="T4" fmla="*/ 0 w 110"/>
                <a:gd name="T5" fmla="*/ 2147483647 h 35"/>
                <a:gd name="T6" fmla="*/ 2147483647 w 110"/>
                <a:gd name="T7" fmla="*/ 2147483647 h 35"/>
                <a:gd name="T8" fmla="*/ 2147483647 w 110"/>
                <a:gd name="T9" fmla="*/ 2147483647 h 35"/>
                <a:gd name="T10" fmla="*/ 2147483647 w 110"/>
                <a:gd name="T11" fmla="*/ 2147483647 h 35"/>
                <a:gd name="T12" fmla="*/ 2147483647 w 110"/>
                <a:gd name="T13" fmla="*/ 2147483647 h 35"/>
                <a:gd name="T14" fmla="*/ 2147483647 w 110"/>
                <a:gd name="T15" fmla="*/ 0 h 35"/>
                <a:gd name="T16" fmla="*/ 2147483647 w 110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0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lnTo>
                    <a:pt x="0" y="29"/>
                  </a:lnTo>
                  <a:cubicBezTo>
                    <a:pt x="0" y="32"/>
                    <a:pt x="2" y="35"/>
                    <a:pt x="5" y="35"/>
                  </a:cubicBezTo>
                  <a:lnTo>
                    <a:pt x="104" y="35"/>
                  </a:lnTo>
                  <a:cubicBezTo>
                    <a:pt x="107" y="35"/>
                    <a:pt x="110" y="32"/>
                    <a:pt x="110" y="29"/>
                  </a:cubicBezTo>
                  <a:lnTo>
                    <a:pt x="110" y="5"/>
                  </a:lnTo>
                  <a:cubicBezTo>
                    <a:pt x="110" y="2"/>
                    <a:pt x="107" y="0"/>
                    <a:pt x="104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27" name="Freeform 61"/>
            <p:cNvSpPr>
              <a:spLocks/>
            </p:cNvSpPr>
            <p:nvPr/>
          </p:nvSpPr>
          <p:spPr bwMode="auto">
            <a:xfrm>
              <a:off x="1574" y="2595"/>
              <a:ext cx="819" cy="218"/>
            </a:xfrm>
            <a:custGeom>
              <a:avLst/>
              <a:gdLst>
                <a:gd name="T0" fmla="*/ 2147483647 w 110"/>
                <a:gd name="T1" fmla="*/ 0 h 35"/>
                <a:gd name="T2" fmla="*/ 0 w 110"/>
                <a:gd name="T3" fmla="*/ 2147483647 h 35"/>
                <a:gd name="T4" fmla="*/ 0 w 110"/>
                <a:gd name="T5" fmla="*/ 2147483647 h 35"/>
                <a:gd name="T6" fmla="*/ 2147483647 w 110"/>
                <a:gd name="T7" fmla="*/ 2147483647 h 35"/>
                <a:gd name="T8" fmla="*/ 2147483647 w 110"/>
                <a:gd name="T9" fmla="*/ 2147483647 h 35"/>
                <a:gd name="T10" fmla="*/ 2147483647 w 110"/>
                <a:gd name="T11" fmla="*/ 2147483647 h 35"/>
                <a:gd name="T12" fmla="*/ 2147483647 w 110"/>
                <a:gd name="T13" fmla="*/ 2147483647 h 35"/>
                <a:gd name="T14" fmla="*/ 2147483647 w 110"/>
                <a:gd name="T15" fmla="*/ 0 h 35"/>
                <a:gd name="T16" fmla="*/ 2147483647 w 110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0" h="35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lnTo>
                    <a:pt x="0" y="29"/>
                  </a:lnTo>
                  <a:cubicBezTo>
                    <a:pt x="0" y="32"/>
                    <a:pt x="3" y="35"/>
                    <a:pt x="6" y="35"/>
                  </a:cubicBezTo>
                  <a:lnTo>
                    <a:pt x="104" y="35"/>
                  </a:lnTo>
                  <a:cubicBezTo>
                    <a:pt x="107" y="35"/>
                    <a:pt x="110" y="32"/>
                    <a:pt x="110" y="29"/>
                  </a:cubicBezTo>
                  <a:lnTo>
                    <a:pt x="110" y="6"/>
                  </a:lnTo>
                  <a:cubicBezTo>
                    <a:pt x="110" y="3"/>
                    <a:pt x="107" y="0"/>
                    <a:pt x="104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76" name="Line 63"/>
          <p:cNvSpPr>
            <a:spLocks noChangeShapeType="1"/>
          </p:cNvSpPr>
          <p:nvPr/>
        </p:nvSpPr>
        <p:spPr bwMode="auto">
          <a:xfrm>
            <a:off x="4741863" y="4113213"/>
            <a:ext cx="1587" cy="179387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777" name="Group 64"/>
          <p:cNvGrpSpPr>
            <a:grpSpLocks/>
          </p:cNvGrpSpPr>
          <p:nvPr/>
        </p:nvGrpSpPr>
        <p:grpSpPr bwMode="auto">
          <a:xfrm>
            <a:off x="1755775" y="4278313"/>
            <a:ext cx="2981325" cy="574675"/>
            <a:chOff x="1529" y="2177"/>
            <a:chExt cx="1878" cy="362"/>
          </a:xfrm>
        </p:grpSpPr>
        <p:sp>
          <p:nvSpPr>
            <p:cNvPr id="31831" name="Line 65"/>
            <p:cNvSpPr>
              <a:spLocks noChangeShapeType="1"/>
            </p:cNvSpPr>
            <p:nvPr/>
          </p:nvSpPr>
          <p:spPr bwMode="auto">
            <a:xfrm flipH="1">
              <a:off x="1588" y="2177"/>
              <a:ext cx="1819" cy="33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32" name="Freeform 66"/>
            <p:cNvSpPr>
              <a:spLocks/>
            </p:cNvSpPr>
            <p:nvPr/>
          </p:nvSpPr>
          <p:spPr bwMode="auto">
            <a:xfrm>
              <a:off x="1529" y="2470"/>
              <a:ext cx="82" cy="69"/>
            </a:xfrm>
            <a:custGeom>
              <a:avLst/>
              <a:gdLst>
                <a:gd name="T0" fmla="*/ 67 w 82"/>
                <a:gd name="T1" fmla="*/ 0 h 69"/>
                <a:gd name="T2" fmla="*/ 0 w 82"/>
                <a:gd name="T3" fmla="*/ 50 h 69"/>
                <a:gd name="T4" fmla="*/ 82 w 82"/>
                <a:gd name="T5" fmla="*/ 69 h 69"/>
                <a:gd name="T6" fmla="*/ 67 w 82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9"/>
                <a:gd name="T14" fmla="*/ 82 w 82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9">
                  <a:moveTo>
                    <a:pt x="67" y="0"/>
                  </a:moveTo>
                  <a:lnTo>
                    <a:pt x="0" y="50"/>
                  </a:lnTo>
                  <a:lnTo>
                    <a:pt x="82" y="6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78" name="Group 67"/>
          <p:cNvGrpSpPr>
            <a:grpSpLocks/>
          </p:cNvGrpSpPr>
          <p:nvPr/>
        </p:nvGrpSpPr>
        <p:grpSpPr bwMode="auto">
          <a:xfrm>
            <a:off x="3105150" y="4278313"/>
            <a:ext cx="1631950" cy="663575"/>
            <a:chOff x="2379" y="2177"/>
            <a:chExt cx="1028" cy="418"/>
          </a:xfrm>
        </p:grpSpPr>
        <p:sp>
          <p:nvSpPr>
            <p:cNvPr id="31829" name="Line 68"/>
            <p:cNvSpPr>
              <a:spLocks noChangeShapeType="1"/>
            </p:cNvSpPr>
            <p:nvPr/>
          </p:nvSpPr>
          <p:spPr bwMode="auto">
            <a:xfrm flipH="1">
              <a:off x="2431" y="2177"/>
              <a:ext cx="976" cy="387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30" name="Freeform 69"/>
            <p:cNvSpPr>
              <a:spLocks/>
            </p:cNvSpPr>
            <p:nvPr/>
          </p:nvSpPr>
          <p:spPr bwMode="auto">
            <a:xfrm>
              <a:off x="2379" y="2526"/>
              <a:ext cx="82" cy="69"/>
            </a:xfrm>
            <a:custGeom>
              <a:avLst/>
              <a:gdLst>
                <a:gd name="T0" fmla="*/ 52 w 82"/>
                <a:gd name="T1" fmla="*/ 0 h 69"/>
                <a:gd name="T2" fmla="*/ 0 w 82"/>
                <a:gd name="T3" fmla="*/ 63 h 69"/>
                <a:gd name="T4" fmla="*/ 82 w 82"/>
                <a:gd name="T5" fmla="*/ 69 h 69"/>
                <a:gd name="T6" fmla="*/ 52 w 82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9"/>
                <a:gd name="T14" fmla="*/ 82 w 82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9">
                  <a:moveTo>
                    <a:pt x="52" y="0"/>
                  </a:moveTo>
                  <a:lnTo>
                    <a:pt x="0" y="63"/>
                  </a:lnTo>
                  <a:lnTo>
                    <a:pt x="82" y="6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79" name="Group 70"/>
          <p:cNvGrpSpPr>
            <a:grpSpLocks/>
          </p:cNvGrpSpPr>
          <p:nvPr/>
        </p:nvGrpSpPr>
        <p:grpSpPr bwMode="auto">
          <a:xfrm>
            <a:off x="4122738" y="4278313"/>
            <a:ext cx="614362" cy="812800"/>
            <a:chOff x="3020" y="2177"/>
            <a:chExt cx="387" cy="512"/>
          </a:xfrm>
        </p:grpSpPr>
        <p:sp>
          <p:nvSpPr>
            <p:cNvPr id="31827" name="Line 71"/>
            <p:cNvSpPr>
              <a:spLocks noChangeShapeType="1"/>
            </p:cNvSpPr>
            <p:nvPr/>
          </p:nvSpPr>
          <p:spPr bwMode="auto">
            <a:xfrm flipH="1">
              <a:off x="3042" y="2177"/>
              <a:ext cx="365" cy="474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28" name="Freeform 72"/>
            <p:cNvSpPr>
              <a:spLocks/>
            </p:cNvSpPr>
            <p:nvPr/>
          </p:nvSpPr>
          <p:spPr bwMode="auto">
            <a:xfrm>
              <a:off x="3020" y="2614"/>
              <a:ext cx="74" cy="75"/>
            </a:xfrm>
            <a:custGeom>
              <a:avLst/>
              <a:gdLst>
                <a:gd name="T0" fmla="*/ 0 w 74"/>
                <a:gd name="T1" fmla="*/ 0 h 75"/>
                <a:gd name="T2" fmla="*/ 0 w 74"/>
                <a:gd name="T3" fmla="*/ 75 h 75"/>
                <a:gd name="T4" fmla="*/ 74 w 74"/>
                <a:gd name="T5" fmla="*/ 37 h 75"/>
                <a:gd name="T6" fmla="*/ 0 w 74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75"/>
                <a:gd name="T14" fmla="*/ 74 w 74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75">
                  <a:moveTo>
                    <a:pt x="0" y="0"/>
                  </a:moveTo>
                  <a:lnTo>
                    <a:pt x="0" y="75"/>
                  </a:lnTo>
                  <a:lnTo>
                    <a:pt x="74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80" name="Group 73"/>
          <p:cNvGrpSpPr>
            <a:grpSpLocks/>
          </p:cNvGrpSpPr>
          <p:nvPr/>
        </p:nvGrpSpPr>
        <p:grpSpPr bwMode="auto">
          <a:xfrm>
            <a:off x="4737100" y="4278313"/>
            <a:ext cx="496888" cy="712787"/>
            <a:chOff x="3407" y="2177"/>
            <a:chExt cx="313" cy="449"/>
          </a:xfrm>
        </p:grpSpPr>
        <p:sp>
          <p:nvSpPr>
            <p:cNvPr id="31825" name="Line 74"/>
            <p:cNvSpPr>
              <a:spLocks noChangeShapeType="1"/>
            </p:cNvSpPr>
            <p:nvPr/>
          </p:nvSpPr>
          <p:spPr bwMode="auto">
            <a:xfrm>
              <a:off x="3407" y="2177"/>
              <a:ext cx="291" cy="406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26" name="Freeform 75"/>
            <p:cNvSpPr>
              <a:spLocks/>
            </p:cNvSpPr>
            <p:nvPr/>
          </p:nvSpPr>
          <p:spPr bwMode="auto">
            <a:xfrm>
              <a:off x="3646" y="2558"/>
              <a:ext cx="74" cy="68"/>
            </a:xfrm>
            <a:custGeom>
              <a:avLst/>
              <a:gdLst>
                <a:gd name="T0" fmla="*/ 0 w 74"/>
                <a:gd name="T1" fmla="*/ 31 h 68"/>
                <a:gd name="T2" fmla="*/ 74 w 74"/>
                <a:gd name="T3" fmla="*/ 68 h 68"/>
                <a:gd name="T4" fmla="*/ 74 w 74"/>
                <a:gd name="T5" fmla="*/ 0 h 68"/>
                <a:gd name="T6" fmla="*/ 0 w 74"/>
                <a:gd name="T7" fmla="*/ 31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68"/>
                <a:gd name="T14" fmla="*/ 74 w 74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68">
                  <a:moveTo>
                    <a:pt x="0" y="31"/>
                  </a:moveTo>
                  <a:lnTo>
                    <a:pt x="74" y="68"/>
                  </a:lnTo>
                  <a:lnTo>
                    <a:pt x="7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81" name="Group 76"/>
          <p:cNvGrpSpPr>
            <a:grpSpLocks/>
          </p:cNvGrpSpPr>
          <p:nvPr/>
        </p:nvGrpSpPr>
        <p:grpSpPr bwMode="auto">
          <a:xfrm>
            <a:off x="4737100" y="4278313"/>
            <a:ext cx="1479550" cy="565150"/>
            <a:chOff x="3407" y="2177"/>
            <a:chExt cx="932" cy="356"/>
          </a:xfrm>
        </p:grpSpPr>
        <p:sp>
          <p:nvSpPr>
            <p:cNvPr id="31823" name="Line 77"/>
            <p:cNvSpPr>
              <a:spLocks noChangeShapeType="1"/>
            </p:cNvSpPr>
            <p:nvPr/>
          </p:nvSpPr>
          <p:spPr bwMode="auto">
            <a:xfrm>
              <a:off x="3407" y="2177"/>
              <a:ext cx="880" cy="325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824" name="Freeform 78"/>
            <p:cNvSpPr>
              <a:spLocks/>
            </p:cNvSpPr>
            <p:nvPr/>
          </p:nvSpPr>
          <p:spPr bwMode="auto">
            <a:xfrm>
              <a:off x="4250" y="2470"/>
              <a:ext cx="89" cy="63"/>
            </a:xfrm>
            <a:custGeom>
              <a:avLst/>
              <a:gdLst>
                <a:gd name="T0" fmla="*/ 0 w 89"/>
                <a:gd name="T1" fmla="*/ 63 h 63"/>
                <a:gd name="T2" fmla="*/ 89 w 89"/>
                <a:gd name="T3" fmla="*/ 56 h 63"/>
                <a:gd name="T4" fmla="*/ 37 w 89"/>
                <a:gd name="T5" fmla="*/ 0 h 63"/>
                <a:gd name="T6" fmla="*/ 0 w 89"/>
                <a:gd name="T7" fmla="*/ 63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"/>
                <a:gd name="T13" fmla="*/ 0 h 63"/>
                <a:gd name="T14" fmla="*/ 89 w 89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" h="63">
                  <a:moveTo>
                    <a:pt x="0" y="63"/>
                  </a:moveTo>
                  <a:lnTo>
                    <a:pt x="89" y="56"/>
                  </a:lnTo>
                  <a:lnTo>
                    <a:pt x="37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77" name="Group 79"/>
          <p:cNvGrpSpPr>
            <a:grpSpLocks/>
          </p:cNvGrpSpPr>
          <p:nvPr/>
        </p:nvGrpSpPr>
        <p:grpSpPr bwMode="auto">
          <a:xfrm>
            <a:off x="495151" y="5793631"/>
            <a:ext cx="1089025" cy="565150"/>
            <a:chOff x="709" y="3137"/>
            <a:chExt cx="686" cy="35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14" name="Freeform 80"/>
            <p:cNvSpPr>
              <a:spLocks/>
            </p:cNvSpPr>
            <p:nvPr/>
          </p:nvSpPr>
          <p:spPr bwMode="auto">
            <a:xfrm>
              <a:off x="731" y="3156"/>
              <a:ext cx="664" cy="337"/>
            </a:xfrm>
            <a:custGeom>
              <a:avLst/>
              <a:gdLst>
                <a:gd name="T0" fmla="*/ 2147483647 w 89"/>
                <a:gd name="T1" fmla="*/ 0 h 54"/>
                <a:gd name="T2" fmla="*/ 0 w 89"/>
                <a:gd name="T3" fmla="*/ 2147483647 h 54"/>
                <a:gd name="T4" fmla="*/ 0 w 89"/>
                <a:gd name="T5" fmla="*/ 2147483647 h 54"/>
                <a:gd name="T6" fmla="*/ 2147483647 w 89"/>
                <a:gd name="T7" fmla="*/ 2147483647 h 54"/>
                <a:gd name="T8" fmla="*/ 2147483647 w 89"/>
                <a:gd name="T9" fmla="*/ 2147483647 h 54"/>
                <a:gd name="T10" fmla="*/ 2147483647 w 89"/>
                <a:gd name="T11" fmla="*/ 2147483647 h 54"/>
                <a:gd name="T12" fmla="*/ 2147483647 w 89"/>
                <a:gd name="T13" fmla="*/ 2147483647 h 54"/>
                <a:gd name="T14" fmla="*/ 2147483647 w 89"/>
                <a:gd name="T15" fmla="*/ 0 h 54"/>
                <a:gd name="T16" fmla="*/ 2147483647 w 8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4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5"/>
                  </a:lnTo>
                  <a:cubicBezTo>
                    <a:pt x="0" y="50"/>
                    <a:pt x="4" y="54"/>
                    <a:pt x="9" y="54"/>
                  </a:cubicBezTo>
                  <a:lnTo>
                    <a:pt x="80" y="54"/>
                  </a:lnTo>
                  <a:cubicBezTo>
                    <a:pt x="85" y="54"/>
                    <a:pt x="89" y="50"/>
                    <a:pt x="89" y="45"/>
                  </a:cubicBezTo>
                  <a:lnTo>
                    <a:pt x="89" y="9"/>
                  </a:lnTo>
                  <a:cubicBezTo>
                    <a:pt x="89" y="4"/>
                    <a:pt x="85" y="0"/>
                    <a:pt x="80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15" name="Freeform 81"/>
            <p:cNvSpPr>
              <a:spLocks/>
            </p:cNvSpPr>
            <p:nvPr/>
          </p:nvSpPr>
          <p:spPr bwMode="auto">
            <a:xfrm>
              <a:off x="709" y="3137"/>
              <a:ext cx="663" cy="337"/>
            </a:xfrm>
            <a:custGeom>
              <a:avLst/>
              <a:gdLst>
                <a:gd name="T0" fmla="*/ 2147483647 w 89"/>
                <a:gd name="T1" fmla="*/ 0 h 54"/>
                <a:gd name="T2" fmla="*/ 0 w 89"/>
                <a:gd name="T3" fmla="*/ 2147483647 h 54"/>
                <a:gd name="T4" fmla="*/ 0 w 89"/>
                <a:gd name="T5" fmla="*/ 2147483647 h 54"/>
                <a:gd name="T6" fmla="*/ 2147483647 w 89"/>
                <a:gd name="T7" fmla="*/ 2147483647 h 54"/>
                <a:gd name="T8" fmla="*/ 2147483647 w 89"/>
                <a:gd name="T9" fmla="*/ 2147483647 h 54"/>
                <a:gd name="T10" fmla="*/ 2147483647 w 89"/>
                <a:gd name="T11" fmla="*/ 2147483647 h 54"/>
                <a:gd name="T12" fmla="*/ 2147483647 w 89"/>
                <a:gd name="T13" fmla="*/ 2147483647 h 54"/>
                <a:gd name="T14" fmla="*/ 2147483647 w 89"/>
                <a:gd name="T15" fmla="*/ 0 h 54"/>
                <a:gd name="T16" fmla="*/ 2147483647 w 8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4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5"/>
                  </a:lnTo>
                  <a:cubicBezTo>
                    <a:pt x="0" y="50"/>
                    <a:pt x="4" y="54"/>
                    <a:pt x="9" y="54"/>
                  </a:cubicBezTo>
                  <a:lnTo>
                    <a:pt x="80" y="54"/>
                  </a:lnTo>
                  <a:cubicBezTo>
                    <a:pt x="85" y="54"/>
                    <a:pt x="89" y="50"/>
                    <a:pt x="89" y="45"/>
                  </a:cubicBezTo>
                  <a:lnTo>
                    <a:pt x="89" y="9"/>
                  </a:lnTo>
                  <a:cubicBezTo>
                    <a:pt x="89" y="4"/>
                    <a:pt x="85" y="0"/>
                    <a:pt x="80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5578" name="Group 82"/>
          <p:cNvGrpSpPr>
            <a:grpSpLocks/>
          </p:cNvGrpSpPr>
          <p:nvPr/>
        </p:nvGrpSpPr>
        <p:grpSpPr bwMode="auto">
          <a:xfrm>
            <a:off x="1695301" y="6088906"/>
            <a:ext cx="1187400" cy="483959"/>
            <a:chOff x="1447" y="3318"/>
            <a:chExt cx="589" cy="23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12" name="Freeform 83"/>
            <p:cNvSpPr>
              <a:spLocks/>
            </p:cNvSpPr>
            <p:nvPr/>
          </p:nvSpPr>
          <p:spPr bwMode="auto">
            <a:xfrm>
              <a:off x="1469" y="3337"/>
              <a:ext cx="567" cy="218"/>
            </a:xfrm>
            <a:custGeom>
              <a:avLst/>
              <a:gdLst>
                <a:gd name="T0" fmla="*/ 2147483647 w 76"/>
                <a:gd name="T1" fmla="*/ 0 h 35"/>
                <a:gd name="T2" fmla="*/ 0 w 76"/>
                <a:gd name="T3" fmla="*/ 2147483647 h 35"/>
                <a:gd name="T4" fmla="*/ 0 w 76"/>
                <a:gd name="T5" fmla="*/ 2147483647 h 35"/>
                <a:gd name="T6" fmla="*/ 2147483647 w 76"/>
                <a:gd name="T7" fmla="*/ 2147483647 h 35"/>
                <a:gd name="T8" fmla="*/ 2147483647 w 76"/>
                <a:gd name="T9" fmla="*/ 2147483647 h 35"/>
                <a:gd name="T10" fmla="*/ 2147483647 w 76"/>
                <a:gd name="T11" fmla="*/ 2147483647 h 35"/>
                <a:gd name="T12" fmla="*/ 2147483647 w 76"/>
                <a:gd name="T13" fmla="*/ 2147483647 h 35"/>
                <a:gd name="T14" fmla="*/ 2147483647 w 76"/>
                <a:gd name="T15" fmla="*/ 0 h 35"/>
                <a:gd name="T16" fmla="*/ 2147483647 w 7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lnTo>
                    <a:pt x="0" y="29"/>
                  </a:lnTo>
                  <a:cubicBezTo>
                    <a:pt x="0" y="32"/>
                    <a:pt x="2" y="35"/>
                    <a:pt x="5" y="35"/>
                  </a:cubicBezTo>
                  <a:lnTo>
                    <a:pt x="70" y="35"/>
                  </a:lnTo>
                  <a:cubicBezTo>
                    <a:pt x="73" y="35"/>
                    <a:pt x="76" y="32"/>
                    <a:pt x="76" y="29"/>
                  </a:cubicBezTo>
                  <a:lnTo>
                    <a:pt x="76" y="5"/>
                  </a:lnTo>
                  <a:cubicBezTo>
                    <a:pt x="76" y="2"/>
                    <a:pt x="73" y="0"/>
                    <a:pt x="70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13" name="Freeform 84"/>
            <p:cNvSpPr>
              <a:spLocks/>
            </p:cNvSpPr>
            <p:nvPr/>
          </p:nvSpPr>
          <p:spPr bwMode="auto">
            <a:xfrm>
              <a:off x="1447" y="3318"/>
              <a:ext cx="566" cy="218"/>
            </a:xfrm>
            <a:custGeom>
              <a:avLst/>
              <a:gdLst>
                <a:gd name="T0" fmla="*/ 2147483647 w 76"/>
                <a:gd name="T1" fmla="*/ 0 h 35"/>
                <a:gd name="T2" fmla="*/ 0 w 76"/>
                <a:gd name="T3" fmla="*/ 2147483647 h 35"/>
                <a:gd name="T4" fmla="*/ 0 w 76"/>
                <a:gd name="T5" fmla="*/ 2147483647 h 35"/>
                <a:gd name="T6" fmla="*/ 2147483647 w 76"/>
                <a:gd name="T7" fmla="*/ 2147483647 h 35"/>
                <a:gd name="T8" fmla="*/ 2147483647 w 76"/>
                <a:gd name="T9" fmla="*/ 2147483647 h 35"/>
                <a:gd name="T10" fmla="*/ 2147483647 w 76"/>
                <a:gd name="T11" fmla="*/ 2147483647 h 35"/>
                <a:gd name="T12" fmla="*/ 2147483647 w 76"/>
                <a:gd name="T13" fmla="*/ 2147483647 h 35"/>
                <a:gd name="T14" fmla="*/ 2147483647 w 76"/>
                <a:gd name="T15" fmla="*/ 0 h 35"/>
                <a:gd name="T16" fmla="*/ 2147483647 w 7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" h="35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lnTo>
                    <a:pt x="0" y="29"/>
                  </a:lnTo>
                  <a:cubicBezTo>
                    <a:pt x="0" y="32"/>
                    <a:pt x="3" y="35"/>
                    <a:pt x="6" y="35"/>
                  </a:cubicBezTo>
                  <a:lnTo>
                    <a:pt x="70" y="35"/>
                  </a:lnTo>
                  <a:cubicBezTo>
                    <a:pt x="73" y="35"/>
                    <a:pt x="76" y="32"/>
                    <a:pt x="76" y="29"/>
                  </a:cubicBezTo>
                  <a:lnTo>
                    <a:pt x="76" y="6"/>
                  </a:lnTo>
                  <a:cubicBezTo>
                    <a:pt x="76" y="3"/>
                    <a:pt x="73" y="0"/>
                    <a:pt x="70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84" name="Rectangle 85"/>
          <p:cNvSpPr>
            <a:spLocks noChangeArrowheads="1"/>
          </p:cNvSpPr>
          <p:nvPr/>
        </p:nvSpPr>
        <p:spPr bwMode="auto">
          <a:xfrm>
            <a:off x="2267744" y="4992688"/>
            <a:ext cx="342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Age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80" name="Group 86"/>
          <p:cNvGrpSpPr>
            <a:grpSpLocks/>
          </p:cNvGrpSpPr>
          <p:nvPr/>
        </p:nvGrpSpPr>
        <p:grpSpPr bwMode="auto">
          <a:xfrm>
            <a:off x="3036366" y="6198443"/>
            <a:ext cx="1419225" cy="542925"/>
            <a:chOff x="2088" y="3387"/>
            <a:chExt cx="894" cy="34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10" name="Freeform 87"/>
            <p:cNvSpPr>
              <a:spLocks/>
            </p:cNvSpPr>
            <p:nvPr/>
          </p:nvSpPr>
          <p:spPr bwMode="auto">
            <a:xfrm>
              <a:off x="2110" y="3405"/>
              <a:ext cx="872" cy="324"/>
            </a:xfrm>
            <a:custGeom>
              <a:avLst/>
              <a:gdLst>
                <a:gd name="T0" fmla="*/ 2147483647 w 117"/>
                <a:gd name="T1" fmla="*/ 0 h 52"/>
                <a:gd name="T2" fmla="*/ 0 w 117"/>
                <a:gd name="T3" fmla="*/ 2147483647 h 52"/>
                <a:gd name="T4" fmla="*/ 0 w 117"/>
                <a:gd name="T5" fmla="*/ 2147483647 h 52"/>
                <a:gd name="T6" fmla="*/ 2147483647 w 117"/>
                <a:gd name="T7" fmla="*/ 2147483647 h 52"/>
                <a:gd name="T8" fmla="*/ 2147483647 w 117"/>
                <a:gd name="T9" fmla="*/ 2147483647 h 52"/>
                <a:gd name="T10" fmla="*/ 2147483647 w 117"/>
                <a:gd name="T11" fmla="*/ 2147483647 h 52"/>
                <a:gd name="T12" fmla="*/ 2147483647 w 117"/>
                <a:gd name="T13" fmla="*/ 2147483647 h 52"/>
                <a:gd name="T14" fmla="*/ 2147483647 w 117"/>
                <a:gd name="T15" fmla="*/ 0 h 52"/>
                <a:gd name="T16" fmla="*/ 2147483647 w 11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52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3"/>
                  </a:lnTo>
                  <a:cubicBezTo>
                    <a:pt x="0" y="48"/>
                    <a:pt x="4" y="52"/>
                    <a:pt x="8" y="52"/>
                  </a:cubicBezTo>
                  <a:lnTo>
                    <a:pt x="108" y="52"/>
                  </a:lnTo>
                  <a:cubicBezTo>
                    <a:pt x="113" y="52"/>
                    <a:pt x="117" y="48"/>
                    <a:pt x="117" y="43"/>
                  </a:cubicBezTo>
                  <a:lnTo>
                    <a:pt x="117" y="8"/>
                  </a:lnTo>
                  <a:cubicBezTo>
                    <a:pt x="117" y="4"/>
                    <a:pt x="113" y="0"/>
                    <a:pt x="108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11" name="Freeform 88"/>
            <p:cNvSpPr>
              <a:spLocks/>
            </p:cNvSpPr>
            <p:nvPr/>
          </p:nvSpPr>
          <p:spPr bwMode="auto">
            <a:xfrm>
              <a:off x="2088" y="3387"/>
              <a:ext cx="872" cy="324"/>
            </a:xfrm>
            <a:custGeom>
              <a:avLst/>
              <a:gdLst>
                <a:gd name="T0" fmla="*/ 2147483647 w 117"/>
                <a:gd name="T1" fmla="*/ 0 h 52"/>
                <a:gd name="T2" fmla="*/ 0 w 117"/>
                <a:gd name="T3" fmla="*/ 2147483647 h 52"/>
                <a:gd name="T4" fmla="*/ 0 w 117"/>
                <a:gd name="T5" fmla="*/ 2147483647 h 52"/>
                <a:gd name="T6" fmla="*/ 2147483647 w 117"/>
                <a:gd name="T7" fmla="*/ 2147483647 h 52"/>
                <a:gd name="T8" fmla="*/ 2147483647 w 117"/>
                <a:gd name="T9" fmla="*/ 2147483647 h 52"/>
                <a:gd name="T10" fmla="*/ 2147483647 w 117"/>
                <a:gd name="T11" fmla="*/ 2147483647 h 52"/>
                <a:gd name="T12" fmla="*/ 2147483647 w 117"/>
                <a:gd name="T13" fmla="*/ 2147483647 h 52"/>
                <a:gd name="T14" fmla="*/ 2147483647 w 117"/>
                <a:gd name="T15" fmla="*/ 0 h 52"/>
                <a:gd name="T16" fmla="*/ 2147483647 w 11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5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3"/>
                  </a:lnTo>
                  <a:cubicBezTo>
                    <a:pt x="0" y="48"/>
                    <a:pt x="4" y="52"/>
                    <a:pt x="9" y="52"/>
                  </a:cubicBezTo>
                  <a:lnTo>
                    <a:pt x="108" y="52"/>
                  </a:lnTo>
                  <a:cubicBezTo>
                    <a:pt x="113" y="52"/>
                    <a:pt x="117" y="48"/>
                    <a:pt x="117" y="43"/>
                  </a:cubicBezTo>
                  <a:lnTo>
                    <a:pt x="117" y="9"/>
                  </a:lnTo>
                  <a:cubicBezTo>
                    <a:pt x="117" y="4"/>
                    <a:pt x="113" y="0"/>
                    <a:pt x="108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86" name="Rectangle 89"/>
          <p:cNvSpPr>
            <a:spLocks noChangeArrowheads="1"/>
          </p:cNvSpPr>
          <p:nvPr/>
        </p:nvSpPr>
        <p:spPr bwMode="auto">
          <a:xfrm>
            <a:off x="2726208" y="6257925"/>
            <a:ext cx="11621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              </a:t>
            </a:r>
            <a:r>
              <a:rPr lang="it-IT" sz="1400" b="1" dirty="0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Soft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87" name="Rectangle 90"/>
          <p:cNvSpPr>
            <a:spLocks noChangeArrowheads="1"/>
          </p:cNvSpPr>
          <p:nvPr/>
        </p:nvSpPr>
        <p:spPr bwMode="auto">
          <a:xfrm>
            <a:off x="3010089" y="6465888"/>
            <a:ext cx="9858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      </a:t>
            </a:r>
            <a:r>
              <a:rPr lang="it-IT" sz="1400" b="1" dirty="0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it-IT" sz="1400" b="1" dirty="0" err="1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skills</a:t>
            </a:r>
            <a:r>
              <a:rPr lang="it-IT" sz="1400" b="1" dirty="0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83" name="Group 91"/>
          <p:cNvGrpSpPr>
            <a:grpSpLocks/>
          </p:cNvGrpSpPr>
          <p:nvPr/>
        </p:nvGrpSpPr>
        <p:grpSpPr bwMode="auto">
          <a:xfrm>
            <a:off x="4621683" y="6347668"/>
            <a:ext cx="1562100" cy="376238"/>
            <a:chOff x="3087" y="3449"/>
            <a:chExt cx="984" cy="23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08" name="Freeform 92"/>
            <p:cNvSpPr>
              <a:spLocks/>
            </p:cNvSpPr>
            <p:nvPr/>
          </p:nvSpPr>
          <p:spPr bwMode="auto">
            <a:xfrm>
              <a:off x="3109" y="3468"/>
              <a:ext cx="962" cy="218"/>
            </a:xfrm>
            <a:custGeom>
              <a:avLst/>
              <a:gdLst>
                <a:gd name="T0" fmla="*/ 2147483647 w 129"/>
                <a:gd name="T1" fmla="*/ 0 h 35"/>
                <a:gd name="T2" fmla="*/ 0 w 129"/>
                <a:gd name="T3" fmla="*/ 2147483647 h 35"/>
                <a:gd name="T4" fmla="*/ 0 w 129"/>
                <a:gd name="T5" fmla="*/ 2147483647 h 35"/>
                <a:gd name="T6" fmla="*/ 2147483647 w 129"/>
                <a:gd name="T7" fmla="*/ 2147483647 h 35"/>
                <a:gd name="T8" fmla="*/ 2147483647 w 129"/>
                <a:gd name="T9" fmla="*/ 2147483647 h 35"/>
                <a:gd name="T10" fmla="*/ 2147483647 w 129"/>
                <a:gd name="T11" fmla="*/ 2147483647 h 35"/>
                <a:gd name="T12" fmla="*/ 2147483647 w 129"/>
                <a:gd name="T13" fmla="*/ 2147483647 h 35"/>
                <a:gd name="T14" fmla="*/ 2147483647 w 129"/>
                <a:gd name="T15" fmla="*/ 0 h 35"/>
                <a:gd name="T16" fmla="*/ 2147483647 w 129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9" h="35">
                  <a:moveTo>
                    <a:pt x="6" y="0"/>
                  </a:moveTo>
                  <a:cubicBezTo>
                    <a:pt x="2" y="0"/>
                    <a:pt x="0" y="2"/>
                    <a:pt x="0" y="5"/>
                  </a:cubicBezTo>
                  <a:lnTo>
                    <a:pt x="0" y="29"/>
                  </a:lnTo>
                  <a:cubicBezTo>
                    <a:pt x="0" y="32"/>
                    <a:pt x="2" y="35"/>
                    <a:pt x="6" y="35"/>
                  </a:cubicBezTo>
                  <a:lnTo>
                    <a:pt x="123" y="35"/>
                  </a:lnTo>
                  <a:cubicBezTo>
                    <a:pt x="126" y="35"/>
                    <a:pt x="129" y="32"/>
                    <a:pt x="129" y="29"/>
                  </a:cubicBezTo>
                  <a:lnTo>
                    <a:pt x="129" y="5"/>
                  </a:lnTo>
                  <a:cubicBezTo>
                    <a:pt x="129" y="2"/>
                    <a:pt x="126" y="0"/>
                    <a:pt x="123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09" name="Freeform 93"/>
            <p:cNvSpPr>
              <a:spLocks/>
            </p:cNvSpPr>
            <p:nvPr/>
          </p:nvSpPr>
          <p:spPr bwMode="auto">
            <a:xfrm>
              <a:off x="3087" y="3449"/>
              <a:ext cx="961" cy="218"/>
            </a:xfrm>
            <a:custGeom>
              <a:avLst/>
              <a:gdLst>
                <a:gd name="T0" fmla="*/ 2147483647 w 129"/>
                <a:gd name="T1" fmla="*/ 0 h 35"/>
                <a:gd name="T2" fmla="*/ 0 w 129"/>
                <a:gd name="T3" fmla="*/ 2147483647 h 35"/>
                <a:gd name="T4" fmla="*/ 0 w 129"/>
                <a:gd name="T5" fmla="*/ 2147483647 h 35"/>
                <a:gd name="T6" fmla="*/ 2147483647 w 129"/>
                <a:gd name="T7" fmla="*/ 2147483647 h 35"/>
                <a:gd name="T8" fmla="*/ 2147483647 w 129"/>
                <a:gd name="T9" fmla="*/ 2147483647 h 35"/>
                <a:gd name="T10" fmla="*/ 2147483647 w 129"/>
                <a:gd name="T11" fmla="*/ 2147483647 h 35"/>
                <a:gd name="T12" fmla="*/ 2147483647 w 129"/>
                <a:gd name="T13" fmla="*/ 2147483647 h 35"/>
                <a:gd name="T14" fmla="*/ 2147483647 w 129"/>
                <a:gd name="T15" fmla="*/ 0 h 35"/>
                <a:gd name="T16" fmla="*/ 2147483647 w 129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9" h="35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lnTo>
                    <a:pt x="0" y="29"/>
                  </a:lnTo>
                  <a:cubicBezTo>
                    <a:pt x="0" y="32"/>
                    <a:pt x="3" y="35"/>
                    <a:pt x="6" y="35"/>
                  </a:cubicBezTo>
                  <a:lnTo>
                    <a:pt x="123" y="35"/>
                  </a:lnTo>
                  <a:cubicBezTo>
                    <a:pt x="126" y="35"/>
                    <a:pt x="129" y="32"/>
                    <a:pt x="129" y="29"/>
                  </a:cubicBezTo>
                  <a:lnTo>
                    <a:pt x="129" y="6"/>
                  </a:lnTo>
                  <a:cubicBezTo>
                    <a:pt x="129" y="3"/>
                    <a:pt x="126" y="0"/>
                    <a:pt x="123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89" name="Rectangle 94"/>
          <p:cNvSpPr>
            <a:spLocks noChangeArrowheads="1"/>
          </p:cNvSpPr>
          <p:nvPr/>
        </p:nvSpPr>
        <p:spPr bwMode="auto">
          <a:xfrm>
            <a:off x="4738688" y="6427788"/>
            <a:ext cx="12858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Dual training 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85" name="Group 95"/>
          <p:cNvGrpSpPr>
            <a:grpSpLocks/>
          </p:cNvGrpSpPr>
          <p:nvPr/>
        </p:nvGrpSpPr>
        <p:grpSpPr bwMode="auto">
          <a:xfrm>
            <a:off x="7471667" y="4792711"/>
            <a:ext cx="1492821" cy="816049"/>
            <a:chOff x="4160" y="3380"/>
            <a:chExt cx="895" cy="34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06" name="Freeform 96"/>
            <p:cNvSpPr>
              <a:spLocks/>
            </p:cNvSpPr>
            <p:nvPr/>
          </p:nvSpPr>
          <p:spPr bwMode="auto">
            <a:xfrm>
              <a:off x="4182" y="3399"/>
              <a:ext cx="873" cy="324"/>
            </a:xfrm>
            <a:custGeom>
              <a:avLst/>
              <a:gdLst>
                <a:gd name="T0" fmla="*/ 2147483647 w 117"/>
                <a:gd name="T1" fmla="*/ 0 h 52"/>
                <a:gd name="T2" fmla="*/ 0 w 117"/>
                <a:gd name="T3" fmla="*/ 2147483647 h 52"/>
                <a:gd name="T4" fmla="*/ 0 w 117"/>
                <a:gd name="T5" fmla="*/ 2147483647 h 52"/>
                <a:gd name="T6" fmla="*/ 2147483647 w 117"/>
                <a:gd name="T7" fmla="*/ 2147483647 h 52"/>
                <a:gd name="T8" fmla="*/ 2147483647 w 117"/>
                <a:gd name="T9" fmla="*/ 2147483647 h 52"/>
                <a:gd name="T10" fmla="*/ 2147483647 w 117"/>
                <a:gd name="T11" fmla="*/ 2147483647 h 52"/>
                <a:gd name="T12" fmla="*/ 2147483647 w 117"/>
                <a:gd name="T13" fmla="*/ 2147483647 h 52"/>
                <a:gd name="T14" fmla="*/ 2147483647 w 117"/>
                <a:gd name="T15" fmla="*/ 0 h 52"/>
                <a:gd name="T16" fmla="*/ 2147483647 w 11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52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3"/>
                  </a:lnTo>
                  <a:cubicBezTo>
                    <a:pt x="0" y="48"/>
                    <a:pt x="4" y="52"/>
                    <a:pt x="8" y="52"/>
                  </a:cubicBezTo>
                  <a:lnTo>
                    <a:pt x="108" y="52"/>
                  </a:lnTo>
                  <a:cubicBezTo>
                    <a:pt x="113" y="52"/>
                    <a:pt x="117" y="48"/>
                    <a:pt x="117" y="43"/>
                  </a:cubicBezTo>
                  <a:lnTo>
                    <a:pt x="117" y="8"/>
                  </a:lnTo>
                  <a:cubicBezTo>
                    <a:pt x="117" y="4"/>
                    <a:pt x="113" y="0"/>
                    <a:pt x="108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07" name="Freeform 97"/>
            <p:cNvSpPr>
              <a:spLocks/>
            </p:cNvSpPr>
            <p:nvPr/>
          </p:nvSpPr>
          <p:spPr bwMode="auto">
            <a:xfrm>
              <a:off x="4160" y="3380"/>
              <a:ext cx="872" cy="324"/>
            </a:xfrm>
            <a:custGeom>
              <a:avLst/>
              <a:gdLst>
                <a:gd name="T0" fmla="*/ 2147483647 w 117"/>
                <a:gd name="T1" fmla="*/ 0 h 52"/>
                <a:gd name="T2" fmla="*/ 0 w 117"/>
                <a:gd name="T3" fmla="*/ 2147483647 h 52"/>
                <a:gd name="T4" fmla="*/ 0 w 117"/>
                <a:gd name="T5" fmla="*/ 2147483647 h 52"/>
                <a:gd name="T6" fmla="*/ 2147483647 w 117"/>
                <a:gd name="T7" fmla="*/ 2147483647 h 52"/>
                <a:gd name="T8" fmla="*/ 2147483647 w 117"/>
                <a:gd name="T9" fmla="*/ 2147483647 h 52"/>
                <a:gd name="T10" fmla="*/ 2147483647 w 117"/>
                <a:gd name="T11" fmla="*/ 2147483647 h 52"/>
                <a:gd name="T12" fmla="*/ 2147483647 w 117"/>
                <a:gd name="T13" fmla="*/ 2147483647 h 52"/>
                <a:gd name="T14" fmla="*/ 2147483647 w 117"/>
                <a:gd name="T15" fmla="*/ 0 h 52"/>
                <a:gd name="T16" fmla="*/ 2147483647 w 11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5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3"/>
                  </a:lnTo>
                  <a:cubicBezTo>
                    <a:pt x="0" y="48"/>
                    <a:pt x="4" y="52"/>
                    <a:pt x="9" y="52"/>
                  </a:cubicBezTo>
                  <a:lnTo>
                    <a:pt x="108" y="52"/>
                  </a:lnTo>
                  <a:cubicBezTo>
                    <a:pt x="113" y="52"/>
                    <a:pt x="117" y="48"/>
                    <a:pt x="117" y="43"/>
                  </a:cubicBezTo>
                  <a:lnTo>
                    <a:pt x="117" y="9"/>
                  </a:lnTo>
                  <a:cubicBezTo>
                    <a:pt x="117" y="4"/>
                    <a:pt x="113" y="0"/>
                    <a:pt x="108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791" name="Rectangle 98"/>
          <p:cNvSpPr>
            <a:spLocks noChangeArrowheads="1"/>
          </p:cNvSpPr>
          <p:nvPr/>
        </p:nvSpPr>
        <p:spPr bwMode="auto">
          <a:xfrm>
            <a:off x="7780338" y="4852988"/>
            <a:ext cx="825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Difficulty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92" name="Rectangle 99"/>
          <p:cNvSpPr>
            <a:spLocks noChangeArrowheads="1"/>
          </p:cNvSpPr>
          <p:nvPr/>
        </p:nvSpPr>
        <p:spPr bwMode="auto">
          <a:xfrm>
            <a:off x="7596336" y="5060950"/>
            <a:ext cx="12255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it-IT" sz="1400" b="1" dirty="0" err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finding</a:t>
            </a:r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it-IT" sz="1400" b="1" dirty="0" err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employees</a:t>
            </a:r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93" name="Line 100"/>
          <p:cNvSpPr>
            <a:spLocks noChangeShapeType="1"/>
          </p:cNvSpPr>
          <p:nvPr/>
        </p:nvSpPr>
        <p:spPr bwMode="auto">
          <a:xfrm flipH="1">
            <a:off x="1057275" y="5256213"/>
            <a:ext cx="95250" cy="546100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94" name="Line 101"/>
          <p:cNvSpPr>
            <a:spLocks noChangeShapeType="1"/>
          </p:cNvSpPr>
          <p:nvPr/>
        </p:nvSpPr>
        <p:spPr bwMode="auto">
          <a:xfrm flipH="1">
            <a:off x="2300288" y="5318125"/>
            <a:ext cx="153987" cy="771525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95" name="Line 102"/>
          <p:cNvSpPr>
            <a:spLocks noChangeShapeType="1"/>
          </p:cNvSpPr>
          <p:nvPr/>
        </p:nvSpPr>
        <p:spPr bwMode="auto">
          <a:xfrm flipH="1">
            <a:off x="3636963" y="5703888"/>
            <a:ext cx="95250" cy="495300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96" name="Line 103"/>
          <p:cNvSpPr>
            <a:spLocks noChangeShapeType="1"/>
          </p:cNvSpPr>
          <p:nvPr/>
        </p:nvSpPr>
        <p:spPr bwMode="auto">
          <a:xfrm>
            <a:off x="5294313" y="5840413"/>
            <a:ext cx="1587" cy="495300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97" name="Line 104"/>
          <p:cNvSpPr>
            <a:spLocks noChangeShapeType="1"/>
          </p:cNvSpPr>
          <p:nvPr/>
        </p:nvSpPr>
        <p:spPr bwMode="auto">
          <a:xfrm>
            <a:off x="6645275" y="5461000"/>
            <a:ext cx="58738" cy="701675"/>
          </a:xfrm>
          <a:prstGeom prst="line">
            <a:avLst/>
          </a:prstGeom>
          <a:noFill/>
          <a:ln w="1111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98" name="Rectangle 106"/>
          <p:cNvSpPr>
            <a:spLocks noChangeArrowheads="1"/>
          </p:cNvSpPr>
          <p:nvPr/>
        </p:nvSpPr>
        <p:spPr bwMode="auto">
          <a:xfrm>
            <a:off x="397347" y="5840344"/>
            <a:ext cx="1150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Field of </a:t>
            </a:r>
            <a:r>
              <a:rPr lang="it-IT" sz="1200" b="1" dirty="0" err="1" smtClean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studies</a:t>
            </a:r>
            <a:endParaRPr lang="it-IT" sz="1200" b="1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595" name="Group 107"/>
          <p:cNvGrpSpPr>
            <a:grpSpLocks/>
          </p:cNvGrpSpPr>
          <p:nvPr/>
        </p:nvGrpSpPr>
        <p:grpSpPr bwMode="auto">
          <a:xfrm>
            <a:off x="6337943" y="6148437"/>
            <a:ext cx="1287711" cy="532149"/>
            <a:chOff x="836" y="2464"/>
            <a:chExt cx="685" cy="34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04" name="Freeform 108"/>
            <p:cNvSpPr>
              <a:spLocks/>
            </p:cNvSpPr>
            <p:nvPr/>
          </p:nvSpPr>
          <p:spPr bwMode="auto">
            <a:xfrm>
              <a:off x="858" y="2483"/>
              <a:ext cx="663" cy="324"/>
            </a:xfrm>
            <a:custGeom>
              <a:avLst/>
              <a:gdLst>
                <a:gd name="T0" fmla="*/ 2147483647 w 89"/>
                <a:gd name="T1" fmla="*/ 0 h 52"/>
                <a:gd name="T2" fmla="*/ 0 w 89"/>
                <a:gd name="T3" fmla="*/ 2147483647 h 52"/>
                <a:gd name="T4" fmla="*/ 0 w 89"/>
                <a:gd name="T5" fmla="*/ 2147483647 h 52"/>
                <a:gd name="T6" fmla="*/ 2147483647 w 89"/>
                <a:gd name="T7" fmla="*/ 2147483647 h 52"/>
                <a:gd name="T8" fmla="*/ 2147483647 w 89"/>
                <a:gd name="T9" fmla="*/ 2147483647 h 52"/>
                <a:gd name="T10" fmla="*/ 2147483647 w 89"/>
                <a:gd name="T11" fmla="*/ 2147483647 h 52"/>
                <a:gd name="T12" fmla="*/ 2147483647 w 89"/>
                <a:gd name="T13" fmla="*/ 2147483647 h 52"/>
                <a:gd name="T14" fmla="*/ 2147483647 w 89"/>
                <a:gd name="T15" fmla="*/ 0 h 52"/>
                <a:gd name="T16" fmla="*/ 2147483647 w 89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2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3"/>
                  </a:lnTo>
                  <a:cubicBezTo>
                    <a:pt x="0" y="48"/>
                    <a:pt x="4" y="52"/>
                    <a:pt x="8" y="52"/>
                  </a:cubicBezTo>
                  <a:lnTo>
                    <a:pt x="80" y="52"/>
                  </a:lnTo>
                  <a:cubicBezTo>
                    <a:pt x="85" y="52"/>
                    <a:pt x="89" y="48"/>
                    <a:pt x="89" y="43"/>
                  </a:cubicBezTo>
                  <a:lnTo>
                    <a:pt x="89" y="8"/>
                  </a:lnTo>
                  <a:cubicBezTo>
                    <a:pt x="89" y="4"/>
                    <a:pt x="85" y="0"/>
                    <a:pt x="8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00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05" name="Freeform 109"/>
            <p:cNvSpPr>
              <a:spLocks/>
            </p:cNvSpPr>
            <p:nvPr/>
          </p:nvSpPr>
          <p:spPr bwMode="auto">
            <a:xfrm>
              <a:off x="836" y="2464"/>
              <a:ext cx="663" cy="324"/>
            </a:xfrm>
            <a:custGeom>
              <a:avLst/>
              <a:gdLst>
                <a:gd name="T0" fmla="*/ 2147483647 w 89"/>
                <a:gd name="T1" fmla="*/ 0 h 52"/>
                <a:gd name="T2" fmla="*/ 0 w 89"/>
                <a:gd name="T3" fmla="*/ 2147483647 h 52"/>
                <a:gd name="T4" fmla="*/ 0 w 89"/>
                <a:gd name="T5" fmla="*/ 2147483647 h 52"/>
                <a:gd name="T6" fmla="*/ 2147483647 w 89"/>
                <a:gd name="T7" fmla="*/ 2147483647 h 52"/>
                <a:gd name="T8" fmla="*/ 2147483647 w 89"/>
                <a:gd name="T9" fmla="*/ 2147483647 h 52"/>
                <a:gd name="T10" fmla="*/ 2147483647 w 89"/>
                <a:gd name="T11" fmla="*/ 2147483647 h 52"/>
                <a:gd name="T12" fmla="*/ 2147483647 w 89"/>
                <a:gd name="T13" fmla="*/ 2147483647 h 52"/>
                <a:gd name="T14" fmla="*/ 2147483647 w 89"/>
                <a:gd name="T15" fmla="*/ 0 h 52"/>
                <a:gd name="T16" fmla="*/ 2147483647 w 89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3"/>
                  </a:lnTo>
                  <a:cubicBezTo>
                    <a:pt x="0" y="48"/>
                    <a:pt x="4" y="52"/>
                    <a:pt x="9" y="52"/>
                  </a:cubicBezTo>
                  <a:lnTo>
                    <a:pt x="80" y="52"/>
                  </a:lnTo>
                  <a:cubicBezTo>
                    <a:pt x="85" y="52"/>
                    <a:pt x="89" y="48"/>
                    <a:pt x="89" y="43"/>
                  </a:cubicBezTo>
                  <a:lnTo>
                    <a:pt x="89" y="9"/>
                  </a:lnTo>
                  <a:cubicBezTo>
                    <a:pt x="89" y="4"/>
                    <a:pt x="85" y="0"/>
                    <a:pt x="80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66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800" name="Rectangle 110"/>
          <p:cNvSpPr>
            <a:spLocks noChangeArrowheads="1"/>
          </p:cNvSpPr>
          <p:nvPr/>
        </p:nvSpPr>
        <p:spPr bwMode="auto">
          <a:xfrm>
            <a:off x="6372374" y="6228020"/>
            <a:ext cx="1223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it-IT" sz="12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Self  </a:t>
            </a:r>
            <a:r>
              <a:rPr lang="it-IT" sz="1200" b="1" dirty="0" err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employment</a:t>
            </a:r>
            <a:r>
              <a:rPr lang="it-IT" sz="12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grpSp>
        <p:nvGrpSpPr>
          <p:cNvPr id="65597" name="Group 112"/>
          <p:cNvGrpSpPr>
            <a:grpSpLocks/>
          </p:cNvGrpSpPr>
          <p:nvPr/>
        </p:nvGrpSpPr>
        <p:grpSpPr bwMode="auto">
          <a:xfrm>
            <a:off x="7696081" y="5888881"/>
            <a:ext cx="1196399" cy="565150"/>
            <a:chOff x="709" y="3137"/>
            <a:chExt cx="686" cy="35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5602" name="Freeform 113"/>
            <p:cNvSpPr>
              <a:spLocks/>
            </p:cNvSpPr>
            <p:nvPr/>
          </p:nvSpPr>
          <p:spPr bwMode="auto">
            <a:xfrm>
              <a:off x="731" y="3156"/>
              <a:ext cx="664" cy="337"/>
            </a:xfrm>
            <a:custGeom>
              <a:avLst/>
              <a:gdLst>
                <a:gd name="T0" fmla="*/ 2147483647 w 89"/>
                <a:gd name="T1" fmla="*/ 0 h 54"/>
                <a:gd name="T2" fmla="*/ 0 w 89"/>
                <a:gd name="T3" fmla="*/ 2147483647 h 54"/>
                <a:gd name="T4" fmla="*/ 0 w 89"/>
                <a:gd name="T5" fmla="*/ 2147483647 h 54"/>
                <a:gd name="T6" fmla="*/ 2147483647 w 89"/>
                <a:gd name="T7" fmla="*/ 2147483647 h 54"/>
                <a:gd name="T8" fmla="*/ 2147483647 w 89"/>
                <a:gd name="T9" fmla="*/ 2147483647 h 54"/>
                <a:gd name="T10" fmla="*/ 2147483647 w 89"/>
                <a:gd name="T11" fmla="*/ 2147483647 h 54"/>
                <a:gd name="T12" fmla="*/ 2147483647 w 89"/>
                <a:gd name="T13" fmla="*/ 2147483647 h 54"/>
                <a:gd name="T14" fmla="*/ 2147483647 w 89"/>
                <a:gd name="T15" fmla="*/ 0 h 54"/>
                <a:gd name="T16" fmla="*/ 2147483647 w 8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4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5"/>
                  </a:lnTo>
                  <a:cubicBezTo>
                    <a:pt x="0" y="50"/>
                    <a:pt x="4" y="54"/>
                    <a:pt x="9" y="54"/>
                  </a:cubicBezTo>
                  <a:lnTo>
                    <a:pt x="80" y="54"/>
                  </a:lnTo>
                  <a:cubicBezTo>
                    <a:pt x="85" y="54"/>
                    <a:pt x="89" y="50"/>
                    <a:pt x="89" y="45"/>
                  </a:cubicBezTo>
                  <a:lnTo>
                    <a:pt x="89" y="9"/>
                  </a:lnTo>
                  <a:cubicBezTo>
                    <a:pt x="89" y="4"/>
                    <a:pt x="85" y="0"/>
                    <a:pt x="80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603" name="Freeform 114"/>
            <p:cNvSpPr>
              <a:spLocks/>
            </p:cNvSpPr>
            <p:nvPr/>
          </p:nvSpPr>
          <p:spPr bwMode="auto">
            <a:xfrm>
              <a:off x="709" y="3137"/>
              <a:ext cx="663" cy="337"/>
            </a:xfrm>
            <a:custGeom>
              <a:avLst/>
              <a:gdLst>
                <a:gd name="T0" fmla="*/ 2147483647 w 89"/>
                <a:gd name="T1" fmla="*/ 0 h 54"/>
                <a:gd name="T2" fmla="*/ 0 w 89"/>
                <a:gd name="T3" fmla="*/ 2147483647 h 54"/>
                <a:gd name="T4" fmla="*/ 0 w 89"/>
                <a:gd name="T5" fmla="*/ 2147483647 h 54"/>
                <a:gd name="T6" fmla="*/ 2147483647 w 89"/>
                <a:gd name="T7" fmla="*/ 2147483647 h 54"/>
                <a:gd name="T8" fmla="*/ 2147483647 w 89"/>
                <a:gd name="T9" fmla="*/ 2147483647 h 54"/>
                <a:gd name="T10" fmla="*/ 2147483647 w 89"/>
                <a:gd name="T11" fmla="*/ 2147483647 h 54"/>
                <a:gd name="T12" fmla="*/ 2147483647 w 89"/>
                <a:gd name="T13" fmla="*/ 2147483647 h 54"/>
                <a:gd name="T14" fmla="*/ 2147483647 w 89"/>
                <a:gd name="T15" fmla="*/ 0 h 54"/>
                <a:gd name="T16" fmla="*/ 2147483647 w 8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54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45"/>
                  </a:lnTo>
                  <a:cubicBezTo>
                    <a:pt x="0" y="50"/>
                    <a:pt x="4" y="54"/>
                    <a:pt x="9" y="54"/>
                  </a:cubicBezTo>
                  <a:lnTo>
                    <a:pt x="80" y="54"/>
                  </a:lnTo>
                  <a:cubicBezTo>
                    <a:pt x="85" y="54"/>
                    <a:pt x="89" y="50"/>
                    <a:pt x="89" y="45"/>
                  </a:cubicBezTo>
                  <a:lnTo>
                    <a:pt x="89" y="9"/>
                  </a:lnTo>
                  <a:cubicBezTo>
                    <a:pt x="89" y="4"/>
                    <a:pt x="85" y="0"/>
                    <a:pt x="80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803" name="Rectangle 117"/>
          <p:cNvSpPr>
            <a:spLocks noChangeArrowheads="1"/>
          </p:cNvSpPr>
          <p:nvPr/>
        </p:nvSpPr>
        <p:spPr bwMode="auto">
          <a:xfrm>
            <a:off x="7881689" y="5949950"/>
            <a:ext cx="866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dirty="0" err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Foreign</a:t>
            </a:r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  </a:t>
            </a:r>
          </a:p>
          <a:p>
            <a:pPr algn="ctr"/>
            <a:r>
              <a:rPr lang="it-IT" sz="1400" b="1" dirty="0" err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workers</a:t>
            </a:r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804" name="Line 118"/>
          <p:cNvSpPr>
            <a:spLocks noChangeShapeType="1"/>
          </p:cNvSpPr>
          <p:nvPr/>
        </p:nvSpPr>
        <p:spPr bwMode="auto">
          <a:xfrm>
            <a:off x="4740275" y="4275138"/>
            <a:ext cx="2738438" cy="547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31805" name="Rectangle 62"/>
          <p:cNvSpPr>
            <a:spLocks noChangeArrowheads="1"/>
          </p:cNvSpPr>
          <p:nvPr/>
        </p:nvSpPr>
        <p:spPr bwMode="auto">
          <a:xfrm>
            <a:off x="1781175" y="6211888"/>
            <a:ext cx="9969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Experience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2604637" y="3657768"/>
            <a:ext cx="4251375" cy="5874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tx2">
                <a:lumMod val="60000"/>
                <a:lumOff val="40000"/>
              </a:schemeClr>
            </a:contourClr>
          </a:sp3d>
        </p:spPr>
        <p:txBody>
          <a:bodyPr lIns="108000" tIns="108000" rIns="108000" bIns="108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OCCUPATIONS </a:t>
            </a:r>
            <a:endParaRPr lang="it-IT" sz="24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6" name="Rectangle 5"/>
          <p:cNvSpPr>
            <a:spLocks noChangeArrowheads="1"/>
          </p:cNvSpPr>
          <p:nvPr/>
        </p:nvSpPr>
        <p:spPr bwMode="auto">
          <a:xfrm>
            <a:off x="2604636" y="2841559"/>
            <a:ext cx="4251375" cy="58744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tx2">
                <a:lumMod val="75000"/>
              </a:schemeClr>
            </a:contourClr>
          </a:sp3d>
        </p:spPr>
        <p:txBody>
          <a:bodyPr lIns="108000" tIns="108000" rIns="108000" bIns="108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ENTERPRISES </a:t>
            </a:r>
            <a:endParaRPr lang="it-IT" sz="2400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Freccia circolare a destra 1"/>
          <p:cNvSpPr/>
          <p:nvPr/>
        </p:nvSpPr>
        <p:spPr bwMode="auto">
          <a:xfrm>
            <a:off x="1751013" y="2852738"/>
            <a:ext cx="876300" cy="1538287"/>
          </a:xfrm>
          <a:prstGeom prst="curvedRightArrow">
            <a:avLst>
              <a:gd name="adj1" fmla="val 36555"/>
              <a:gd name="adj2" fmla="val 80271"/>
              <a:gd name="adj3" fmla="val 39412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it-IT" sz="1000">
              <a:latin typeface="Tahoma" pitchFamily="34" charset="0"/>
              <a:cs typeface="Arial" charset="0"/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198562" y="3042076"/>
            <a:ext cx="2121852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smtClean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labour demand </a:t>
            </a:r>
            <a:endParaRPr lang="it-IT" sz="2400" b="1" dirty="0" smtClean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20" name="Group 20"/>
          <p:cNvGrpSpPr>
            <a:grpSpLocks/>
          </p:cNvGrpSpPr>
          <p:nvPr/>
        </p:nvGrpSpPr>
        <p:grpSpPr bwMode="auto">
          <a:xfrm>
            <a:off x="249706" y="1325910"/>
            <a:ext cx="1368417" cy="360709"/>
            <a:chOff x="1969" y="706"/>
            <a:chExt cx="976" cy="331"/>
          </a:xfrm>
          <a:solidFill>
            <a:schemeClr val="accent1">
              <a:lumMod val="75000"/>
            </a:schemeClr>
          </a:solidFill>
        </p:grpSpPr>
        <p:sp>
          <p:nvSpPr>
            <p:cNvPr id="121" name="Freeform 21"/>
            <p:cNvSpPr>
              <a:spLocks/>
            </p:cNvSpPr>
            <p:nvPr/>
          </p:nvSpPr>
          <p:spPr bwMode="auto">
            <a:xfrm>
              <a:off x="1991" y="725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41"/>
                  </a:lnTo>
                  <a:cubicBezTo>
                    <a:pt x="0" y="46"/>
                    <a:pt x="3" y="50"/>
                    <a:pt x="8" y="50"/>
                  </a:cubicBezTo>
                  <a:lnTo>
                    <a:pt x="119" y="50"/>
                  </a:lnTo>
                  <a:cubicBezTo>
                    <a:pt x="124" y="50"/>
                    <a:pt x="128" y="46"/>
                    <a:pt x="128" y="41"/>
                  </a:cubicBezTo>
                  <a:lnTo>
                    <a:pt x="128" y="8"/>
                  </a:lnTo>
                  <a:cubicBezTo>
                    <a:pt x="128" y="3"/>
                    <a:pt x="124" y="0"/>
                    <a:pt x="119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2" name="Freeform 22"/>
            <p:cNvSpPr>
              <a:spLocks/>
            </p:cNvSpPr>
            <p:nvPr/>
          </p:nvSpPr>
          <p:spPr bwMode="auto">
            <a:xfrm>
              <a:off x="1969" y="706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2"/>
                  </a:lnTo>
                  <a:cubicBezTo>
                    <a:pt x="0" y="46"/>
                    <a:pt x="4" y="50"/>
                    <a:pt x="8" y="50"/>
                  </a:cubicBezTo>
                  <a:lnTo>
                    <a:pt x="120" y="50"/>
                  </a:lnTo>
                  <a:cubicBezTo>
                    <a:pt x="124" y="50"/>
                    <a:pt x="128" y="46"/>
                    <a:pt x="128" y="42"/>
                  </a:cubicBezTo>
                  <a:lnTo>
                    <a:pt x="128" y="8"/>
                  </a:lnTo>
                  <a:cubicBezTo>
                    <a:pt x="128" y="4"/>
                    <a:pt x="124" y="0"/>
                    <a:pt x="12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815" name="Rectangle 24"/>
          <p:cNvSpPr>
            <a:spLocks noChangeArrowheads="1"/>
          </p:cNvSpPr>
          <p:nvPr/>
        </p:nvSpPr>
        <p:spPr bwMode="auto">
          <a:xfrm>
            <a:off x="306388" y="1384300"/>
            <a:ext cx="12541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export</a:t>
            </a:r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25" name="Group 20"/>
          <p:cNvGrpSpPr>
            <a:grpSpLocks/>
          </p:cNvGrpSpPr>
          <p:nvPr/>
        </p:nvGrpSpPr>
        <p:grpSpPr bwMode="auto">
          <a:xfrm>
            <a:off x="249706" y="1729383"/>
            <a:ext cx="1368417" cy="417740"/>
            <a:chOff x="1969" y="706"/>
            <a:chExt cx="976" cy="331"/>
          </a:xfrm>
          <a:solidFill>
            <a:schemeClr val="accent1">
              <a:lumMod val="75000"/>
            </a:schemeClr>
          </a:solidFill>
        </p:grpSpPr>
        <p:sp>
          <p:nvSpPr>
            <p:cNvPr id="126" name="Freeform 21"/>
            <p:cNvSpPr>
              <a:spLocks/>
            </p:cNvSpPr>
            <p:nvPr/>
          </p:nvSpPr>
          <p:spPr bwMode="auto">
            <a:xfrm>
              <a:off x="1991" y="725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41"/>
                  </a:lnTo>
                  <a:cubicBezTo>
                    <a:pt x="0" y="46"/>
                    <a:pt x="3" y="50"/>
                    <a:pt x="8" y="50"/>
                  </a:cubicBezTo>
                  <a:lnTo>
                    <a:pt x="119" y="50"/>
                  </a:lnTo>
                  <a:cubicBezTo>
                    <a:pt x="124" y="50"/>
                    <a:pt x="128" y="46"/>
                    <a:pt x="128" y="41"/>
                  </a:cubicBezTo>
                  <a:lnTo>
                    <a:pt x="128" y="8"/>
                  </a:lnTo>
                  <a:cubicBezTo>
                    <a:pt x="128" y="3"/>
                    <a:pt x="124" y="0"/>
                    <a:pt x="119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7" name="Freeform 22"/>
            <p:cNvSpPr>
              <a:spLocks/>
            </p:cNvSpPr>
            <p:nvPr/>
          </p:nvSpPr>
          <p:spPr bwMode="auto">
            <a:xfrm>
              <a:off x="1969" y="706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2"/>
                  </a:lnTo>
                  <a:cubicBezTo>
                    <a:pt x="0" y="46"/>
                    <a:pt x="4" y="50"/>
                    <a:pt x="8" y="50"/>
                  </a:cubicBezTo>
                  <a:lnTo>
                    <a:pt x="120" y="50"/>
                  </a:lnTo>
                  <a:cubicBezTo>
                    <a:pt x="124" y="50"/>
                    <a:pt x="128" y="46"/>
                    <a:pt x="128" y="42"/>
                  </a:cubicBezTo>
                  <a:lnTo>
                    <a:pt x="128" y="8"/>
                  </a:lnTo>
                  <a:cubicBezTo>
                    <a:pt x="128" y="4"/>
                    <a:pt x="124" y="0"/>
                    <a:pt x="12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817" name="Rectangle 24"/>
          <p:cNvSpPr>
            <a:spLocks noChangeArrowheads="1"/>
          </p:cNvSpPr>
          <p:nvPr/>
        </p:nvSpPr>
        <p:spPr bwMode="auto">
          <a:xfrm>
            <a:off x="306388" y="1816100"/>
            <a:ext cx="12541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innovation</a:t>
            </a:r>
            <a:r>
              <a:rPr lang="it-IT" sz="1400" b="1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it-IT" sz="140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30" name="Group 20"/>
          <p:cNvGrpSpPr>
            <a:grpSpLocks/>
          </p:cNvGrpSpPr>
          <p:nvPr/>
        </p:nvGrpSpPr>
        <p:grpSpPr bwMode="auto">
          <a:xfrm>
            <a:off x="249706" y="2190005"/>
            <a:ext cx="1368417" cy="517295"/>
            <a:chOff x="1969" y="706"/>
            <a:chExt cx="976" cy="331"/>
          </a:xfrm>
          <a:solidFill>
            <a:schemeClr val="accent1">
              <a:lumMod val="75000"/>
            </a:schemeClr>
          </a:solidFill>
        </p:grpSpPr>
        <p:sp>
          <p:nvSpPr>
            <p:cNvPr id="131" name="Freeform 21"/>
            <p:cNvSpPr>
              <a:spLocks/>
            </p:cNvSpPr>
            <p:nvPr/>
          </p:nvSpPr>
          <p:spPr bwMode="auto">
            <a:xfrm>
              <a:off x="1991" y="725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41"/>
                  </a:lnTo>
                  <a:cubicBezTo>
                    <a:pt x="0" y="46"/>
                    <a:pt x="3" y="50"/>
                    <a:pt x="8" y="50"/>
                  </a:cubicBezTo>
                  <a:lnTo>
                    <a:pt x="119" y="50"/>
                  </a:lnTo>
                  <a:cubicBezTo>
                    <a:pt x="124" y="50"/>
                    <a:pt x="128" y="46"/>
                    <a:pt x="128" y="41"/>
                  </a:cubicBezTo>
                  <a:lnTo>
                    <a:pt x="128" y="8"/>
                  </a:lnTo>
                  <a:cubicBezTo>
                    <a:pt x="128" y="3"/>
                    <a:pt x="124" y="0"/>
                    <a:pt x="119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2" name="Freeform 22"/>
            <p:cNvSpPr>
              <a:spLocks/>
            </p:cNvSpPr>
            <p:nvPr/>
          </p:nvSpPr>
          <p:spPr bwMode="auto">
            <a:xfrm>
              <a:off x="1969" y="706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2"/>
                  </a:lnTo>
                  <a:cubicBezTo>
                    <a:pt x="0" y="46"/>
                    <a:pt x="4" y="50"/>
                    <a:pt x="8" y="50"/>
                  </a:cubicBezTo>
                  <a:lnTo>
                    <a:pt x="120" y="50"/>
                  </a:lnTo>
                  <a:cubicBezTo>
                    <a:pt x="124" y="50"/>
                    <a:pt x="128" y="46"/>
                    <a:pt x="128" y="42"/>
                  </a:cubicBezTo>
                  <a:lnTo>
                    <a:pt x="128" y="8"/>
                  </a:lnTo>
                  <a:cubicBezTo>
                    <a:pt x="128" y="4"/>
                    <a:pt x="124" y="0"/>
                    <a:pt x="12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819" name="Rectangle 24"/>
          <p:cNvSpPr>
            <a:spLocks noChangeArrowheads="1"/>
          </p:cNvSpPr>
          <p:nvPr/>
        </p:nvSpPr>
        <p:spPr bwMode="auto">
          <a:xfrm>
            <a:off x="306388" y="2228850"/>
            <a:ext cx="12541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green </a:t>
            </a:r>
            <a:r>
              <a:rPr lang="it-IT" sz="1400" b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investments</a:t>
            </a:r>
            <a:r>
              <a:rPr lang="it-IT" sz="1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34" name="Group 20"/>
          <p:cNvGrpSpPr>
            <a:grpSpLocks/>
          </p:cNvGrpSpPr>
          <p:nvPr/>
        </p:nvGrpSpPr>
        <p:grpSpPr bwMode="auto">
          <a:xfrm>
            <a:off x="1943576" y="1361411"/>
            <a:ext cx="1368417" cy="517295"/>
            <a:chOff x="1969" y="706"/>
            <a:chExt cx="976" cy="331"/>
          </a:xfrm>
          <a:solidFill>
            <a:schemeClr val="accent1">
              <a:lumMod val="75000"/>
            </a:schemeClr>
          </a:solidFill>
        </p:grpSpPr>
        <p:sp>
          <p:nvSpPr>
            <p:cNvPr id="135" name="Freeform 21"/>
            <p:cNvSpPr>
              <a:spLocks/>
            </p:cNvSpPr>
            <p:nvPr/>
          </p:nvSpPr>
          <p:spPr bwMode="auto">
            <a:xfrm>
              <a:off x="1991" y="725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lnTo>
                    <a:pt x="0" y="41"/>
                  </a:lnTo>
                  <a:cubicBezTo>
                    <a:pt x="0" y="46"/>
                    <a:pt x="3" y="50"/>
                    <a:pt x="8" y="50"/>
                  </a:cubicBezTo>
                  <a:lnTo>
                    <a:pt x="119" y="50"/>
                  </a:lnTo>
                  <a:cubicBezTo>
                    <a:pt x="124" y="50"/>
                    <a:pt x="128" y="46"/>
                    <a:pt x="128" y="41"/>
                  </a:cubicBezTo>
                  <a:lnTo>
                    <a:pt x="128" y="8"/>
                  </a:lnTo>
                  <a:cubicBezTo>
                    <a:pt x="128" y="3"/>
                    <a:pt x="124" y="0"/>
                    <a:pt x="119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3399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Freeform 22"/>
            <p:cNvSpPr>
              <a:spLocks/>
            </p:cNvSpPr>
            <p:nvPr/>
          </p:nvSpPr>
          <p:spPr bwMode="auto">
            <a:xfrm>
              <a:off x="1969" y="706"/>
              <a:ext cx="954" cy="312"/>
            </a:xfrm>
            <a:custGeom>
              <a:avLst/>
              <a:gdLst>
                <a:gd name="T0" fmla="*/ 2147483647 w 128"/>
                <a:gd name="T1" fmla="*/ 0 h 50"/>
                <a:gd name="T2" fmla="*/ 0 w 128"/>
                <a:gd name="T3" fmla="*/ 2147483647 h 50"/>
                <a:gd name="T4" fmla="*/ 0 w 128"/>
                <a:gd name="T5" fmla="*/ 2147483647 h 50"/>
                <a:gd name="T6" fmla="*/ 2147483647 w 128"/>
                <a:gd name="T7" fmla="*/ 2147483647 h 50"/>
                <a:gd name="T8" fmla="*/ 2147483647 w 128"/>
                <a:gd name="T9" fmla="*/ 2147483647 h 50"/>
                <a:gd name="T10" fmla="*/ 2147483647 w 128"/>
                <a:gd name="T11" fmla="*/ 2147483647 h 50"/>
                <a:gd name="T12" fmla="*/ 2147483647 w 128"/>
                <a:gd name="T13" fmla="*/ 2147483647 h 50"/>
                <a:gd name="T14" fmla="*/ 2147483647 w 128"/>
                <a:gd name="T15" fmla="*/ 0 h 50"/>
                <a:gd name="T16" fmla="*/ 2147483647 w 128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5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lnTo>
                    <a:pt x="0" y="42"/>
                  </a:lnTo>
                  <a:cubicBezTo>
                    <a:pt x="0" y="46"/>
                    <a:pt x="4" y="50"/>
                    <a:pt x="8" y="50"/>
                  </a:cubicBezTo>
                  <a:lnTo>
                    <a:pt x="120" y="50"/>
                  </a:lnTo>
                  <a:cubicBezTo>
                    <a:pt x="124" y="50"/>
                    <a:pt x="128" y="46"/>
                    <a:pt x="128" y="42"/>
                  </a:cubicBezTo>
                  <a:lnTo>
                    <a:pt x="128" y="8"/>
                  </a:lnTo>
                  <a:cubicBezTo>
                    <a:pt x="128" y="4"/>
                    <a:pt x="124" y="0"/>
                    <a:pt x="12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11113" cap="rnd">
              <a:solidFill>
                <a:srgbClr val="3399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1821" name="Rectangle 24"/>
          <p:cNvSpPr>
            <a:spLocks noChangeArrowheads="1"/>
          </p:cNvSpPr>
          <p:nvPr/>
        </p:nvSpPr>
        <p:spPr bwMode="auto">
          <a:xfrm>
            <a:off x="2000250" y="1400175"/>
            <a:ext cx="12541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it-IT" sz="14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turnover and </a:t>
            </a:r>
            <a:r>
              <a:rPr lang="it-IT" sz="1400" b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investments</a:t>
            </a:r>
            <a:endParaRPr lang="it-IT" sz="14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1822" name="Picture 16" descr="C:\Users\mauriello\Pictures\apprendistat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2463" y="2543175"/>
            <a:ext cx="20764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 descr="logo 2 exc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" y="2540000"/>
            <a:ext cx="979488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7"/>
          <p:cNvSpPr>
            <a:spLocks noChangeArrowheads="1"/>
          </p:cNvSpPr>
          <p:nvPr/>
        </p:nvSpPr>
        <p:spPr bwMode="auto">
          <a:xfrm>
            <a:off x="0" y="1311275"/>
            <a:ext cx="93249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Excelsior </a:t>
            </a:r>
            <a:r>
              <a:rPr lang="it-IT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aims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to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monitor, in a </a:t>
            </a: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systematic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it-IT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timely</a:t>
            </a: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manner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(on </a:t>
            </a:r>
            <a:r>
              <a:rPr lang="it-IT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annual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it-IT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quarterly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basis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labour market so </a:t>
            </a:r>
            <a:r>
              <a:rPr lang="it-IT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1470025" y="2133600"/>
            <a:ext cx="7750175" cy="10160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 identify, for each Italian province, </a:t>
            </a: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fields or niches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 growing labour demand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 the various sectors and in the various types of enterprise;</a:t>
            </a:r>
          </a:p>
        </p:txBody>
      </p:sp>
      <p:sp>
        <p:nvSpPr>
          <p:cNvPr id="13" name="AutoShape 64"/>
          <p:cNvSpPr>
            <a:spLocks noChangeArrowheads="1"/>
          </p:cNvSpPr>
          <p:nvPr/>
        </p:nvSpPr>
        <p:spPr bwMode="auto">
          <a:xfrm>
            <a:off x="881063" y="2133600"/>
            <a:ext cx="457200" cy="422275"/>
          </a:xfrm>
          <a:custGeom>
            <a:avLst/>
            <a:gdLst>
              <a:gd name="G0" fmla="+- 10080 0 0"/>
              <a:gd name="G1" fmla="+- 6027 0 0"/>
              <a:gd name="G2" fmla="+- 21600 0 6027"/>
              <a:gd name="G3" fmla="+- 10800 0 6027"/>
              <a:gd name="G4" fmla="+- 21600 0 10080"/>
              <a:gd name="G5" fmla="*/ G4 G3 10800"/>
              <a:gd name="G6" fmla="+- 21600 0 G5"/>
              <a:gd name="T0" fmla="*/ 10080 w 21600"/>
              <a:gd name="T1" fmla="*/ 0 h 21600"/>
              <a:gd name="T2" fmla="*/ 0 w 21600"/>
              <a:gd name="T3" fmla="*/ 10800 h 21600"/>
              <a:gd name="T4" fmla="*/ 100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080" y="0"/>
                </a:moveTo>
                <a:lnTo>
                  <a:pt x="10080" y="6027"/>
                </a:lnTo>
                <a:lnTo>
                  <a:pt x="3375" y="6027"/>
                </a:lnTo>
                <a:lnTo>
                  <a:pt x="3375" y="15573"/>
                </a:lnTo>
                <a:lnTo>
                  <a:pt x="10080" y="15573"/>
                </a:lnTo>
                <a:lnTo>
                  <a:pt x="100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27"/>
                </a:moveTo>
                <a:lnTo>
                  <a:pt x="1350" y="15573"/>
                </a:lnTo>
                <a:lnTo>
                  <a:pt x="2700" y="15573"/>
                </a:lnTo>
                <a:lnTo>
                  <a:pt x="2700" y="6027"/>
                </a:lnTo>
                <a:close/>
              </a:path>
              <a:path w="21600" h="21600">
                <a:moveTo>
                  <a:pt x="0" y="6027"/>
                </a:moveTo>
                <a:lnTo>
                  <a:pt x="0" y="15573"/>
                </a:lnTo>
                <a:lnTo>
                  <a:pt x="675" y="15573"/>
                </a:lnTo>
                <a:lnTo>
                  <a:pt x="675" y="602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AutoShape 66"/>
          <p:cNvSpPr>
            <a:spLocks noChangeArrowheads="1"/>
          </p:cNvSpPr>
          <p:nvPr/>
        </p:nvSpPr>
        <p:spPr bwMode="auto">
          <a:xfrm>
            <a:off x="881063" y="3382963"/>
            <a:ext cx="457200" cy="422275"/>
          </a:xfrm>
          <a:custGeom>
            <a:avLst/>
            <a:gdLst>
              <a:gd name="G0" fmla="+- 10080 0 0"/>
              <a:gd name="G1" fmla="+- 6027 0 0"/>
              <a:gd name="G2" fmla="+- 21600 0 6027"/>
              <a:gd name="G3" fmla="+- 10800 0 6027"/>
              <a:gd name="G4" fmla="+- 21600 0 10080"/>
              <a:gd name="G5" fmla="*/ G4 G3 10800"/>
              <a:gd name="G6" fmla="+- 21600 0 G5"/>
              <a:gd name="T0" fmla="*/ 10080 w 21600"/>
              <a:gd name="T1" fmla="*/ 0 h 21600"/>
              <a:gd name="T2" fmla="*/ 0 w 21600"/>
              <a:gd name="T3" fmla="*/ 10800 h 21600"/>
              <a:gd name="T4" fmla="*/ 100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080" y="0"/>
                </a:moveTo>
                <a:lnTo>
                  <a:pt x="10080" y="6027"/>
                </a:lnTo>
                <a:lnTo>
                  <a:pt x="3375" y="6027"/>
                </a:lnTo>
                <a:lnTo>
                  <a:pt x="3375" y="15573"/>
                </a:lnTo>
                <a:lnTo>
                  <a:pt x="10080" y="15573"/>
                </a:lnTo>
                <a:lnTo>
                  <a:pt x="100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27"/>
                </a:moveTo>
                <a:lnTo>
                  <a:pt x="1350" y="15573"/>
                </a:lnTo>
                <a:lnTo>
                  <a:pt x="2700" y="15573"/>
                </a:lnTo>
                <a:lnTo>
                  <a:pt x="2700" y="6027"/>
                </a:lnTo>
                <a:close/>
              </a:path>
              <a:path w="21600" h="21600">
                <a:moveTo>
                  <a:pt x="0" y="6027"/>
                </a:moveTo>
                <a:lnTo>
                  <a:pt x="0" y="15573"/>
                </a:lnTo>
                <a:lnTo>
                  <a:pt x="675" y="15573"/>
                </a:lnTo>
                <a:lnTo>
                  <a:pt x="675" y="602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67"/>
          <p:cNvSpPr>
            <a:spLocks noChangeArrowheads="1"/>
          </p:cNvSpPr>
          <p:nvPr/>
        </p:nvSpPr>
        <p:spPr bwMode="auto">
          <a:xfrm>
            <a:off x="1470025" y="3376613"/>
            <a:ext cx="7966075" cy="13541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 support the </a:t>
            </a: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inclusion of workers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at risk of having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 work or of </a:t>
            </a: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persons in search of their first job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towards </a:t>
            </a:r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employment openings that reflect better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professional needs of the productive system </a:t>
            </a:r>
          </a:p>
        </p:txBody>
      </p:sp>
      <p:sp>
        <p:nvSpPr>
          <p:cNvPr id="33799" name="Rettangolo 1"/>
          <p:cNvSpPr>
            <a:spLocks noChangeArrowheads="1"/>
          </p:cNvSpPr>
          <p:nvPr/>
        </p:nvSpPr>
        <p:spPr bwMode="auto">
          <a:xfrm>
            <a:off x="1266825" y="161925"/>
            <a:ext cx="7877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 eaLnBrk="0" hangingPunct="0"/>
            <a:r>
              <a:rPr lang="it-IT" sz="32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INFORMATION PROVIDED BY THE EXCELSIOR INFORMATION SYSTEM 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52253" y="4803845"/>
            <a:ext cx="9026432" cy="1612613"/>
            <a:chOff x="7445601" y="1209508"/>
            <a:chExt cx="2286428" cy="1025943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6" name="Rettangolo arrotondato 15"/>
            <p:cNvSpPr/>
            <p:nvPr/>
          </p:nvSpPr>
          <p:spPr>
            <a:xfrm>
              <a:off x="7445601" y="1209508"/>
              <a:ext cx="2286428" cy="1025943"/>
            </a:xfrm>
            <a:prstGeom prst="roundRect">
              <a:avLst/>
            </a:prstGeom>
            <a:grpFill/>
            <a:sp3d prstMaterial="softEdge">
              <a:bevelT w="228600" h="2286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tangolo 19"/>
            <p:cNvSpPr/>
            <p:nvPr/>
          </p:nvSpPr>
          <p:spPr>
            <a:xfrm>
              <a:off x="7495683" y="1259590"/>
              <a:ext cx="2186264" cy="925779"/>
            </a:xfrm>
            <a:prstGeom prst="rect">
              <a:avLst/>
            </a:prstGeom>
            <a:grpFill/>
            <a:sp3d>
              <a:bevelT w="114300" prst="artDeco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0" tIns="152400" rIns="152400" bIns="152400" spcCol="1270" anchor="ctr"/>
            <a:lstStyle/>
            <a:p>
              <a:pPr algn="ctr" defTabSz="17780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it-IT" sz="2300" b="1" dirty="0">
                  <a:solidFill>
                    <a:srgbClr val="FFFF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Excelsior gathers and interprets data that nowadays entrepreneurs require from the labour market and offers this information to support employment and training policies as well as for guidance purposes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ttangolo 1"/>
          <p:cNvSpPr>
            <a:spLocks noChangeArrowheads="1"/>
          </p:cNvSpPr>
          <p:nvPr/>
        </p:nvSpPr>
        <p:spPr bwMode="auto">
          <a:xfrm>
            <a:off x="1266825" y="316306"/>
            <a:ext cx="7877175" cy="75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 eaLnBrk="0" hangingPunct="0"/>
            <a:r>
              <a:rPr lang="it-IT" sz="4400" b="1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MAIN USERS</a:t>
            </a:r>
            <a:endParaRPr lang="it-IT" sz="4400" b="1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4193421010"/>
              </p:ext>
            </p:extLst>
          </p:nvPr>
        </p:nvGraphicFramePr>
        <p:xfrm>
          <a:off x="251520" y="1412776"/>
          <a:ext cx="864096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59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ttangolo 1"/>
          <p:cNvSpPr>
            <a:spLocks noChangeArrowheads="1"/>
          </p:cNvSpPr>
          <p:nvPr/>
        </p:nvSpPr>
        <p:spPr bwMode="auto">
          <a:xfrm>
            <a:off x="1196975" y="92075"/>
            <a:ext cx="78771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 anchor="ctr">
            <a:spAutoFit/>
          </a:bodyPr>
          <a:lstStyle/>
          <a:p>
            <a:pPr algn="ctr" defTabSz="801688">
              <a:lnSpc>
                <a:spcPts val="3000"/>
              </a:lnSpc>
            </a:pPr>
            <a:r>
              <a:rPr lang="it-IT" sz="2800" b="1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INFORMATION PROVIDED BY THE  EXCELSIOR INFORMATION SYSTEM ON THE ITALIAN LABOUR MARKET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67545" y="1988939"/>
            <a:ext cx="6558880" cy="1110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 lIns="63108" tIns="0" rIns="63108" bIns="0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01688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01738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03375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0605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177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749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321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planned recruitment of dependent employees by enterprise (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by sector, </a:t>
            </a:r>
            <a:r>
              <a:rPr lang="it-IT" sz="20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provinces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it-IT" sz="20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size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type)  </a:t>
            </a:r>
            <a:endParaRPr lang="it-IT" sz="2000" b="1" dirty="0">
              <a:solidFill>
                <a:srgbClr val="D657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89769" y="4794052"/>
            <a:ext cx="6483350" cy="1154112"/>
          </a:xfrm>
          <a:prstGeom prst="rect">
            <a:avLst/>
          </a:prstGeom>
          <a:noFill/>
          <a:ln>
            <a:noFill/>
          </a:ln>
          <a:effectLst/>
        </p:spPr>
        <p:txBody>
          <a:bodyPr lIns="63108" tIns="0" rIns="63108" bIns="0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01688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01738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03375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0605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177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749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321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Mismatch between demand and </a:t>
            </a:r>
            <a:r>
              <a:rPr lang="it-IT" sz="23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supply</a:t>
            </a: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 the labour market: in which jobs? 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And in which skills?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67544" y="3406577"/>
            <a:ext cx="6710363" cy="1154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63108" tIns="0" rIns="63108" bIns="0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01688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01738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03375" defTabSz="801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0605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177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749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32175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Occupations</a:t>
            </a: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3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growing</a:t>
            </a: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in demand and 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their</a:t>
            </a: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particular characteristics (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age, </a:t>
            </a:r>
            <a:r>
              <a:rPr lang="it-IT" sz="23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type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education, skills, </a:t>
            </a:r>
            <a:r>
              <a:rPr lang="it-IT" sz="20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type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of job </a:t>
            </a:r>
            <a:r>
              <a:rPr lang="it-IT" sz="2000" b="1" dirty="0" err="1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contract</a:t>
            </a:r>
            <a:r>
              <a:rPr lang="it-IT" sz="2000" b="1" dirty="0" smtClean="0">
                <a:solidFill>
                  <a:srgbClr val="D65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292210560"/>
              </p:ext>
            </p:extLst>
          </p:nvPr>
        </p:nvGraphicFramePr>
        <p:xfrm>
          <a:off x="4644008" y="1988840"/>
          <a:ext cx="6255410" cy="398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Oval 1036"/>
          <p:cNvSpPr>
            <a:spLocks noChangeArrowheads="1"/>
          </p:cNvSpPr>
          <p:nvPr/>
        </p:nvSpPr>
        <p:spPr bwMode="auto">
          <a:xfrm>
            <a:off x="131763" y="2021114"/>
            <a:ext cx="304800" cy="3048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762F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Oval 1036"/>
          <p:cNvSpPr>
            <a:spLocks noChangeArrowheads="1"/>
          </p:cNvSpPr>
          <p:nvPr/>
        </p:nvSpPr>
        <p:spPr bwMode="auto">
          <a:xfrm>
            <a:off x="131763" y="3443514"/>
            <a:ext cx="304800" cy="3048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762F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Oval 1036"/>
          <p:cNvSpPr>
            <a:spLocks noChangeArrowheads="1"/>
          </p:cNvSpPr>
          <p:nvPr/>
        </p:nvSpPr>
        <p:spPr bwMode="auto">
          <a:xfrm>
            <a:off x="131763" y="4832577"/>
            <a:ext cx="304800" cy="3048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762F00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ChangeAspect="1" noChangeArrowheads="1"/>
          </p:cNvPicPr>
          <p:nvPr/>
        </p:nvPicPr>
        <p:blipFill>
          <a:blip r:embed="rId2"/>
          <a:srcRect l="7129" t="36710" r="45107" b="24402"/>
          <a:stretch>
            <a:fillRect/>
          </a:stretch>
        </p:blipFill>
        <p:spPr bwMode="auto">
          <a:xfrm>
            <a:off x="3657600" y="-9525"/>
            <a:ext cx="22875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/>
          <p:cNvGrpSpPr/>
          <p:nvPr/>
        </p:nvGrpSpPr>
        <p:grpSpPr>
          <a:xfrm>
            <a:off x="1619672" y="2060849"/>
            <a:ext cx="5904656" cy="3312367"/>
            <a:chOff x="7445601" y="1038518"/>
            <a:chExt cx="2286428" cy="1573112"/>
          </a:xfrm>
          <a:solidFill>
            <a:srgbClr val="006600"/>
          </a:solidFill>
          <a:scene3d>
            <a:camera prst="orthographicFront"/>
            <a:lightRig rig="threePt" dir="t"/>
          </a:scene3d>
        </p:grpSpPr>
        <p:sp>
          <p:nvSpPr>
            <p:cNvPr id="6" name="Rettangolo arrotondato 5"/>
            <p:cNvSpPr/>
            <p:nvPr/>
          </p:nvSpPr>
          <p:spPr>
            <a:xfrm>
              <a:off x="7445601" y="1106914"/>
              <a:ext cx="2286428" cy="1470518"/>
            </a:xfrm>
            <a:prstGeom prst="roundRect">
              <a:avLst/>
            </a:prstGeom>
            <a:solidFill>
              <a:srgbClr val="D25500"/>
            </a:solidFill>
            <a:sp3d prstMaterial="softEdge">
              <a:bevelT w="228600" h="228600" prst="artDeco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tangolo 6"/>
            <p:cNvSpPr/>
            <p:nvPr/>
          </p:nvSpPr>
          <p:spPr>
            <a:xfrm>
              <a:off x="7495683" y="1038518"/>
              <a:ext cx="2186264" cy="1573112"/>
            </a:xfrm>
            <a:prstGeom prst="rect">
              <a:avLst/>
            </a:prstGeom>
            <a:noFill/>
            <a:sp3d>
              <a:bevelT w="114300" prst="artDeco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0" tIns="152400" rIns="152400" bIns="152400" spcCol="1270" anchor="ctr"/>
            <a:lstStyle/>
            <a:p>
              <a:pPr algn="ctr" defTabSz="1778000" eaLnBrk="0" fontAlgn="auto" hangingPunct="0">
                <a:lnSpc>
                  <a:spcPts val="5200"/>
                </a:lnSpc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it-IT" sz="4400" b="1" dirty="0">
                  <a:solidFill>
                    <a:srgbClr val="FFFF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WHICH </a:t>
              </a:r>
              <a:r>
                <a:rPr lang="it-IT" sz="4400" b="1" dirty="0" smtClean="0">
                  <a:solidFill>
                    <a:srgbClr val="FFFF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ENTERPRISES CREATE EMPLOYMENT? </a:t>
              </a:r>
              <a:endParaRPr lang="it-IT" sz="4400" b="1" dirty="0">
                <a:solidFill>
                  <a:srgbClr val="FFFFC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Retecamere_08_v1.0">
  <a:themeElements>
    <a:clrScheme name="2_Retecamere_08_v1.0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Retecamere_08_v1.0">
      <a:majorFont>
        <a:latin typeface="Arial"/>
        <a:ea typeface=""/>
        <a:cs typeface="Arial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2_Retecamere_08_v1.0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8905</TotalTime>
  <Words>2147</Words>
  <Application>Microsoft Office PowerPoint</Application>
  <PresentationFormat>Presentazione su schermo (4:3)</PresentationFormat>
  <Paragraphs>359</Paragraphs>
  <Slides>33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Tema di Office</vt:lpstr>
      <vt:lpstr>2_Retecamere_08_v1.0</vt:lpstr>
      <vt:lpstr>Grafico di Microsoft Excel</vt:lpstr>
      <vt:lpstr>Presentazione standard di PowerPoint</vt:lpstr>
      <vt:lpstr>THE FIELD OBSERVATION  OF EXCELSIOR SURVEY</vt:lpstr>
      <vt:lpstr>THE ORGANISATION OF EXCELSIOR SURVEY</vt:lpstr>
      <vt:lpstr>THE DISTINCTIVE FEATURES OF EXCELSIOR  IN THE FIELD OF  LABOUR MARKET INFORMATION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RECRUITMENT FORECASTS FOR SOME COMPONENTS OF LABOUR SUPPLY</vt:lpstr>
      <vt:lpstr>EMPLOYEE RECRUITMENT  AGAIN ON THE RISE AND A STRENGTHENING OF EDUCATIONAL LEVEL </vt:lpstr>
      <vt:lpstr>DEGREES THAT  LEAD TO EMPLOYMENT </vt:lpstr>
      <vt:lpstr>DIPLOMAS  THAT LEAD TO EMPLOYMENT </vt:lpstr>
      <vt:lpstr>Presentazione standard di PowerPoint</vt:lpstr>
      <vt:lpstr>OCCUPATIONS THAT   DEFY THE CRISIS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Scaccabarozzi</dc:creator>
  <cp:lastModifiedBy>Lotito Silvia</cp:lastModifiedBy>
  <cp:revision>638</cp:revision>
  <cp:lastPrinted>2014-11-19T13:00:53Z</cp:lastPrinted>
  <dcterms:created xsi:type="dcterms:W3CDTF">2013-05-16T15:28:24Z</dcterms:created>
  <dcterms:modified xsi:type="dcterms:W3CDTF">2014-12-17T09:22:33Z</dcterms:modified>
</cp:coreProperties>
</file>