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82" r:id="rId2"/>
    <p:sldId id="258" r:id="rId3"/>
    <p:sldId id="273" r:id="rId4"/>
    <p:sldId id="274" r:id="rId5"/>
    <p:sldId id="279" r:id="rId6"/>
    <p:sldId id="281" r:id="rId7"/>
    <p:sldId id="277" r:id="rId8"/>
    <p:sldId id="280" r:id="rId9"/>
    <p:sldId id="276" r:id="rId10"/>
    <p:sldId id="269" r:id="rId11"/>
  </p:sldIdLst>
  <p:sldSz cx="9144000" cy="6858000" type="screen4x3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CC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BF5C93-0C35-49C9-BEC6-A6E9F740E54F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DE136E7A-7A69-4B30-AAD3-5C9A45FD9232}">
      <dgm:prSet phldrT="[Testo]"/>
      <dgm:spPr/>
      <dgm:t>
        <a:bodyPr/>
        <a:lstStyle/>
        <a:p>
          <a:r>
            <a:rPr lang="it-IT" dirty="0" smtClean="0"/>
            <a:t>1°</a:t>
          </a:r>
          <a:endParaRPr lang="it-IT" dirty="0"/>
        </a:p>
      </dgm:t>
    </dgm:pt>
    <dgm:pt modelId="{62ABB40A-C411-45A8-A326-3ED48D183F90}" type="parTrans" cxnId="{C29CAAF8-8556-45E0-960E-CAE257441A98}">
      <dgm:prSet/>
      <dgm:spPr/>
      <dgm:t>
        <a:bodyPr/>
        <a:lstStyle/>
        <a:p>
          <a:endParaRPr lang="it-IT"/>
        </a:p>
      </dgm:t>
    </dgm:pt>
    <dgm:pt modelId="{26DFDBD2-CCD3-4B0F-B196-A6F5E9488D73}" type="sibTrans" cxnId="{C29CAAF8-8556-45E0-960E-CAE257441A98}">
      <dgm:prSet/>
      <dgm:spPr/>
      <dgm:t>
        <a:bodyPr/>
        <a:lstStyle/>
        <a:p>
          <a:endParaRPr lang="it-IT"/>
        </a:p>
      </dgm:t>
    </dgm:pt>
    <dgm:pt modelId="{43940A53-E576-4B0A-8CD5-1BD968F49426}">
      <dgm:prSet phldrT="[Testo]" custT="1"/>
      <dgm:spPr/>
      <dgm:t>
        <a:bodyPr/>
        <a:lstStyle/>
        <a:p>
          <a:r>
            <a:rPr lang="it-IT" sz="1800" dirty="0" smtClean="0"/>
            <a:t>dal 2004 </a:t>
          </a:r>
          <a:r>
            <a:rPr lang="it-IT" sz="1800" dirty="0" smtClean="0">
              <a:sym typeface="Wingdings" panose="05000000000000000000" pitchFamily="2" charset="2"/>
            </a:rPr>
            <a:t> accreditamento c/o la Regione Veneto per la formazione continua e superiore</a:t>
          </a:r>
          <a:endParaRPr lang="it-IT" sz="1800" dirty="0"/>
        </a:p>
      </dgm:t>
    </dgm:pt>
    <dgm:pt modelId="{9B3CB3F9-1283-4E6A-8387-CC63ACEFC717}" type="parTrans" cxnId="{A1F6EFC5-B604-4AD8-8D50-7C6245D0EAD8}">
      <dgm:prSet/>
      <dgm:spPr/>
      <dgm:t>
        <a:bodyPr/>
        <a:lstStyle/>
        <a:p>
          <a:endParaRPr lang="it-IT"/>
        </a:p>
      </dgm:t>
    </dgm:pt>
    <dgm:pt modelId="{3F15268E-F7C9-4483-8D5A-BC6DBE28B906}" type="sibTrans" cxnId="{A1F6EFC5-B604-4AD8-8D50-7C6245D0EAD8}">
      <dgm:prSet/>
      <dgm:spPr/>
      <dgm:t>
        <a:bodyPr/>
        <a:lstStyle/>
        <a:p>
          <a:endParaRPr lang="it-IT"/>
        </a:p>
      </dgm:t>
    </dgm:pt>
    <dgm:pt modelId="{4650AA6D-ADA3-4CB8-AC18-719BA774C6F8}">
      <dgm:prSet phldrT="[Testo]"/>
      <dgm:spPr/>
      <dgm:t>
        <a:bodyPr/>
        <a:lstStyle/>
        <a:p>
          <a:r>
            <a:rPr lang="it-IT" dirty="0" smtClean="0"/>
            <a:t>2°</a:t>
          </a:r>
          <a:endParaRPr lang="it-IT" dirty="0"/>
        </a:p>
      </dgm:t>
    </dgm:pt>
    <dgm:pt modelId="{0EFDAFC7-A688-453C-9563-7BA6FC5395E4}" type="parTrans" cxnId="{4C920B5E-21E0-4863-BDF2-CC352F54D551}">
      <dgm:prSet/>
      <dgm:spPr/>
      <dgm:t>
        <a:bodyPr/>
        <a:lstStyle/>
        <a:p>
          <a:endParaRPr lang="it-IT"/>
        </a:p>
      </dgm:t>
    </dgm:pt>
    <dgm:pt modelId="{C7550EBF-C0AD-462B-808F-1919EAE58D2E}" type="sibTrans" cxnId="{4C920B5E-21E0-4863-BDF2-CC352F54D551}">
      <dgm:prSet/>
      <dgm:spPr/>
      <dgm:t>
        <a:bodyPr/>
        <a:lstStyle/>
        <a:p>
          <a:endParaRPr lang="it-IT"/>
        </a:p>
      </dgm:t>
    </dgm:pt>
    <dgm:pt modelId="{BA2C4C9E-6028-4B4D-B354-60AFD6708399}">
      <dgm:prSet phldrT="[Testo]"/>
      <dgm:spPr/>
      <dgm:t>
        <a:bodyPr/>
        <a:lstStyle/>
        <a:p>
          <a:endParaRPr lang="it-IT" sz="1200" dirty="0"/>
        </a:p>
      </dgm:t>
    </dgm:pt>
    <dgm:pt modelId="{01B342E1-0378-4D14-BC63-479A917519F2}" type="parTrans" cxnId="{99F69C61-E5DB-4AC9-B00C-56743094DCF0}">
      <dgm:prSet/>
      <dgm:spPr/>
      <dgm:t>
        <a:bodyPr/>
        <a:lstStyle/>
        <a:p>
          <a:endParaRPr lang="it-IT"/>
        </a:p>
      </dgm:t>
    </dgm:pt>
    <dgm:pt modelId="{1972FE35-5467-42F7-83A2-1EA0DD9000BC}" type="sibTrans" cxnId="{99F69C61-E5DB-4AC9-B00C-56743094DCF0}">
      <dgm:prSet/>
      <dgm:spPr/>
      <dgm:t>
        <a:bodyPr/>
        <a:lstStyle/>
        <a:p>
          <a:endParaRPr lang="it-IT"/>
        </a:p>
      </dgm:t>
    </dgm:pt>
    <dgm:pt modelId="{42541CB5-0670-41C5-A7C3-A8F2EF90A24C}">
      <dgm:prSet phldrT="[Testo]"/>
      <dgm:spPr/>
      <dgm:t>
        <a:bodyPr/>
        <a:lstStyle/>
        <a:p>
          <a:r>
            <a:rPr lang="it-IT" dirty="0" smtClean="0"/>
            <a:t>3°</a:t>
          </a:r>
          <a:endParaRPr lang="it-IT" dirty="0"/>
        </a:p>
      </dgm:t>
    </dgm:pt>
    <dgm:pt modelId="{A499DD1D-D5D6-46FA-844E-0165DA3EAFCD}" type="parTrans" cxnId="{37181E04-2290-480F-B581-7239B0827450}">
      <dgm:prSet/>
      <dgm:spPr/>
      <dgm:t>
        <a:bodyPr/>
        <a:lstStyle/>
        <a:p>
          <a:endParaRPr lang="it-IT"/>
        </a:p>
      </dgm:t>
    </dgm:pt>
    <dgm:pt modelId="{A4E575CE-9A30-4DD8-9FF4-DC22F41F154A}" type="sibTrans" cxnId="{37181E04-2290-480F-B581-7239B0827450}">
      <dgm:prSet/>
      <dgm:spPr/>
      <dgm:t>
        <a:bodyPr/>
        <a:lstStyle/>
        <a:p>
          <a:endParaRPr lang="it-IT"/>
        </a:p>
      </dgm:t>
    </dgm:pt>
    <dgm:pt modelId="{D088D243-A195-44C3-9404-2925DBEC231A}">
      <dgm:prSet phldrT="[Testo]" custT="1"/>
      <dgm:spPr/>
      <dgm:t>
        <a:bodyPr/>
        <a:lstStyle/>
        <a:p>
          <a:r>
            <a:rPr lang="it-IT" sz="1800" dirty="0" smtClean="0"/>
            <a:t>20–22 marzo 2013 </a:t>
          </a:r>
          <a:r>
            <a:rPr lang="it-IT" sz="1800" dirty="0" smtClean="0">
              <a:sym typeface="Wingdings" panose="05000000000000000000" pitchFamily="2" charset="2"/>
            </a:rPr>
            <a:t> Peer </a:t>
          </a:r>
          <a:r>
            <a:rPr lang="it-IT" sz="1800" dirty="0" err="1" smtClean="0">
              <a:sym typeface="Wingdings" panose="05000000000000000000" pitchFamily="2" charset="2"/>
            </a:rPr>
            <a:t>Review</a:t>
          </a:r>
          <a:endParaRPr lang="it-IT" sz="1800" dirty="0"/>
        </a:p>
      </dgm:t>
    </dgm:pt>
    <dgm:pt modelId="{EA01C4A6-479C-4C5B-9FED-944E84403326}" type="parTrans" cxnId="{657A7A86-EA08-422C-90A1-238123ADC45D}">
      <dgm:prSet/>
      <dgm:spPr/>
      <dgm:t>
        <a:bodyPr/>
        <a:lstStyle/>
        <a:p>
          <a:endParaRPr lang="it-IT"/>
        </a:p>
      </dgm:t>
    </dgm:pt>
    <dgm:pt modelId="{FE727EF0-19B6-4896-AAE3-9E590CD900F8}" type="sibTrans" cxnId="{657A7A86-EA08-422C-90A1-238123ADC45D}">
      <dgm:prSet/>
      <dgm:spPr/>
      <dgm:t>
        <a:bodyPr/>
        <a:lstStyle/>
        <a:p>
          <a:endParaRPr lang="it-IT"/>
        </a:p>
      </dgm:t>
    </dgm:pt>
    <dgm:pt modelId="{1DFDAA4B-30D7-4FB9-914F-7C9B9C6DC4DB}">
      <dgm:prSet custT="1"/>
      <dgm:spPr/>
      <dgm:t>
        <a:bodyPr/>
        <a:lstStyle/>
        <a:p>
          <a:r>
            <a:rPr lang="it-IT" sz="1800" dirty="0" smtClean="0"/>
            <a:t>dal 2005 </a:t>
          </a:r>
          <a:r>
            <a:rPr lang="it-IT" sz="1800" dirty="0" smtClean="0">
              <a:sym typeface="Wingdings" panose="05000000000000000000" pitchFamily="2" charset="2"/>
            </a:rPr>
            <a:t> Certificazione UNI EN ISO</a:t>
          </a:r>
          <a:r>
            <a:rPr lang="it-IT" sz="1800" dirty="0" smtClean="0"/>
            <a:t> </a:t>
          </a:r>
          <a:endParaRPr lang="it-IT" sz="1800" dirty="0"/>
        </a:p>
      </dgm:t>
    </dgm:pt>
    <dgm:pt modelId="{386726EF-129E-425D-A785-FC01A24155DA}" type="parTrans" cxnId="{807F266D-8C01-4D4D-A70B-8D58E86E9037}">
      <dgm:prSet/>
      <dgm:spPr/>
      <dgm:t>
        <a:bodyPr/>
        <a:lstStyle/>
        <a:p>
          <a:endParaRPr lang="it-IT"/>
        </a:p>
      </dgm:t>
    </dgm:pt>
    <dgm:pt modelId="{21B9F882-9809-42CA-A938-C9E6AA09E8E0}" type="sibTrans" cxnId="{807F266D-8C01-4D4D-A70B-8D58E86E9037}">
      <dgm:prSet/>
      <dgm:spPr/>
      <dgm:t>
        <a:bodyPr/>
        <a:lstStyle/>
        <a:p>
          <a:endParaRPr lang="it-IT"/>
        </a:p>
      </dgm:t>
    </dgm:pt>
    <dgm:pt modelId="{3A574BAD-4A69-403D-A192-4C1708870DD6}">
      <dgm:prSet phldrT="[Testo]"/>
      <dgm:spPr/>
      <dgm:t>
        <a:bodyPr/>
        <a:lstStyle/>
        <a:p>
          <a:r>
            <a:rPr lang="it-IT" dirty="0" smtClean="0"/>
            <a:t>4°</a:t>
          </a:r>
          <a:endParaRPr lang="it-IT" dirty="0"/>
        </a:p>
      </dgm:t>
    </dgm:pt>
    <dgm:pt modelId="{B099249F-E18E-4158-A6D2-3988B44EA881}" type="parTrans" cxnId="{B1AF4944-EC9E-4D45-9254-B7F928DF0FC0}">
      <dgm:prSet/>
      <dgm:spPr/>
      <dgm:t>
        <a:bodyPr/>
        <a:lstStyle/>
        <a:p>
          <a:endParaRPr lang="it-IT"/>
        </a:p>
      </dgm:t>
    </dgm:pt>
    <dgm:pt modelId="{1A172634-47DD-4CCE-8129-BFB8D9D51165}" type="sibTrans" cxnId="{B1AF4944-EC9E-4D45-9254-B7F928DF0FC0}">
      <dgm:prSet/>
      <dgm:spPr/>
      <dgm:t>
        <a:bodyPr/>
        <a:lstStyle/>
        <a:p>
          <a:endParaRPr lang="it-IT"/>
        </a:p>
      </dgm:t>
    </dgm:pt>
    <dgm:pt modelId="{63DB6DF9-FDFD-4CC4-B6BA-A38C45B5982A}">
      <dgm:prSet phldrT="[Testo]" custT="1"/>
      <dgm:spPr/>
      <dgm:t>
        <a:bodyPr/>
        <a:lstStyle/>
        <a:p>
          <a:r>
            <a:rPr lang="it-IT" sz="1800" b="1" dirty="0" smtClean="0"/>
            <a:t>18–20 gennaio  2017 </a:t>
          </a:r>
          <a:r>
            <a:rPr lang="it-IT" sz="1800" b="1" dirty="0" smtClean="0">
              <a:sym typeface="Wingdings" panose="05000000000000000000" pitchFamily="2" charset="2"/>
            </a:rPr>
            <a:t> </a:t>
          </a:r>
          <a:r>
            <a:rPr lang="it-IT" sz="1800" b="1" dirty="0" err="1" smtClean="0"/>
            <a:t>Transnational</a:t>
          </a:r>
          <a:r>
            <a:rPr lang="it-IT" sz="1800" b="1" dirty="0" smtClean="0"/>
            <a:t> Peer </a:t>
          </a:r>
          <a:r>
            <a:rPr lang="it-IT" sz="1800" b="1" dirty="0" err="1" smtClean="0"/>
            <a:t>Review</a:t>
          </a:r>
          <a:r>
            <a:rPr lang="it-IT" sz="1800" b="1" dirty="0" smtClean="0"/>
            <a:t> </a:t>
          </a:r>
          <a:endParaRPr lang="it-IT" sz="1800" dirty="0"/>
        </a:p>
      </dgm:t>
    </dgm:pt>
    <dgm:pt modelId="{F91C4AD9-BE22-4255-84C2-91369F0F7FFB}" type="parTrans" cxnId="{7126AF3D-7D59-4092-9E4C-710F51BA2E06}">
      <dgm:prSet/>
      <dgm:spPr/>
      <dgm:t>
        <a:bodyPr/>
        <a:lstStyle/>
        <a:p>
          <a:endParaRPr lang="it-IT"/>
        </a:p>
      </dgm:t>
    </dgm:pt>
    <dgm:pt modelId="{8A67D143-F804-416C-B763-ED3CF024F719}" type="sibTrans" cxnId="{7126AF3D-7D59-4092-9E4C-710F51BA2E06}">
      <dgm:prSet/>
      <dgm:spPr/>
      <dgm:t>
        <a:bodyPr/>
        <a:lstStyle/>
        <a:p>
          <a:endParaRPr lang="it-IT"/>
        </a:p>
      </dgm:t>
    </dgm:pt>
    <dgm:pt modelId="{A0A42449-BACF-4558-BAF8-A433ED0F552C}">
      <dgm:prSet phldrT="[Testo]"/>
      <dgm:spPr/>
      <dgm:t>
        <a:bodyPr/>
        <a:lstStyle/>
        <a:p>
          <a:r>
            <a:rPr lang="it-IT" dirty="0" smtClean="0"/>
            <a:t>5°</a:t>
          </a:r>
          <a:endParaRPr lang="it-IT" dirty="0"/>
        </a:p>
      </dgm:t>
    </dgm:pt>
    <dgm:pt modelId="{AA59FB35-C447-438D-8F53-1F8D314DCABA}" type="parTrans" cxnId="{AC5B3FD5-26DF-48C9-906A-5121C6B5152B}">
      <dgm:prSet/>
      <dgm:spPr/>
      <dgm:t>
        <a:bodyPr/>
        <a:lstStyle/>
        <a:p>
          <a:endParaRPr lang="it-IT"/>
        </a:p>
      </dgm:t>
    </dgm:pt>
    <dgm:pt modelId="{7784B610-821A-454D-AF27-E8EA62A3CB56}" type="sibTrans" cxnId="{AC5B3FD5-26DF-48C9-906A-5121C6B5152B}">
      <dgm:prSet/>
      <dgm:spPr/>
      <dgm:t>
        <a:bodyPr/>
        <a:lstStyle/>
        <a:p>
          <a:endParaRPr lang="it-IT"/>
        </a:p>
      </dgm:t>
    </dgm:pt>
    <dgm:pt modelId="{51936937-7B8B-47F6-9D8A-5A467246A053}">
      <dgm:prSet phldrT="[Testo]" custT="1"/>
      <dgm:spPr/>
      <dgm:t>
        <a:bodyPr/>
        <a:lstStyle/>
        <a:p>
          <a:r>
            <a:rPr lang="it-IT" sz="1800" dirty="0" smtClean="0"/>
            <a:t>22 febbraio 2017 </a:t>
          </a:r>
          <a:r>
            <a:rPr lang="it-IT" sz="1800" dirty="0" smtClean="0">
              <a:sym typeface="Wingdings" panose="05000000000000000000" pitchFamily="2" charset="2"/>
            </a:rPr>
            <a:t> Report finale con valutazione</a:t>
          </a:r>
          <a:endParaRPr lang="it-IT" sz="1800" dirty="0"/>
        </a:p>
      </dgm:t>
    </dgm:pt>
    <dgm:pt modelId="{87D0335B-1C84-4F5C-83C1-A7B0853936B8}" type="parTrans" cxnId="{F23EF1C6-1122-4443-8C74-D5607B3C4310}">
      <dgm:prSet/>
      <dgm:spPr/>
      <dgm:t>
        <a:bodyPr/>
        <a:lstStyle/>
        <a:p>
          <a:endParaRPr lang="it-IT"/>
        </a:p>
      </dgm:t>
    </dgm:pt>
    <dgm:pt modelId="{FED47D19-2FBB-4459-BBBB-3D73FA1DB486}" type="sibTrans" cxnId="{F23EF1C6-1122-4443-8C74-D5607B3C4310}">
      <dgm:prSet/>
      <dgm:spPr/>
      <dgm:t>
        <a:bodyPr/>
        <a:lstStyle/>
        <a:p>
          <a:endParaRPr lang="it-IT"/>
        </a:p>
      </dgm:t>
    </dgm:pt>
    <dgm:pt modelId="{C369759E-980C-442C-8C3D-3C7B30AAFE58}">
      <dgm:prSet phldrT="[Testo]"/>
      <dgm:spPr/>
      <dgm:t>
        <a:bodyPr/>
        <a:lstStyle/>
        <a:p>
          <a:r>
            <a:rPr lang="it-IT" dirty="0" smtClean="0"/>
            <a:t>6°</a:t>
          </a:r>
          <a:endParaRPr lang="it-IT" dirty="0"/>
        </a:p>
      </dgm:t>
    </dgm:pt>
    <dgm:pt modelId="{15FD6031-E02D-4B7A-A880-555800CDA718}" type="parTrans" cxnId="{6D22C9E5-406C-48DB-BBC8-612DFB78C28A}">
      <dgm:prSet/>
      <dgm:spPr/>
      <dgm:t>
        <a:bodyPr/>
        <a:lstStyle/>
        <a:p>
          <a:endParaRPr lang="it-IT"/>
        </a:p>
      </dgm:t>
    </dgm:pt>
    <dgm:pt modelId="{58B2400B-7278-4C22-9061-24D10D0232A9}" type="sibTrans" cxnId="{6D22C9E5-406C-48DB-BBC8-612DFB78C28A}">
      <dgm:prSet/>
      <dgm:spPr/>
      <dgm:t>
        <a:bodyPr/>
        <a:lstStyle/>
        <a:p>
          <a:endParaRPr lang="it-IT"/>
        </a:p>
      </dgm:t>
    </dgm:pt>
    <dgm:pt modelId="{D1C53BBD-5AC8-4A0F-8331-3C8A7AE16E91}">
      <dgm:prSet phldrT="[Testo]" custT="1"/>
      <dgm:spPr/>
      <dgm:t>
        <a:bodyPr/>
        <a:lstStyle/>
        <a:p>
          <a:r>
            <a:rPr lang="it-IT" sz="1800" dirty="0" smtClean="0"/>
            <a:t>23 febbraio 2017 </a:t>
          </a:r>
          <a:r>
            <a:rPr lang="it-IT" sz="1800" dirty="0" smtClean="0">
              <a:sym typeface="Wingdings" panose="05000000000000000000" pitchFamily="2" charset="2"/>
            </a:rPr>
            <a:t> </a:t>
          </a:r>
          <a:r>
            <a:rPr lang="it-IT" sz="1800" dirty="0" smtClean="0"/>
            <a:t>informazione e comunicazione dei risultati al Collegio Docenti</a:t>
          </a:r>
          <a:endParaRPr lang="it-IT" sz="1800" dirty="0"/>
        </a:p>
      </dgm:t>
    </dgm:pt>
    <dgm:pt modelId="{CF6512EB-CF62-42FA-9848-E2A19A9534F9}" type="parTrans" cxnId="{38FB1A19-D10E-40D8-AE19-C9AFA29EE6BD}">
      <dgm:prSet/>
      <dgm:spPr/>
      <dgm:t>
        <a:bodyPr/>
        <a:lstStyle/>
        <a:p>
          <a:endParaRPr lang="it-IT"/>
        </a:p>
      </dgm:t>
    </dgm:pt>
    <dgm:pt modelId="{71AE5FF3-997A-41B9-ADF5-2D00CEAB62B3}" type="sibTrans" cxnId="{38FB1A19-D10E-40D8-AE19-C9AFA29EE6BD}">
      <dgm:prSet/>
      <dgm:spPr/>
      <dgm:t>
        <a:bodyPr/>
        <a:lstStyle/>
        <a:p>
          <a:endParaRPr lang="it-IT"/>
        </a:p>
      </dgm:t>
    </dgm:pt>
    <dgm:pt modelId="{F964717D-3B94-4D25-B91D-3964A8A07582}" type="pres">
      <dgm:prSet presAssocID="{A3BF5C93-0C35-49C9-BEC6-A6E9F740E54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3A64EBD-8AB7-4096-8BF5-F894871E9C46}" type="pres">
      <dgm:prSet presAssocID="{DE136E7A-7A69-4B30-AAD3-5C9A45FD9232}" presName="composite" presStyleCnt="0"/>
      <dgm:spPr/>
    </dgm:pt>
    <dgm:pt modelId="{DE4A3F73-DD72-4D55-B05B-09DB7BAEBCEF}" type="pres">
      <dgm:prSet presAssocID="{DE136E7A-7A69-4B30-AAD3-5C9A45FD9232}" presName="parentText" presStyleLbl="alignNode1" presStyleIdx="0" presStyleCnt="6" custLinFactNeighborX="578" custLinFactNeighborY="8568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F46C2B6-D4AA-4F22-9903-B20CCAA349FA}" type="pres">
      <dgm:prSet presAssocID="{DE136E7A-7A69-4B30-AAD3-5C9A45FD9232}" presName="descendantText" presStyleLbl="alignAcc1" presStyleIdx="0" presStyleCnt="6" custLinFactY="31823" custLinFactNeighborX="63" custLinFactNeighborY="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9BAC862-8DC5-4EF8-BAE8-EB16AAAC9660}" type="pres">
      <dgm:prSet presAssocID="{26DFDBD2-CCD3-4B0F-B196-A6F5E9488D73}" presName="sp" presStyleCnt="0"/>
      <dgm:spPr/>
    </dgm:pt>
    <dgm:pt modelId="{76844B33-8AE8-4B8F-8BD6-10B2E7C29B53}" type="pres">
      <dgm:prSet presAssocID="{4650AA6D-ADA3-4CB8-AC18-719BA774C6F8}" presName="composite" presStyleCnt="0"/>
      <dgm:spPr/>
    </dgm:pt>
    <dgm:pt modelId="{BAE44803-9B83-4D51-8953-E5FC15F308CF}" type="pres">
      <dgm:prSet presAssocID="{4650AA6D-ADA3-4CB8-AC18-719BA774C6F8}" presName="parentText" presStyleLbl="alignNode1" presStyleIdx="1" presStyleCnt="6" custLinFactNeighborX="578" custLinFactNeighborY="68148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4DCA647-3586-4550-8E75-1D625163BF1B}" type="pres">
      <dgm:prSet presAssocID="{4650AA6D-ADA3-4CB8-AC18-719BA774C6F8}" presName="descendantText" presStyleLbl="alignAcc1" presStyleIdx="1" presStyleCnt="6" custLinFactY="4843" custLinFactNeighborX="63" custLinFactNeighborY="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0334800-3811-49D2-A555-A56C6FECB71B}" type="pres">
      <dgm:prSet presAssocID="{C7550EBF-C0AD-462B-808F-1919EAE58D2E}" presName="sp" presStyleCnt="0"/>
      <dgm:spPr/>
    </dgm:pt>
    <dgm:pt modelId="{5CCA13C7-F1E3-4B7C-ADB7-0028668CB74B}" type="pres">
      <dgm:prSet presAssocID="{42541CB5-0670-41C5-A7C3-A8F2EF90A24C}" presName="composite" presStyleCnt="0"/>
      <dgm:spPr/>
    </dgm:pt>
    <dgm:pt modelId="{D34BE70C-D407-4246-8CD4-E09E0B0245D5}" type="pres">
      <dgm:prSet presAssocID="{42541CB5-0670-41C5-A7C3-A8F2EF90A24C}" presName="parentText" presStyleLbl="alignNode1" presStyleIdx="2" presStyleCnt="6" custLinFactNeighborX="578" custLinFactNeighborY="5069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E34275F-ADB1-4E25-A6F0-61B95680B4C2}" type="pres">
      <dgm:prSet presAssocID="{42541CB5-0670-41C5-A7C3-A8F2EF90A24C}" presName="descendantText" presStyleLbl="alignAcc1" presStyleIdx="2" presStyleCnt="6" custLinFactNeighborX="63" custLinFactNeighborY="7289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2C609E2-5EF9-42B3-BB6E-AA1CB6B31E73}" type="pres">
      <dgm:prSet presAssocID="{A4E575CE-9A30-4DD8-9FF4-DC22F41F154A}" presName="sp" presStyleCnt="0"/>
      <dgm:spPr/>
    </dgm:pt>
    <dgm:pt modelId="{00D962AE-C461-4DBF-9130-C80AAF28BE60}" type="pres">
      <dgm:prSet presAssocID="{3A574BAD-4A69-403D-A192-4C1708870DD6}" presName="composite" presStyleCnt="0"/>
      <dgm:spPr/>
    </dgm:pt>
    <dgm:pt modelId="{95AE9502-65A4-4FF1-9A36-A91794A35086}" type="pres">
      <dgm:prSet presAssocID="{3A574BAD-4A69-403D-A192-4C1708870DD6}" presName="parentText" presStyleLbl="alignNode1" presStyleIdx="3" presStyleCnt="6" custLinFactNeighborX="578" custLinFactNeighborY="33237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147D1B8-C94B-4A81-9D18-FCDB051F293A}" type="pres">
      <dgm:prSet presAssocID="{3A574BAD-4A69-403D-A192-4C1708870DD6}" presName="descendantText" presStyleLbl="alignAcc1" presStyleIdx="3" presStyleCnt="6" custLinFactNeighborX="63" custLinFactNeighborY="5113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ED39127-23CE-4898-A264-E505CB585B48}" type="pres">
      <dgm:prSet presAssocID="{1A172634-47DD-4CCE-8129-BFB8D9D51165}" presName="sp" presStyleCnt="0"/>
      <dgm:spPr/>
    </dgm:pt>
    <dgm:pt modelId="{52F0604C-F9D3-4C66-81A8-7B8906A410A9}" type="pres">
      <dgm:prSet presAssocID="{A0A42449-BACF-4558-BAF8-A433ED0F552C}" presName="composite" presStyleCnt="0"/>
      <dgm:spPr/>
    </dgm:pt>
    <dgm:pt modelId="{3603CE13-13C3-4414-BD1E-4886282BD497}" type="pres">
      <dgm:prSet presAssocID="{A0A42449-BACF-4558-BAF8-A433ED0F552C}" presName="parentText" presStyleLbl="alignNode1" presStyleIdx="4" presStyleCnt="6" custLinFactNeighborX="578" custLinFactNeighborY="15781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0DD7F72-BD5C-4736-B548-B9F2531CA69C}" type="pres">
      <dgm:prSet presAssocID="{A0A42449-BACF-4558-BAF8-A433ED0F552C}" presName="descendantText" presStyleLbl="alignAcc1" presStyleIdx="4" presStyleCnt="6" custLinFactNeighborX="63" custLinFactNeighborY="2427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05CDD9C-2084-4144-B23C-39C34AA6B914}" type="pres">
      <dgm:prSet presAssocID="{7784B610-821A-454D-AF27-E8EA62A3CB56}" presName="sp" presStyleCnt="0"/>
      <dgm:spPr/>
    </dgm:pt>
    <dgm:pt modelId="{1F498EFF-1B86-40AD-98FB-D11DA55391F0}" type="pres">
      <dgm:prSet presAssocID="{C369759E-980C-442C-8C3D-3C7B30AAFE58}" presName="composite" presStyleCnt="0"/>
      <dgm:spPr/>
    </dgm:pt>
    <dgm:pt modelId="{8EBF42D2-0BAB-4538-B721-C83626186EB9}" type="pres">
      <dgm:prSet presAssocID="{C369759E-980C-442C-8C3D-3C7B30AAFE58}" presName="parentText" presStyleLbl="alignNode1" presStyleIdx="5" presStyleCnt="6" custLinFactNeighborX="578" custLinFactNeighborY="-1696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6E5612B-FA3C-4F6D-9DDD-BA52EEF41E44}" type="pres">
      <dgm:prSet presAssocID="{C369759E-980C-442C-8C3D-3C7B30AAFE58}" presName="descendantText" presStyleLbl="alignAcc1" presStyleIdx="5" presStyleCnt="6" custLinFactNeighborX="63" custLinFactNeighborY="-260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D458AE0-D822-4999-B712-9BF85736BE99}" type="presOf" srcId="{4650AA6D-ADA3-4CB8-AC18-719BA774C6F8}" destId="{BAE44803-9B83-4D51-8953-E5FC15F308CF}" srcOrd="0" destOrd="0" presId="urn:microsoft.com/office/officeart/2005/8/layout/chevron2"/>
    <dgm:cxn modelId="{4A8C83E5-86D2-4A40-A82C-48A83F3617DB}" type="presOf" srcId="{42541CB5-0670-41C5-A7C3-A8F2EF90A24C}" destId="{D34BE70C-D407-4246-8CD4-E09E0B0245D5}" srcOrd="0" destOrd="0" presId="urn:microsoft.com/office/officeart/2005/8/layout/chevron2"/>
    <dgm:cxn modelId="{6CEC0266-0173-4ADF-8580-9FCB76062497}" type="presOf" srcId="{DE136E7A-7A69-4B30-AAD3-5C9A45FD9232}" destId="{DE4A3F73-DD72-4D55-B05B-09DB7BAEBCEF}" srcOrd="0" destOrd="0" presId="urn:microsoft.com/office/officeart/2005/8/layout/chevron2"/>
    <dgm:cxn modelId="{249F2501-127D-49C2-80EE-14F030A9D00A}" type="presOf" srcId="{C369759E-980C-442C-8C3D-3C7B30AAFE58}" destId="{8EBF42D2-0BAB-4538-B721-C83626186EB9}" srcOrd="0" destOrd="0" presId="urn:microsoft.com/office/officeart/2005/8/layout/chevron2"/>
    <dgm:cxn modelId="{807F266D-8C01-4D4D-A70B-8D58E86E9037}" srcId="{4650AA6D-ADA3-4CB8-AC18-719BA774C6F8}" destId="{1DFDAA4B-30D7-4FB9-914F-7C9B9C6DC4DB}" srcOrd="1" destOrd="0" parTransId="{386726EF-129E-425D-A785-FC01A24155DA}" sibTransId="{21B9F882-9809-42CA-A938-C9E6AA09E8E0}"/>
    <dgm:cxn modelId="{37181E04-2290-480F-B581-7239B0827450}" srcId="{A3BF5C93-0C35-49C9-BEC6-A6E9F740E54F}" destId="{42541CB5-0670-41C5-A7C3-A8F2EF90A24C}" srcOrd="2" destOrd="0" parTransId="{A499DD1D-D5D6-46FA-844E-0165DA3EAFCD}" sibTransId="{A4E575CE-9A30-4DD8-9FF4-DC22F41F154A}"/>
    <dgm:cxn modelId="{6608F53E-BC4F-4322-A3FA-177E89E96A13}" type="presOf" srcId="{63DB6DF9-FDFD-4CC4-B6BA-A38C45B5982A}" destId="{5147D1B8-C94B-4A81-9D18-FCDB051F293A}" srcOrd="0" destOrd="0" presId="urn:microsoft.com/office/officeart/2005/8/layout/chevron2"/>
    <dgm:cxn modelId="{AC5B3FD5-26DF-48C9-906A-5121C6B5152B}" srcId="{A3BF5C93-0C35-49C9-BEC6-A6E9F740E54F}" destId="{A0A42449-BACF-4558-BAF8-A433ED0F552C}" srcOrd="4" destOrd="0" parTransId="{AA59FB35-C447-438D-8F53-1F8D314DCABA}" sibTransId="{7784B610-821A-454D-AF27-E8EA62A3CB56}"/>
    <dgm:cxn modelId="{6D22C9E5-406C-48DB-BBC8-612DFB78C28A}" srcId="{A3BF5C93-0C35-49C9-BEC6-A6E9F740E54F}" destId="{C369759E-980C-442C-8C3D-3C7B30AAFE58}" srcOrd="5" destOrd="0" parTransId="{15FD6031-E02D-4B7A-A880-555800CDA718}" sibTransId="{58B2400B-7278-4C22-9061-24D10D0232A9}"/>
    <dgm:cxn modelId="{DFA31819-43F2-46E9-B5A8-55DB0C045B7E}" type="presOf" srcId="{51936937-7B8B-47F6-9D8A-5A467246A053}" destId="{D0DD7F72-BD5C-4736-B548-B9F2531CA69C}" srcOrd="0" destOrd="0" presId="urn:microsoft.com/office/officeart/2005/8/layout/chevron2"/>
    <dgm:cxn modelId="{F87D0778-67A0-4DCF-A8C0-367A6CB85C05}" type="presOf" srcId="{D1C53BBD-5AC8-4A0F-8331-3C8A7AE16E91}" destId="{96E5612B-FA3C-4F6D-9DDD-BA52EEF41E44}" srcOrd="0" destOrd="0" presId="urn:microsoft.com/office/officeart/2005/8/layout/chevron2"/>
    <dgm:cxn modelId="{F0D52804-7D7C-402D-8599-04FD9B9A75E6}" type="presOf" srcId="{BA2C4C9E-6028-4B4D-B354-60AFD6708399}" destId="{44DCA647-3586-4550-8E75-1D625163BF1B}" srcOrd="0" destOrd="0" presId="urn:microsoft.com/office/officeart/2005/8/layout/chevron2"/>
    <dgm:cxn modelId="{7126AF3D-7D59-4092-9E4C-710F51BA2E06}" srcId="{3A574BAD-4A69-403D-A192-4C1708870DD6}" destId="{63DB6DF9-FDFD-4CC4-B6BA-A38C45B5982A}" srcOrd="0" destOrd="0" parTransId="{F91C4AD9-BE22-4255-84C2-91369F0F7FFB}" sibTransId="{8A67D143-F804-416C-B763-ED3CF024F719}"/>
    <dgm:cxn modelId="{C29CAAF8-8556-45E0-960E-CAE257441A98}" srcId="{A3BF5C93-0C35-49C9-BEC6-A6E9F740E54F}" destId="{DE136E7A-7A69-4B30-AAD3-5C9A45FD9232}" srcOrd="0" destOrd="0" parTransId="{62ABB40A-C411-45A8-A326-3ED48D183F90}" sibTransId="{26DFDBD2-CCD3-4B0F-B196-A6F5E9488D73}"/>
    <dgm:cxn modelId="{4C920B5E-21E0-4863-BDF2-CC352F54D551}" srcId="{A3BF5C93-0C35-49C9-BEC6-A6E9F740E54F}" destId="{4650AA6D-ADA3-4CB8-AC18-719BA774C6F8}" srcOrd="1" destOrd="0" parTransId="{0EFDAFC7-A688-453C-9563-7BA6FC5395E4}" sibTransId="{C7550EBF-C0AD-462B-808F-1919EAE58D2E}"/>
    <dgm:cxn modelId="{A1F6EFC5-B604-4AD8-8D50-7C6245D0EAD8}" srcId="{DE136E7A-7A69-4B30-AAD3-5C9A45FD9232}" destId="{43940A53-E576-4B0A-8CD5-1BD968F49426}" srcOrd="0" destOrd="0" parTransId="{9B3CB3F9-1283-4E6A-8387-CC63ACEFC717}" sibTransId="{3F15268E-F7C9-4483-8D5A-BC6DBE28B906}"/>
    <dgm:cxn modelId="{F7F674BA-93DC-446B-AC6B-D6381AA1B685}" type="presOf" srcId="{1DFDAA4B-30D7-4FB9-914F-7C9B9C6DC4DB}" destId="{44DCA647-3586-4550-8E75-1D625163BF1B}" srcOrd="0" destOrd="1" presId="urn:microsoft.com/office/officeart/2005/8/layout/chevron2"/>
    <dgm:cxn modelId="{38FB1A19-D10E-40D8-AE19-C9AFA29EE6BD}" srcId="{C369759E-980C-442C-8C3D-3C7B30AAFE58}" destId="{D1C53BBD-5AC8-4A0F-8331-3C8A7AE16E91}" srcOrd="0" destOrd="0" parTransId="{CF6512EB-CF62-42FA-9848-E2A19A9534F9}" sibTransId="{71AE5FF3-997A-41B9-ADF5-2D00CEAB62B3}"/>
    <dgm:cxn modelId="{657A7A86-EA08-422C-90A1-238123ADC45D}" srcId="{42541CB5-0670-41C5-A7C3-A8F2EF90A24C}" destId="{D088D243-A195-44C3-9404-2925DBEC231A}" srcOrd="0" destOrd="0" parTransId="{EA01C4A6-479C-4C5B-9FED-944E84403326}" sibTransId="{FE727EF0-19B6-4896-AAE3-9E590CD900F8}"/>
    <dgm:cxn modelId="{B1AF4944-EC9E-4D45-9254-B7F928DF0FC0}" srcId="{A3BF5C93-0C35-49C9-BEC6-A6E9F740E54F}" destId="{3A574BAD-4A69-403D-A192-4C1708870DD6}" srcOrd="3" destOrd="0" parTransId="{B099249F-E18E-4158-A6D2-3988B44EA881}" sibTransId="{1A172634-47DD-4CCE-8129-BFB8D9D51165}"/>
    <dgm:cxn modelId="{038AE758-F2A6-4C2C-B6A9-39B2130F9A74}" type="presOf" srcId="{D088D243-A195-44C3-9404-2925DBEC231A}" destId="{AE34275F-ADB1-4E25-A6F0-61B95680B4C2}" srcOrd="0" destOrd="0" presId="urn:microsoft.com/office/officeart/2005/8/layout/chevron2"/>
    <dgm:cxn modelId="{99F69C61-E5DB-4AC9-B00C-56743094DCF0}" srcId="{4650AA6D-ADA3-4CB8-AC18-719BA774C6F8}" destId="{BA2C4C9E-6028-4B4D-B354-60AFD6708399}" srcOrd="0" destOrd="0" parTransId="{01B342E1-0378-4D14-BC63-479A917519F2}" sibTransId="{1972FE35-5467-42F7-83A2-1EA0DD9000BC}"/>
    <dgm:cxn modelId="{0410DC24-16BF-4A06-81B0-E9A3C77E22AC}" type="presOf" srcId="{43940A53-E576-4B0A-8CD5-1BD968F49426}" destId="{4F46C2B6-D4AA-4F22-9903-B20CCAA349FA}" srcOrd="0" destOrd="0" presId="urn:microsoft.com/office/officeart/2005/8/layout/chevron2"/>
    <dgm:cxn modelId="{75AE5B2A-A7BE-4270-AF5A-73FBCD72D834}" type="presOf" srcId="{3A574BAD-4A69-403D-A192-4C1708870DD6}" destId="{95AE9502-65A4-4FF1-9A36-A91794A35086}" srcOrd="0" destOrd="0" presId="urn:microsoft.com/office/officeart/2005/8/layout/chevron2"/>
    <dgm:cxn modelId="{F586EC5A-0178-4375-A519-E2FCC9900261}" type="presOf" srcId="{A0A42449-BACF-4558-BAF8-A433ED0F552C}" destId="{3603CE13-13C3-4414-BD1E-4886282BD497}" srcOrd="0" destOrd="0" presId="urn:microsoft.com/office/officeart/2005/8/layout/chevron2"/>
    <dgm:cxn modelId="{F23EF1C6-1122-4443-8C74-D5607B3C4310}" srcId="{A0A42449-BACF-4558-BAF8-A433ED0F552C}" destId="{51936937-7B8B-47F6-9D8A-5A467246A053}" srcOrd="0" destOrd="0" parTransId="{87D0335B-1C84-4F5C-83C1-A7B0853936B8}" sibTransId="{FED47D19-2FBB-4459-BBBB-3D73FA1DB486}"/>
    <dgm:cxn modelId="{B8C176B2-5F0A-49E1-A1B3-1AC336666804}" type="presOf" srcId="{A3BF5C93-0C35-49C9-BEC6-A6E9F740E54F}" destId="{F964717D-3B94-4D25-B91D-3964A8A07582}" srcOrd="0" destOrd="0" presId="urn:microsoft.com/office/officeart/2005/8/layout/chevron2"/>
    <dgm:cxn modelId="{3AD2A138-A632-42C0-8A4C-32970F208FDC}" type="presParOf" srcId="{F964717D-3B94-4D25-B91D-3964A8A07582}" destId="{83A64EBD-8AB7-4096-8BF5-F894871E9C46}" srcOrd="0" destOrd="0" presId="urn:microsoft.com/office/officeart/2005/8/layout/chevron2"/>
    <dgm:cxn modelId="{729D8852-B93D-4495-A88E-B4152DA89546}" type="presParOf" srcId="{83A64EBD-8AB7-4096-8BF5-F894871E9C46}" destId="{DE4A3F73-DD72-4D55-B05B-09DB7BAEBCEF}" srcOrd="0" destOrd="0" presId="urn:microsoft.com/office/officeart/2005/8/layout/chevron2"/>
    <dgm:cxn modelId="{025D2FDF-E16A-4324-877C-6234543C1AD0}" type="presParOf" srcId="{83A64EBD-8AB7-4096-8BF5-F894871E9C46}" destId="{4F46C2B6-D4AA-4F22-9903-B20CCAA349FA}" srcOrd="1" destOrd="0" presId="urn:microsoft.com/office/officeart/2005/8/layout/chevron2"/>
    <dgm:cxn modelId="{74E12618-A703-4ED6-82FD-4F21576F7AE7}" type="presParOf" srcId="{F964717D-3B94-4D25-B91D-3964A8A07582}" destId="{99BAC862-8DC5-4EF8-BAE8-EB16AAAC9660}" srcOrd="1" destOrd="0" presId="urn:microsoft.com/office/officeart/2005/8/layout/chevron2"/>
    <dgm:cxn modelId="{5DD30F92-D804-4D8B-9F31-051CB3360279}" type="presParOf" srcId="{F964717D-3B94-4D25-B91D-3964A8A07582}" destId="{76844B33-8AE8-4B8F-8BD6-10B2E7C29B53}" srcOrd="2" destOrd="0" presId="urn:microsoft.com/office/officeart/2005/8/layout/chevron2"/>
    <dgm:cxn modelId="{006144AA-1924-4AB4-BEDE-5D34E8244024}" type="presParOf" srcId="{76844B33-8AE8-4B8F-8BD6-10B2E7C29B53}" destId="{BAE44803-9B83-4D51-8953-E5FC15F308CF}" srcOrd="0" destOrd="0" presId="urn:microsoft.com/office/officeart/2005/8/layout/chevron2"/>
    <dgm:cxn modelId="{265FF354-6913-4EB6-B83D-104E633C1F02}" type="presParOf" srcId="{76844B33-8AE8-4B8F-8BD6-10B2E7C29B53}" destId="{44DCA647-3586-4550-8E75-1D625163BF1B}" srcOrd="1" destOrd="0" presId="urn:microsoft.com/office/officeart/2005/8/layout/chevron2"/>
    <dgm:cxn modelId="{D1F828F1-C4C3-4C8E-8F51-73D3E60819F1}" type="presParOf" srcId="{F964717D-3B94-4D25-B91D-3964A8A07582}" destId="{70334800-3811-49D2-A555-A56C6FECB71B}" srcOrd="3" destOrd="0" presId="urn:microsoft.com/office/officeart/2005/8/layout/chevron2"/>
    <dgm:cxn modelId="{E243DAD8-0C37-49DA-B7A8-61C4CB46229C}" type="presParOf" srcId="{F964717D-3B94-4D25-B91D-3964A8A07582}" destId="{5CCA13C7-F1E3-4B7C-ADB7-0028668CB74B}" srcOrd="4" destOrd="0" presId="urn:microsoft.com/office/officeart/2005/8/layout/chevron2"/>
    <dgm:cxn modelId="{A5D5153A-02D4-421F-945A-3C64596CF73A}" type="presParOf" srcId="{5CCA13C7-F1E3-4B7C-ADB7-0028668CB74B}" destId="{D34BE70C-D407-4246-8CD4-E09E0B0245D5}" srcOrd="0" destOrd="0" presId="urn:microsoft.com/office/officeart/2005/8/layout/chevron2"/>
    <dgm:cxn modelId="{75DFD7D8-CB9F-4074-BFA7-A17D98B1FA0D}" type="presParOf" srcId="{5CCA13C7-F1E3-4B7C-ADB7-0028668CB74B}" destId="{AE34275F-ADB1-4E25-A6F0-61B95680B4C2}" srcOrd="1" destOrd="0" presId="urn:microsoft.com/office/officeart/2005/8/layout/chevron2"/>
    <dgm:cxn modelId="{09519A00-06EA-49EA-9B60-8EEC5757FA25}" type="presParOf" srcId="{F964717D-3B94-4D25-B91D-3964A8A07582}" destId="{E2C609E2-5EF9-42B3-BB6E-AA1CB6B31E73}" srcOrd="5" destOrd="0" presId="urn:microsoft.com/office/officeart/2005/8/layout/chevron2"/>
    <dgm:cxn modelId="{00923895-33AF-49BC-BE8B-64CD3EB90E8C}" type="presParOf" srcId="{F964717D-3B94-4D25-B91D-3964A8A07582}" destId="{00D962AE-C461-4DBF-9130-C80AAF28BE60}" srcOrd="6" destOrd="0" presId="urn:microsoft.com/office/officeart/2005/8/layout/chevron2"/>
    <dgm:cxn modelId="{1F5465BA-657D-48BA-9AE0-4AD48E0ADE90}" type="presParOf" srcId="{00D962AE-C461-4DBF-9130-C80AAF28BE60}" destId="{95AE9502-65A4-4FF1-9A36-A91794A35086}" srcOrd="0" destOrd="0" presId="urn:microsoft.com/office/officeart/2005/8/layout/chevron2"/>
    <dgm:cxn modelId="{1C8985FC-C6B2-4CC5-9BB0-272C1A35C512}" type="presParOf" srcId="{00D962AE-C461-4DBF-9130-C80AAF28BE60}" destId="{5147D1B8-C94B-4A81-9D18-FCDB051F293A}" srcOrd="1" destOrd="0" presId="urn:microsoft.com/office/officeart/2005/8/layout/chevron2"/>
    <dgm:cxn modelId="{A520C724-9EEA-4EC1-BE2E-A4D93F534459}" type="presParOf" srcId="{F964717D-3B94-4D25-B91D-3964A8A07582}" destId="{BED39127-23CE-4898-A264-E505CB585B48}" srcOrd="7" destOrd="0" presId="urn:microsoft.com/office/officeart/2005/8/layout/chevron2"/>
    <dgm:cxn modelId="{9857ACAB-F589-44CF-BEE5-AD337065D844}" type="presParOf" srcId="{F964717D-3B94-4D25-B91D-3964A8A07582}" destId="{52F0604C-F9D3-4C66-81A8-7B8906A410A9}" srcOrd="8" destOrd="0" presId="urn:microsoft.com/office/officeart/2005/8/layout/chevron2"/>
    <dgm:cxn modelId="{D86FA8D8-5700-4CCE-ADE5-602C56F5033F}" type="presParOf" srcId="{52F0604C-F9D3-4C66-81A8-7B8906A410A9}" destId="{3603CE13-13C3-4414-BD1E-4886282BD497}" srcOrd="0" destOrd="0" presId="urn:microsoft.com/office/officeart/2005/8/layout/chevron2"/>
    <dgm:cxn modelId="{DBC8F868-2C88-442D-9C68-1AE9215DCE96}" type="presParOf" srcId="{52F0604C-F9D3-4C66-81A8-7B8906A410A9}" destId="{D0DD7F72-BD5C-4736-B548-B9F2531CA69C}" srcOrd="1" destOrd="0" presId="urn:microsoft.com/office/officeart/2005/8/layout/chevron2"/>
    <dgm:cxn modelId="{A36CF04D-FEC6-482A-929D-9C7FB190A36E}" type="presParOf" srcId="{F964717D-3B94-4D25-B91D-3964A8A07582}" destId="{E05CDD9C-2084-4144-B23C-39C34AA6B914}" srcOrd="9" destOrd="0" presId="urn:microsoft.com/office/officeart/2005/8/layout/chevron2"/>
    <dgm:cxn modelId="{3119F9CC-A815-4E02-B0AC-802945689538}" type="presParOf" srcId="{F964717D-3B94-4D25-B91D-3964A8A07582}" destId="{1F498EFF-1B86-40AD-98FB-D11DA55391F0}" srcOrd="10" destOrd="0" presId="urn:microsoft.com/office/officeart/2005/8/layout/chevron2"/>
    <dgm:cxn modelId="{A3BE9CFA-8D84-4DE8-B1BC-9BD29D34E095}" type="presParOf" srcId="{1F498EFF-1B86-40AD-98FB-D11DA55391F0}" destId="{8EBF42D2-0BAB-4538-B721-C83626186EB9}" srcOrd="0" destOrd="0" presId="urn:microsoft.com/office/officeart/2005/8/layout/chevron2"/>
    <dgm:cxn modelId="{D5E3BB12-BF83-439C-9537-9C2FD2EDC0D7}" type="presParOf" srcId="{1F498EFF-1B86-40AD-98FB-D11DA55391F0}" destId="{96E5612B-FA3C-4F6D-9DDD-BA52EEF41E4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BF5C93-0C35-49C9-BEC6-A6E9F740E54F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DE136E7A-7A69-4B30-AAD3-5C9A45FD9232}">
      <dgm:prSet phldrT="[Testo]"/>
      <dgm:spPr/>
      <dgm:t>
        <a:bodyPr/>
        <a:lstStyle/>
        <a:p>
          <a:r>
            <a:rPr lang="it-IT" dirty="0" smtClean="0"/>
            <a:t>7°</a:t>
          </a:r>
          <a:endParaRPr lang="it-IT" dirty="0"/>
        </a:p>
      </dgm:t>
    </dgm:pt>
    <dgm:pt modelId="{62ABB40A-C411-45A8-A326-3ED48D183F90}" type="parTrans" cxnId="{C29CAAF8-8556-45E0-960E-CAE257441A98}">
      <dgm:prSet/>
      <dgm:spPr/>
      <dgm:t>
        <a:bodyPr/>
        <a:lstStyle/>
        <a:p>
          <a:endParaRPr lang="it-IT"/>
        </a:p>
      </dgm:t>
    </dgm:pt>
    <dgm:pt modelId="{26DFDBD2-CCD3-4B0F-B196-A6F5E9488D73}" type="sibTrans" cxnId="{C29CAAF8-8556-45E0-960E-CAE257441A98}">
      <dgm:prSet/>
      <dgm:spPr/>
      <dgm:t>
        <a:bodyPr/>
        <a:lstStyle/>
        <a:p>
          <a:endParaRPr lang="it-IT"/>
        </a:p>
      </dgm:t>
    </dgm:pt>
    <dgm:pt modelId="{43940A53-E576-4B0A-8CD5-1BD968F49426}">
      <dgm:prSet phldrT="[Testo]" custT="1"/>
      <dgm:spPr/>
      <dgm:t>
        <a:bodyPr/>
        <a:lstStyle/>
        <a:p>
          <a:r>
            <a:rPr lang="it-IT" sz="1800" dirty="0" smtClean="0"/>
            <a:t>Pubblicazione del Report finale sul sito della scuola</a:t>
          </a:r>
          <a:endParaRPr lang="it-IT" sz="1800" dirty="0"/>
        </a:p>
      </dgm:t>
    </dgm:pt>
    <dgm:pt modelId="{9B3CB3F9-1283-4E6A-8387-CC63ACEFC717}" type="parTrans" cxnId="{A1F6EFC5-B604-4AD8-8D50-7C6245D0EAD8}">
      <dgm:prSet/>
      <dgm:spPr/>
      <dgm:t>
        <a:bodyPr/>
        <a:lstStyle/>
        <a:p>
          <a:endParaRPr lang="it-IT"/>
        </a:p>
      </dgm:t>
    </dgm:pt>
    <dgm:pt modelId="{3F15268E-F7C9-4483-8D5A-BC6DBE28B906}" type="sibTrans" cxnId="{A1F6EFC5-B604-4AD8-8D50-7C6245D0EAD8}">
      <dgm:prSet/>
      <dgm:spPr/>
      <dgm:t>
        <a:bodyPr/>
        <a:lstStyle/>
        <a:p>
          <a:endParaRPr lang="it-IT"/>
        </a:p>
      </dgm:t>
    </dgm:pt>
    <dgm:pt modelId="{4650AA6D-ADA3-4CB8-AC18-719BA774C6F8}">
      <dgm:prSet phldrT="[Testo]"/>
      <dgm:spPr/>
      <dgm:t>
        <a:bodyPr/>
        <a:lstStyle/>
        <a:p>
          <a:r>
            <a:rPr lang="it-IT" dirty="0" smtClean="0"/>
            <a:t>8°</a:t>
          </a:r>
          <a:endParaRPr lang="it-IT" dirty="0"/>
        </a:p>
      </dgm:t>
    </dgm:pt>
    <dgm:pt modelId="{0EFDAFC7-A688-453C-9563-7BA6FC5395E4}" type="parTrans" cxnId="{4C920B5E-21E0-4863-BDF2-CC352F54D551}">
      <dgm:prSet/>
      <dgm:spPr/>
      <dgm:t>
        <a:bodyPr/>
        <a:lstStyle/>
        <a:p>
          <a:endParaRPr lang="it-IT"/>
        </a:p>
      </dgm:t>
    </dgm:pt>
    <dgm:pt modelId="{C7550EBF-C0AD-462B-808F-1919EAE58D2E}" type="sibTrans" cxnId="{4C920B5E-21E0-4863-BDF2-CC352F54D551}">
      <dgm:prSet/>
      <dgm:spPr/>
      <dgm:t>
        <a:bodyPr/>
        <a:lstStyle/>
        <a:p>
          <a:endParaRPr lang="it-IT"/>
        </a:p>
      </dgm:t>
    </dgm:pt>
    <dgm:pt modelId="{BA2C4C9E-6028-4B4D-B354-60AFD6708399}">
      <dgm:prSet phldrT="[Testo]"/>
      <dgm:spPr/>
      <dgm:t>
        <a:bodyPr/>
        <a:lstStyle/>
        <a:p>
          <a:endParaRPr lang="it-IT" sz="1200" dirty="0"/>
        </a:p>
      </dgm:t>
    </dgm:pt>
    <dgm:pt modelId="{01B342E1-0378-4D14-BC63-479A917519F2}" type="parTrans" cxnId="{99F69C61-E5DB-4AC9-B00C-56743094DCF0}">
      <dgm:prSet/>
      <dgm:spPr/>
      <dgm:t>
        <a:bodyPr/>
        <a:lstStyle/>
        <a:p>
          <a:endParaRPr lang="it-IT"/>
        </a:p>
      </dgm:t>
    </dgm:pt>
    <dgm:pt modelId="{1972FE35-5467-42F7-83A2-1EA0DD9000BC}" type="sibTrans" cxnId="{99F69C61-E5DB-4AC9-B00C-56743094DCF0}">
      <dgm:prSet/>
      <dgm:spPr/>
      <dgm:t>
        <a:bodyPr/>
        <a:lstStyle/>
        <a:p>
          <a:endParaRPr lang="it-IT"/>
        </a:p>
      </dgm:t>
    </dgm:pt>
    <dgm:pt modelId="{42541CB5-0670-41C5-A7C3-A8F2EF90A24C}">
      <dgm:prSet phldrT="[Testo]"/>
      <dgm:spPr/>
      <dgm:t>
        <a:bodyPr/>
        <a:lstStyle/>
        <a:p>
          <a:r>
            <a:rPr lang="it-IT" dirty="0" smtClean="0"/>
            <a:t>9°</a:t>
          </a:r>
          <a:endParaRPr lang="it-IT" dirty="0"/>
        </a:p>
      </dgm:t>
    </dgm:pt>
    <dgm:pt modelId="{A499DD1D-D5D6-46FA-844E-0165DA3EAFCD}" type="parTrans" cxnId="{37181E04-2290-480F-B581-7239B0827450}">
      <dgm:prSet/>
      <dgm:spPr/>
      <dgm:t>
        <a:bodyPr/>
        <a:lstStyle/>
        <a:p>
          <a:endParaRPr lang="it-IT"/>
        </a:p>
      </dgm:t>
    </dgm:pt>
    <dgm:pt modelId="{A4E575CE-9A30-4DD8-9FF4-DC22F41F154A}" type="sibTrans" cxnId="{37181E04-2290-480F-B581-7239B0827450}">
      <dgm:prSet/>
      <dgm:spPr/>
      <dgm:t>
        <a:bodyPr/>
        <a:lstStyle/>
        <a:p>
          <a:endParaRPr lang="it-IT"/>
        </a:p>
      </dgm:t>
    </dgm:pt>
    <dgm:pt modelId="{D088D243-A195-44C3-9404-2925DBEC231A}">
      <dgm:prSet phldrT="[Testo]" custT="1"/>
      <dgm:spPr/>
      <dgm:t>
        <a:bodyPr/>
        <a:lstStyle/>
        <a:p>
          <a:pPr algn="l"/>
          <a:r>
            <a:rPr lang="it-IT" sz="1800" dirty="0" smtClean="0"/>
            <a:t>14 marzo 2017 </a:t>
          </a:r>
          <a:r>
            <a:rPr lang="it-IT" sz="1800" dirty="0" smtClean="0">
              <a:sym typeface="Wingdings" panose="05000000000000000000" pitchFamily="2" charset="2"/>
            </a:rPr>
            <a:t> </a:t>
          </a:r>
          <a:r>
            <a:rPr lang="it-IT" sz="1800" dirty="0" smtClean="0"/>
            <a:t>Condivisione e discussione della valutazione con staff  e  in un incontro con gli stakeholder coinvolti nelle interviste</a:t>
          </a:r>
          <a:endParaRPr lang="it-IT" sz="1800" dirty="0"/>
        </a:p>
      </dgm:t>
    </dgm:pt>
    <dgm:pt modelId="{EA01C4A6-479C-4C5B-9FED-944E84403326}" type="parTrans" cxnId="{657A7A86-EA08-422C-90A1-238123ADC45D}">
      <dgm:prSet/>
      <dgm:spPr/>
      <dgm:t>
        <a:bodyPr/>
        <a:lstStyle/>
        <a:p>
          <a:endParaRPr lang="it-IT"/>
        </a:p>
      </dgm:t>
    </dgm:pt>
    <dgm:pt modelId="{FE727EF0-19B6-4896-AAE3-9E590CD900F8}" type="sibTrans" cxnId="{657A7A86-EA08-422C-90A1-238123ADC45D}">
      <dgm:prSet/>
      <dgm:spPr/>
      <dgm:t>
        <a:bodyPr/>
        <a:lstStyle/>
        <a:p>
          <a:endParaRPr lang="it-IT"/>
        </a:p>
      </dgm:t>
    </dgm:pt>
    <dgm:pt modelId="{1DFDAA4B-30D7-4FB9-914F-7C9B9C6DC4DB}">
      <dgm:prSet custT="1"/>
      <dgm:spPr/>
      <dgm:t>
        <a:bodyPr/>
        <a:lstStyle/>
        <a:p>
          <a:r>
            <a:rPr lang="it-IT" sz="1800" dirty="0" smtClean="0"/>
            <a:t>Apertura sul sito di un FORUM sul Piano di azione  </a:t>
          </a:r>
          <a:endParaRPr lang="it-IT" sz="1800" dirty="0"/>
        </a:p>
      </dgm:t>
    </dgm:pt>
    <dgm:pt modelId="{386726EF-129E-425D-A785-FC01A24155DA}" type="parTrans" cxnId="{807F266D-8C01-4D4D-A70B-8D58E86E9037}">
      <dgm:prSet/>
      <dgm:spPr/>
      <dgm:t>
        <a:bodyPr/>
        <a:lstStyle/>
        <a:p>
          <a:endParaRPr lang="it-IT"/>
        </a:p>
      </dgm:t>
    </dgm:pt>
    <dgm:pt modelId="{21B9F882-9809-42CA-A938-C9E6AA09E8E0}" type="sibTrans" cxnId="{807F266D-8C01-4D4D-A70B-8D58E86E9037}">
      <dgm:prSet/>
      <dgm:spPr/>
      <dgm:t>
        <a:bodyPr/>
        <a:lstStyle/>
        <a:p>
          <a:endParaRPr lang="it-IT"/>
        </a:p>
      </dgm:t>
    </dgm:pt>
    <dgm:pt modelId="{3A574BAD-4A69-403D-A192-4C1708870DD6}">
      <dgm:prSet phldrT="[Testo]"/>
      <dgm:spPr/>
      <dgm:t>
        <a:bodyPr/>
        <a:lstStyle/>
        <a:p>
          <a:r>
            <a:rPr lang="it-IT" dirty="0" smtClean="0"/>
            <a:t>10°</a:t>
          </a:r>
          <a:endParaRPr lang="it-IT" dirty="0"/>
        </a:p>
      </dgm:t>
    </dgm:pt>
    <dgm:pt modelId="{B099249F-E18E-4158-A6D2-3988B44EA881}" type="parTrans" cxnId="{B1AF4944-EC9E-4D45-9254-B7F928DF0FC0}">
      <dgm:prSet/>
      <dgm:spPr/>
      <dgm:t>
        <a:bodyPr/>
        <a:lstStyle/>
        <a:p>
          <a:endParaRPr lang="it-IT"/>
        </a:p>
      </dgm:t>
    </dgm:pt>
    <dgm:pt modelId="{1A172634-47DD-4CCE-8129-BFB8D9D51165}" type="sibTrans" cxnId="{B1AF4944-EC9E-4D45-9254-B7F928DF0FC0}">
      <dgm:prSet/>
      <dgm:spPr/>
      <dgm:t>
        <a:bodyPr/>
        <a:lstStyle/>
        <a:p>
          <a:endParaRPr lang="it-IT"/>
        </a:p>
      </dgm:t>
    </dgm:pt>
    <dgm:pt modelId="{63DB6DF9-FDFD-4CC4-B6BA-A38C45B5982A}">
      <dgm:prSet phldrT="[Testo]" custT="1"/>
      <dgm:spPr/>
      <dgm:t>
        <a:bodyPr/>
        <a:lstStyle/>
        <a:p>
          <a:r>
            <a:rPr lang="it-IT" sz="1800" dirty="0" smtClean="0"/>
            <a:t>Informazione e comunicazione dei risultati ad altri Istituti Professionali del territorio </a:t>
          </a:r>
          <a:endParaRPr lang="it-IT" sz="1800" dirty="0"/>
        </a:p>
      </dgm:t>
    </dgm:pt>
    <dgm:pt modelId="{F91C4AD9-BE22-4255-84C2-91369F0F7FFB}" type="parTrans" cxnId="{7126AF3D-7D59-4092-9E4C-710F51BA2E06}">
      <dgm:prSet/>
      <dgm:spPr/>
      <dgm:t>
        <a:bodyPr/>
        <a:lstStyle/>
        <a:p>
          <a:endParaRPr lang="it-IT"/>
        </a:p>
      </dgm:t>
    </dgm:pt>
    <dgm:pt modelId="{8A67D143-F804-416C-B763-ED3CF024F719}" type="sibTrans" cxnId="{7126AF3D-7D59-4092-9E4C-710F51BA2E06}">
      <dgm:prSet/>
      <dgm:spPr/>
      <dgm:t>
        <a:bodyPr/>
        <a:lstStyle/>
        <a:p>
          <a:endParaRPr lang="it-IT"/>
        </a:p>
      </dgm:t>
    </dgm:pt>
    <dgm:pt modelId="{A0A42449-BACF-4558-BAF8-A433ED0F552C}">
      <dgm:prSet phldrT="[Testo]"/>
      <dgm:spPr/>
      <dgm:t>
        <a:bodyPr/>
        <a:lstStyle/>
        <a:p>
          <a:r>
            <a:rPr lang="it-IT" dirty="0" smtClean="0"/>
            <a:t>11°</a:t>
          </a:r>
          <a:endParaRPr lang="it-IT" dirty="0"/>
        </a:p>
      </dgm:t>
    </dgm:pt>
    <dgm:pt modelId="{AA59FB35-C447-438D-8F53-1F8D314DCABA}" type="parTrans" cxnId="{AC5B3FD5-26DF-48C9-906A-5121C6B5152B}">
      <dgm:prSet/>
      <dgm:spPr/>
      <dgm:t>
        <a:bodyPr/>
        <a:lstStyle/>
        <a:p>
          <a:endParaRPr lang="it-IT"/>
        </a:p>
      </dgm:t>
    </dgm:pt>
    <dgm:pt modelId="{7784B610-821A-454D-AF27-E8EA62A3CB56}" type="sibTrans" cxnId="{AC5B3FD5-26DF-48C9-906A-5121C6B5152B}">
      <dgm:prSet/>
      <dgm:spPr/>
      <dgm:t>
        <a:bodyPr/>
        <a:lstStyle/>
        <a:p>
          <a:endParaRPr lang="it-IT"/>
        </a:p>
      </dgm:t>
    </dgm:pt>
    <dgm:pt modelId="{51936937-7B8B-47F6-9D8A-5A467246A053}">
      <dgm:prSet phldrT="[Testo]" custT="1"/>
      <dgm:spPr/>
      <dgm:t>
        <a:bodyPr/>
        <a:lstStyle/>
        <a:p>
          <a:r>
            <a:rPr lang="it-IT" sz="1800" dirty="0" smtClean="0"/>
            <a:t>Informazione e comunicazione dei risultati su stampa locale </a:t>
          </a:r>
          <a:endParaRPr lang="it-IT" sz="1800" dirty="0"/>
        </a:p>
      </dgm:t>
    </dgm:pt>
    <dgm:pt modelId="{87D0335B-1C84-4F5C-83C1-A7B0853936B8}" type="parTrans" cxnId="{F23EF1C6-1122-4443-8C74-D5607B3C4310}">
      <dgm:prSet/>
      <dgm:spPr/>
      <dgm:t>
        <a:bodyPr/>
        <a:lstStyle/>
        <a:p>
          <a:endParaRPr lang="it-IT"/>
        </a:p>
      </dgm:t>
    </dgm:pt>
    <dgm:pt modelId="{FED47D19-2FBB-4459-BBBB-3D73FA1DB486}" type="sibTrans" cxnId="{F23EF1C6-1122-4443-8C74-D5607B3C4310}">
      <dgm:prSet/>
      <dgm:spPr/>
      <dgm:t>
        <a:bodyPr/>
        <a:lstStyle/>
        <a:p>
          <a:endParaRPr lang="it-IT"/>
        </a:p>
      </dgm:t>
    </dgm:pt>
    <dgm:pt modelId="{F964717D-3B94-4D25-B91D-3964A8A07582}" type="pres">
      <dgm:prSet presAssocID="{A3BF5C93-0C35-49C9-BEC6-A6E9F740E54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3A64EBD-8AB7-4096-8BF5-F894871E9C46}" type="pres">
      <dgm:prSet presAssocID="{DE136E7A-7A69-4B30-AAD3-5C9A45FD9232}" presName="composite" presStyleCnt="0"/>
      <dgm:spPr/>
    </dgm:pt>
    <dgm:pt modelId="{DE4A3F73-DD72-4D55-B05B-09DB7BAEBCEF}" type="pres">
      <dgm:prSet presAssocID="{DE136E7A-7A69-4B30-AAD3-5C9A45FD9232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F46C2B6-D4AA-4F22-9903-B20CCAA349FA}" type="pres">
      <dgm:prSet presAssocID="{DE136E7A-7A69-4B30-AAD3-5C9A45FD9232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9BAC862-8DC5-4EF8-BAE8-EB16AAAC9660}" type="pres">
      <dgm:prSet presAssocID="{26DFDBD2-CCD3-4B0F-B196-A6F5E9488D73}" presName="sp" presStyleCnt="0"/>
      <dgm:spPr/>
    </dgm:pt>
    <dgm:pt modelId="{76844B33-8AE8-4B8F-8BD6-10B2E7C29B53}" type="pres">
      <dgm:prSet presAssocID="{4650AA6D-ADA3-4CB8-AC18-719BA774C6F8}" presName="composite" presStyleCnt="0"/>
      <dgm:spPr/>
    </dgm:pt>
    <dgm:pt modelId="{BAE44803-9B83-4D51-8953-E5FC15F308CF}" type="pres">
      <dgm:prSet presAssocID="{4650AA6D-ADA3-4CB8-AC18-719BA774C6F8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4DCA647-3586-4550-8E75-1D625163BF1B}" type="pres">
      <dgm:prSet presAssocID="{4650AA6D-ADA3-4CB8-AC18-719BA774C6F8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0334800-3811-49D2-A555-A56C6FECB71B}" type="pres">
      <dgm:prSet presAssocID="{C7550EBF-C0AD-462B-808F-1919EAE58D2E}" presName="sp" presStyleCnt="0"/>
      <dgm:spPr/>
    </dgm:pt>
    <dgm:pt modelId="{5CCA13C7-F1E3-4B7C-ADB7-0028668CB74B}" type="pres">
      <dgm:prSet presAssocID="{42541CB5-0670-41C5-A7C3-A8F2EF90A24C}" presName="composite" presStyleCnt="0"/>
      <dgm:spPr/>
    </dgm:pt>
    <dgm:pt modelId="{D34BE70C-D407-4246-8CD4-E09E0B0245D5}" type="pres">
      <dgm:prSet presAssocID="{42541CB5-0670-41C5-A7C3-A8F2EF90A24C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E34275F-ADB1-4E25-A6F0-61B95680B4C2}" type="pres">
      <dgm:prSet presAssocID="{42541CB5-0670-41C5-A7C3-A8F2EF90A24C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2C609E2-5EF9-42B3-BB6E-AA1CB6B31E73}" type="pres">
      <dgm:prSet presAssocID="{A4E575CE-9A30-4DD8-9FF4-DC22F41F154A}" presName="sp" presStyleCnt="0"/>
      <dgm:spPr/>
    </dgm:pt>
    <dgm:pt modelId="{00D962AE-C461-4DBF-9130-C80AAF28BE60}" type="pres">
      <dgm:prSet presAssocID="{3A574BAD-4A69-403D-A192-4C1708870DD6}" presName="composite" presStyleCnt="0"/>
      <dgm:spPr/>
    </dgm:pt>
    <dgm:pt modelId="{95AE9502-65A4-4FF1-9A36-A91794A35086}" type="pres">
      <dgm:prSet presAssocID="{3A574BAD-4A69-403D-A192-4C1708870DD6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147D1B8-C94B-4A81-9D18-FCDB051F293A}" type="pres">
      <dgm:prSet presAssocID="{3A574BAD-4A69-403D-A192-4C1708870DD6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ED39127-23CE-4898-A264-E505CB585B48}" type="pres">
      <dgm:prSet presAssocID="{1A172634-47DD-4CCE-8129-BFB8D9D51165}" presName="sp" presStyleCnt="0"/>
      <dgm:spPr/>
    </dgm:pt>
    <dgm:pt modelId="{52F0604C-F9D3-4C66-81A8-7B8906A410A9}" type="pres">
      <dgm:prSet presAssocID="{A0A42449-BACF-4558-BAF8-A433ED0F552C}" presName="composite" presStyleCnt="0"/>
      <dgm:spPr/>
    </dgm:pt>
    <dgm:pt modelId="{3603CE13-13C3-4414-BD1E-4886282BD497}" type="pres">
      <dgm:prSet presAssocID="{A0A42449-BACF-4558-BAF8-A433ED0F552C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0DD7F72-BD5C-4736-B548-B9F2531CA69C}" type="pres">
      <dgm:prSet presAssocID="{A0A42449-BACF-4558-BAF8-A433ED0F552C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435A1E9-DF0F-42BA-BE10-8DD4CF12A786}" type="presOf" srcId="{BA2C4C9E-6028-4B4D-B354-60AFD6708399}" destId="{44DCA647-3586-4550-8E75-1D625163BF1B}" srcOrd="0" destOrd="0" presId="urn:microsoft.com/office/officeart/2005/8/layout/chevron2"/>
    <dgm:cxn modelId="{807F266D-8C01-4D4D-A70B-8D58E86E9037}" srcId="{4650AA6D-ADA3-4CB8-AC18-719BA774C6F8}" destId="{1DFDAA4B-30D7-4FB9-914F-7C9B9C6DC4DB}" srcOrd="1" destOrd="0" parTransId="{386726EF-129E-425D-A785-FC01A24155DA}" sibTransId="{21B9F882-9809-42CA-A938-C9E6AA09E8E0}"/>
    <dgm:cxn modelId="{37181E04-2290-480F-B581-7239B0827450}" srcId="{A3BF5C93-0C35-49C9-BEC6-A6E9F740E54F}" destId="{42541CB5-0670-41C5-A7C3-A8F2EF90A24C}" srcOrd="2" destOrd="0" parTransId="{A499DD1D-D5D6-46FA-844E-0165DA3EAFCD}" sibTransId="{A4E575CE-9A30-4DD8-9FF4-DC22F41F154A}"/>
    <dgm:cxn modelId="{0B2B6C84-4958-4E28-AFE3-9BC3F6132F0D}" type="presOf" srcId="{51936937-7B8B-47F6-9D8A-5A467246A053}" destId="{D0DD7F72-BD5C-4736-B548-B9F2531CA69C}" srcOrd="0" destOrd="0" presId="urn:microsoft.com/office/officeart/2005/8/layout/chevron2"/>
    <dgm:cxn modelId="{AC5B3FD5-26DF-48C9-906A-5121C6B5152B}" srcId="{A3BF5C93-0C35-49C9-BEC6-A6E9F740E54F}" destId="{A0A42449-BACF-4558-BAF8-A433ED0F552C}" srcOrd="4" destOrd="0" parTransId="{AA59FB35-C447-438D-8F53-1F8D314DCABA}" sibTransId="{7784B610-821A-454D-AF27-E8EA62A3CB56}"/>
    <dgm:cxn modelId="{7AA58AD2-2761-4E7D-AD6B-3B7A20EFE5B6}" type="presOf" srcId="{DE136E7A-7A69-4B30-AAD3-5C9A45FD9232}" destId="{DE4A3F73-DD72-4D55-B05B-09DB7BAEBCEF}" srcOrd="0" destOrd="0" presId="urn:microsoft.com/office/officeart/2005/8/layout/chevron2"/>
    <dgm:cxn modelId="{B996F2C1-9C0B-4A10-9D5C-8593D32489E1}" type="presOf" srcId="{A0A42449-BACF-4558-BAF8-A433ED0F552C}" destId="{3603CE13-13C3-4414-BD1E-4886282BD497}" srcOrd="0" destOrd="0" presId="urn:microsoft.com/office/officeart/2005/8/layout/chevron2"/>
    <dgm:cxn modelId="{03DFC6FC-2E24-41F1-B191-802E0022A0E6}" type="presOf" srcId="{63DB6DF9-FDFD-4CC4-B6BA-A38C45B5982A}" destId="{5147D1B8-C94B-4A81-9D18-FCDB051F293A}" srcOrd="0" destOrd="0" presId="urn:microsoft.com/office/officeart/2005/8/layout/chevron2"/>
    <dgm:cxn modelId="{7065D52B-328F-4E65-B201-5D9C78A58498}" type="presOf" srcId="{42541CB5-0670-41C5-A7C3-A8F2EF90A24C}" destId="{D34BE70C-D407-4246-8CD4-E09E0B0245D5}" srcOrd="0" destOrd="0" presId="urn:microsoft.com/office/officeart/2005/8/layout/chevron2"/>
    <dgm:cxn modelId="{7126AF3D-7D59-4092-9E4C-710F51BA2E06}" srcId="{3A574BAD-4A69-403D-A192-4C1708870DD6}" destId="{63DB6DF9-FDFD-4CC4-B6BA-A38C45B5982A}" srcOrd="0" destOrd="0" parTransId="{F91C4AD9-BE22-4255-84C2-91369F0F7FFB}" sibTransId="{8A67D143-F804-416C-B763-ED3CF024F719}"/>
    <dgm:cxn modelId="{C29CAAF8-8556-45E0-960E-CAE257441A98}" srcId="{A3BF5C93-0C35-49C9-BEC6-A6E9F740E54F}" destId="{DE136E7A-7A69-4B30-AAD3-5C9A45FD9232}" srcOrd="0" destOrd="0" parTransId="{62ABB40A-C411-45A8-A326-3ED48D183F90}" sibTransId="{26DFDBD2-CCD3-4B0F-B196-A6F5E9488D73}"/>
    <dgm:cxn modelId="{4C920B5E-21E0-4863-BDF2-CC352F54D551}" srcId="{A3BF5C93-0C35-49C9-BEC6-A6E9F740E54F}" destId="{4650AA6D-ADA3-4CB8-AC18-719BA774C6F8}" srcOrd="1" destOrd="0" parTransId="{0EFDAFC7-A688-453C-9563-7BA6FC5395E4}" sibTransId="{C7550EBF-C0AD-462B-808F-1919EAE58D2E}"/>
    <dgm:cxn modelId="{3E8C4913-EC77-460A-8713-3EB73F5AB0D3}" type="presOf" srcId="{A3BF5C93-0C35-49C9-BEC6-A6E9F740E54F}" destId="{F964717D-3B94-4D25-B91D-3964A8A07582}" srcOrd="0" destOrd="0" presId="urn:microsoft.com/office/officeart/2005/8/layout/chevron2"/>
    <dgm:cxn modelId="{A1F6EFC5-B604-4AD8-8D50-7C6245D0EAD8}" srcId="{DE136E7A-7A69-4B30-AAD3-5C9A45FD9232}" destId="{43940A53-E576-4B0A-8CD5-1BD968F49426}" srcOrd="0" destOrd="0" parTransId="{9B3CB3F9-1283-4E6A-8387-CC63ACEFC717}" sibTransId="{3F15268E-F7C9-4483-8D5A-BC6DBE28B906}"/>
    <dgm:cxn modelId="{D9D802C6-0DEC-48A5-95FC-EA9F9E62E1D6}" type="presOf" srcId="{3A574BAD-4A69-403D-A192-4C1708870DD6}" destId="{95AE9502-65A4-4FF1-9A36-A91794A35086}" srcOrd="0" destOrd="0" presId="urn:microsoft.com/office/officeart/2005/8/layout/chevron2"/>
    <dgm:cxn modelId="{52599669-7597-4242-B510-F17F6B267B0C}" type="presOf" srcId="{4650AA6D-ADA3-4CB8-AC18-719BA774C6F8}" destId="{BAE44803-9B83-4D51-8953-E5FC15F308CF}" srcOrd="0" destOrd="0" presId="urn:microsoft.com/office/officeart/2005/8/layout/chevron2"/>
    <dgm:cxn modelId="{00552968-7FB7-43D7-9686-005A73802126}" type="presOf" srcId="{1DFDAA4B-30D7-4FB9-914F-7C9B9C6DC4DB}" destId="{44DCA647-3586-4550-8E75-1D625163BF1B}" srcOrd="0" destOrd="1" presId="urn:microsoft.com/office/officeart/2005/8/layout/chevron2"/>
    <dgm:cxn modelId="{657A7A86-EA08-422C-90A1-238123ADC45D}" srcId="{42541CB5-0670-41C5-A7C3-A8F2EF90A24C}" destId="{D088D243-A195-44C3-9404-2925DBEC231A}" srcOrd="0" destOrd="0" parTransId="{EA01C4A6-479C-4C5B-9FED-944E84403326}" sibTransId="{FE727EF0-19B6-4896-AAE3-9E590CD900F8}"/>
    <dgm:cxn modelId="{44F92373-3E33-41C1-A21B-B8D94DC0AFDC}" type="presOf" srcId="{43940A53-E576-4B0A-8CD5-1BD968F49426}" destId="{4F46C2B6-D4AA-4F22-9903-B20CCAA349FA}" srcOrd="0" destOrd="0" presId="urn:microsoft.com/office/officeart/2005/8/layout/chevron2"/>
    <dgm:cxn modelId="{B1AF4944-EC9E-4D45-9254-B7F928DF0FC0}" srcId="{A3BF5C93-0C35-49C9-BEC6-A6E9F740E54F}" destId="{3A574BAD-4A69-403D-A192-4C1708870DD6}" srcOrd="3" destOrd="0" parTransId="{B099249F-E18E-4158-A6D2-3988B44EA881}" sibTransId="{1A172634-47DD-4CCE-8129-BFB8D9D51165}"/>
    <dgm:cxn modelId="{99F69C61-E5DB-4AC9-B00C-56743094DCF0}" srcId="{4650AA6D-ADA3-4CB8-AC18-719BA774C6F8}" destId="{BA2C4C9E-6028-4B4D-B354-60AFD6708399}" srcOrd="0" destOrd="0" parTransId="{01B342E1-0378-4D14-BC63-479A917519F2}" sibTransId="{1972FE35-5467-42F7-83A2-1EA0DD9000BC}"/>
    <dgm:cxn modelId="{F23EF1C6-1122-4443-8C74-D5607B3C4310}" srcId="{A0A42449-BACF-4558-BAF8-A433ED0F552C}" destId="{51936937-7B8B-47F6-9D8A-5A467246A053}" srcOrd="0" destOrd="0" parTransId="{87D0335B-1C84-4F5C-83C1-A7B0853936B8}" sibTransId="{FED47D19-2FBB-4459-BBBB-3D73FA1DB486}"/>
    <dgm:cxn modelId="{78B8C640-8BF3-4FDB-BE6F-4ACF1143260E}" type="presOf" srcId="{D088D243-A195-44C3-9404-2925DBEC231A}" destId="{AE34275F-ADB1-4E25-A6F0-61B95680B4C2}" srcOrd="0" destOrd="0" presId="urn:microsoft.com/office/officeart/2005/8/layout/chevron2"/>
    <dgm:cxn modelId="{7C8712D3-2306-45F2-B7E9-288518CB046E}" type="presParOf" srcId="{F964717D-3B94-4D25-B91D-3964A8A07582}" destId="{83A64EBD-8AB7-4096-8BF5-F894871E9C46}" srcOrd="0" destOrd="0" presId="urn:microsoft.com/office/officeart/2005/8/layout/chevron2"/>
    <dgm:cxn modelId="{DDA8F78D-B98F-4BB6-A1AD-DCC59FEFD111}" type="presParOf" srcId="{83A64EBD-8AB7-4096-8BF5-F894871E9C46}" destId="{DE4A3F73-DD72-4D55-B05B-09DB7BAEBCEF}" srcOrd="0" destOrd="0" presId="urn:microsoft.com/office/officeart/2005/8/layout/chevron2"/>
    <dgm:cxn modelId="{9F865944-C811-4E9B-93BD-1367A50C4004}" type="presParOf" srcId="{83A64EBD-8AB7-4096-8BF5-F894871E9C46}" destId="{4F46C2B6-D4AA-4F22-9903-B20CCAA349FA}" srcOrd="1" destOrd="0" presId="urn:microsoft.com/office/officeart/2005/8/layout/chevron2"/>
    <dgm:cxn modelId="{ABC629E0-5E19-4675-AD99-BCE23F3CAB2A}" type="presParOf" srcId="{F964717D-3B94-4D25-B91D-3964A8A07582}" destId="{99BAC862-8DC5-4EF8-BAE8-EB16AAAC9660}" srcOrd="1" destOrd="0" presId="urn:microsoft.com/office/officeart/2005/8/layout/chevron2"/>
    <dgm:cxn modelId="{2F4B0AD4-D4A1-416C-83E7-C60D0C64A3D0}" type="presParOf" srcId="{F964717D-3B94-4D25-B91D-3964A8A07582}" destId="{76844B33-8AE8-4B8F-8BD6-10B2E7C29B53}" srcOrd="2" destOrd="0" presId="urn:microsoft.com/office/officeart/2005/8/layout/chevron2"/>
    <dgm:cxn modelId="{6B373A24-42C0-445B-840D-422ACBDAEEE6}" type="presParOf" srcId="{76844B33-8AE8-4B8F-8BD6-10B2E7C29B53}" destId="{BAE44803-9B83-4D51-8953-E5FC15F308CF}" srcOrd="0" destOrd="0" presId="urn:microsoft.com/office/officeart/2005/8/layout/chevron2"/>
    <dgm:cxn modelId="{B4577E8B-AC2E-440F-BED1-0594C8AF7F61}" type="presParOf" srcId="{76844B33-8AE8-4B8F-8BD6-10B2E7C29B53}" destId="{44DCA647-3586-4550-8E75-1D625163BF1B}" srcOrd="1" destOrd="0" presId="urn:microsoft.com/office/officeart/2005/8/layout/chevron2"/>
    <dgm:cxn modelId="{A8309325-8F0B-46A0-A33F-3BB2005633C1}" type="presParOf" srcId="{F964717D-3B94-4D25-B91D-3964A8A07582}" destId="{70334800-3811-49D2-A555-A56C6FECB71B}" srcOrd="3" destOrd="0" presId="urn:microsoft.com/office/officeart/2005/8/layout/chevron2"/>
    <dgm:cxn modelId="{3FB2F34E-ADCA-4D34-AA4B-17954D7702D0}" type="presParOf" srcId="{F964717D-3B94-4D25-B91D-3964A8A07582}" destId="{5CCA13C7-F1E3-4B7C-ADB7-0028668CB74B}" srcOrd="4" destOrd="0" presId="urn:microsoft.com/office/officeart/2005/8/layout/chevron2"/>
    <dgm:cxn modelId="{ABEEF5C3-1A19-49C5-BB0B-6046BF850A60}" type="presParOf" srcId="{5CCA13C7-F1E3-4B7C-ADB7-0028668CB74B}" destId="{D34BE70C-D407-4246-8CD4-E09E0B0245D5}" srcOrd="0" destOrd="0" presId="urn:microsoft.com/office/officeart/2005/8/layout/chevron2"/>
    <dgm:cxn modelId="{AD361C96-9332-4C3D-B6F9-8946C1822929}" type="presParOf" srcId="{5CCA13C7-F1E3-4B7C-ADB7-0028668CB74B}" destId="{AE34275F-ADB1-4E25-A6F0-61B95680B4C2}" srcOrd="1" destOrd="0" presId="urn:microsoft.com/office/officeart/2005/8/layout/chevron2"/>
    <dgm:cxn modelId="{86E58F7F-64C1-4D9C-B20E-3D327EF5DD82}" type="presParOf" srcId="{F964717D-3B94-4D25-B91D-3964A8A07582}" destId="{E2C609E2-5EF9-42B3-BB6E-AA1CB6B31E73}" srcOrd="5" destOrd="0" presId="urn:microsoft.com/office/officeart/2005/8/layout/chevron2"/>
    <dgm:cxn modelId="{7261A96C-B77B-4221-8321-EC45522E8917}" type="presParOf" srcId="{F964717D-3B94-4D25-B91D-3964A8A07582}" destId="{00D962AE-C461-4DBF-9130-C80AAF28BE60}" srcOrd="6" destOrd="0" presId="urn:microsoft.com/office/officeart/2005/8/layout/chevron2"/>
    <dgm:cxn modelId="{7175D6BC-9DF5-422D-85ED-6B06F3D5EC96}" type="presParOf" srcId="{00D962AE-C461-4DBF-9130-C80AAF28BE60}" destId="{95AE9502-65A4-4FF1-9A36-A91794A35086}" srcOrd="0" destOrd="0" presId="urn:microsoft.com/office/officeart/2005/8/layout/chevron2"/>
    <dgm:cxn modelId="{473F9A54-261A-4541-BF7C-AD9056A73017}" type="presParOf" srcId="{00D962AE-C461-4DBF-9130-C80AAF28BE60}" destId="{5147D1B8-C94B-4A81-9D18-FCDB051F293A}" srcOrd="1" destOrd="0" presId="urn:microsoft.com/office/officeart/2005/8/layout/chevron2"/>
    <dgm:cxn modelId="{D85E1FBF-E0F0-49EB-B8E8-C9CFC2C2C89A}" type="presParOf" srcId="{F964717D-3B94-4D25-B91D-3964A8A07582}" destId="{BED39127-23CE-4898-A264-E505CB585B48}" srcOrd="7" destOrd="0" presId="urn:microsoft.com/office/officeart/2005/8/layout/chevron2"/>
    <dgm:cxn modelId="{321572FE-5AFF-4E8F-99AA-FFF4A3156A01}" type="presParOf" srcId="{F964717D-3B94-4D25-B91D-3964A8A07582}" destId="{52F0604C-F9D3-4C66-81A8-7B8906A410A9}" srcOrd="8" destOrd="0" presId="urn:microsoft.com/office/officeart/2005/8/layout/chevron2"/>
    <dgm:cxn modelId="{B7A8B8F8-ED37-4CD6-B6C0-E15527FA911B}" type="presParOf" srcId="{52F0604C-F9D3-4C66-81A8-7B8906A410A9}" destId="{3603CE13-13C3-4414-BD1E-4886282BD497}" srcOrd="0" destOrd="0" presId="urn:microsoft.com/office/officeart/2005/8/layout/chevron2"/>
    <dgm:cxn modelId="{CD12913A-C078-4CBA-B8E4-A21DF16E074D}" type="presParOf" srcId="{52F0604C-F9D3-4C66-81A8-7B8906A410A9}" destId="{D0DD7F72-BD5C-4736-B548-B9F2531CA69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539A99-26DE-4F50-96E1-BCA04ABEC733}" type="doc">
      <dgm:prSet loTypeId="urn:microsoft.com/office/officeart/2005/8/layout/pyramid2" loCatId="list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it-IT"/>
        </a:p>
      </dgm:t>
    </dgm:pt>
    <dgm:pt modelId="{595DD42F-732F-4D15-8C88-FDB66613CE10}">
      <dgm:prSet phldrT="[Testo]"/>
      <dgm:spPr/>
      <dgm:t>
        <a:bodyPr/>
        <a:lstStyle/>
        <a:p>
          <a:r>
            <a:rPr lang="it-IT" dirty="0" smtClean="0"/>
            <a:t>…si pianificano azioni di miglioramento</a:t>
          </a:r>
          <a:endParaRPr lang="it-IT" dirty="0"/>
        </a:p>
      </dgm:t>
    </dgm:pt>
    <dgm:pt modelId="{123F9D6B-0140-4DD8-A9F0-11A8128B8CD5}" type="parTrans" cxnId="{6348CC26-377E-4D30-B7B5-B9AF05ACA2AD}">
      <dgm:prSet/>
      <dgm:spPr/>
      <dgm:t>
        <a:bodyPr/>
        <a:lstStyle/>
        <a:p>
          <a:endParaRPr lang="it-IT"/>
        </a:p>
      </dgm:t>
    </dgm:pt>
    <dgm:pt modelId="{4E59AE61-E0A4-44BD-A3D4-B1A815DA9525}" type="sibTrans" cxnId="{6348CC26-377E-4D30-B7B5-B9AF05ACA2AD}">
      <dgm:prSet/>
      <dgm:spPr/>
      <dgm:t>
        <a:bodyPr/>
        <a:lstStyle/>
        <a:p>
          <a:endParaRPr lang="it-IT"/>
        </a:p>
      </dgm:t>
    </dgm:pt>
    <dgm:pt modelId="{C47AA953-AB6D-430E-9EC3-C3FF607BADCC}">
      <dgm:prSet phldrT="[Testo]"/>
      <dgm:spPr/>
      <dgm:t>
        <a:bodyPr/>
        <a:lstStyle/>
        <a:p>
          <a:r>
            <a:rPr lang="it-IT" dirty="0" err="1" smtClean="0"/>
            <a:t>Metavalutazione</a:t>
          </a:r>
          <a:endParaRPr lang="it-IT" dirty="0"/>
        </a:p>
      </dgm:t>
    </dgm:pt>
    <dgm:pt modelId="{38AAC957-3ED6-436E-8543-502D306E24C7}" type="parTrans" cxnId="{F977150E-A6DD-4EF0-A783-BC5C00527452}">
      <dgm:prSet/>
      <dgm:spPr/>
      <dgm:t>
        <a:bodyPr/>
        <a:lstStyle/>
        <a:p>
          <a:endParaRPr lang="it-IT"/>
        </a:p>
      </dgm:t>
    </dgm:pt>
    <dgm:pt modelId="{ECAB7E29-1625-4709-A950-4EF3C6DF9ADF}" type="sibTrans" cxnId="{F977150E-A6DD-4EF0-A783-BC5C00527452}">
      <dgm:prSet/>
      <dgm:spPr/>
      <dgm:t>
        <a:bodyPr/>
        <a:lstStyle/>
        <a:p>
          <a:endParaRPr lang="it-IT"/>
        </a:p>
      </dgm:t>
    </dgm:pt>
    <dgm:pt modelId="{852C59DE-7D1D-4CD3-82CF-E83102498A6C}">
      <dgm:prSet phldrT="[Testo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it-IT" dirty="0"/>
        </a:p>
      </dgm:t>
    </dgm:pt>
    <dgm:pt modelId="{C2192FA4-8C46-4381-A084-B2B3528C67FB}" type="parTrans" cxnId="{5BD3489B-6E78-4944-B98D-BF0C93426678}">
      <dgm:prSet/>
      <dgm:spPr/>
      <dgm:t>
        <a:bodyPr/>
        <a:lstStyle/>
        <a:p>
          <a:endParaRPr lang="it-IT"/>
        </a:p>
      </dgm:t>
    </dgm:pt>
    <dgm:pt modelId="{221C2469-2D27-45B4-A9B6-FB67D7E577AC}" type="sibTrans" cxnId="{5BD3489B-6E78-4944-B98D-BF0C93426678}">
      <dgm:prSet/>
      <dgm:spPr/>
      <dgm:t>
        <a:bodyPr/>
        <a:lstStyle/>
        <a:p>
          <a:endParaRPr lang="it-IT"/>
        </a:p>
      </dgm:t>
    </dgm:pt>
    <dgm:pt modelId="{9FB59D2E-8CAD-460C-84EE-F168EEC8D779}" type="pres">
      <dgm:prSet presAssocID="{70539A99-26DE-4F50-96E1-BCA04ABEC733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it-IT"/>
        </a:p>
      </dgm:t>
    </dgm:pt>
    <dgm:pt modelId="{5B2DEDAB-9803-4E30-8605-8F3E2D107026}" type="pres">
      <dgm:prSet presAssocID="{70539A99-26DE-4F50-96E1-BCA04ABEC733}" presName="pyramid" presStyleLbl="node1" presStyleIdx="0" presStyleCnt="1" custScaleY="88593" custLinFactNeighborX="-4515" custLinFactNeighborY="-40364"/>
      <dgm:spPr/>
    </dgm:pt>
    <dgm:pt modelId="{AAF50680-EEED-4AFF-8401-903FA25CDA31}" type="pres">
      <dgm:prSet presAssocID="{70539A99-26DE-4F50-96E1-BCA04ABEC733}" presName="theList" presStyleCnt="0"/>
      <dgm:spPr/>
    </dgm:pt>
    <dgm:pt modelId="{DEF76449-80E4-4B6D-8274-2A57D777496B}" type="pres">
      <dgm:prSet presAssocID="{595DD42F-732F-4D15-8C88-FDB66613CE10}" presName="aNode" presStyleLbl="fgAcc1" presStyleIdx="0" presStyleCnt="3" custScaleY="30376" custLinFactY="45978" custLinFactNeighborX="-2987" custLinFactNeighborY="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A305976-AEEE-4BE3-A999-0DBBF3E21C61}" type="pres">
      <dgm:prSet presAssocID="{595DD42F-732F-4D15-8C88-FDB66613CE10}" presName="aSpace" presStyleCnt="0"/>
      <dgm:spPr/>
    </dgm:pt>
    <dgm:pt modelId="{61894129-0CDF-414F-8BCF-AE22756804B8}" type="pres">
      <dgm:prSet presAssocID="{852C59DE-7D1D-4CD3-82CF-E83102498A6C}" presName="aNode" presStyleLbl="fgAcc1" presStyleIdx="1" presStyleCnt="3" custScaleX="80809" custScaleY="31461" custLinFactY="37920" custLinFactNeighborX="36519" custLinFactNeighborY="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C77E57E-287D-464D-BA36-95B12455DCC0}" type="pres">
      <dgm:prSet presAssocID="{852C59DE-7D1D-4CD3-82CF-E83102498A6C}" presName="aSpace" presStyleCnt="0"/>
      <dgm:spPr/>
    </dgm:pt>
    <dgm:pt modelId="{6F580BE5-6167-4CC1-ABA7-C4F04032171E}" type="pres">
      <dgm:prSet presAssocID="{C47AA953-AB6D-430E-9EC3-C3FF607BADCC}" presName="aNode" presStyleLbl="fgAcc1" presStyleIdx="2" presStyleCnt="3" custScaleY="30376" custLinFactNeighborX="-60231" custLinFactNeighborY="5363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3793B65-6705-4952-B782-4ACE25D8F121}" type="pres">
      <dgm:prSet presAssocID="{C47AA953-AB6D-430E-9EC3-C3FF607BADCC}" presName="aSpace" presStyleCnt="0"/>
      <dgm:spPr/>
    </dgm:pt>
  </dgm:ptLst>
  <dgm:cxnLst>
    <dgm:cxn modelId="{F977150E-A6DD-4EF0-A783-BC5C00527452}" srcId="{70539A99-26DE-4F50-96E1-BCA04ABEC733}" destId="{C47AA953-AB6D-430E-9EC3-C3FF607BADCC}" srcOrd="2" destOrd="0" parTransId="{38AAC957-3ED6-436E-8543-502D306E24C7}" sibTransId="{ECAB7E29-1625-4709-A950-4EF3C6DF9ADF}"/>
    <dgm:cxn modelId="{7F11F480-4FE5-4A52-B25A-C4350138F726}" type="presOf" srcId="{595DD42F-732F-4D15-8C88-FDB66613CE10}" destId="{DEF76449-80E4-4B6D-8274-2A57D777496B}" srcOrd="0" destOrd="0" presId="urn:microsoft.com/office/officeart/2005/8/layout/pyramid2"/>
    <dgm:cxn modelId="{4345BEC3-DC51-402F-A1E5-146C64D6FEB3}" type="presOf" srcId="{C47AA953-AB6D-430E-9EC3-C3FF607BADCC}" destId="{6F580BE5-6167-4CC1-ABA7-C4F04032171E}" srcOrd="0" destOrd="0" presId="urn:microsoft.com/office/officeart/2005/8/layout/pyramid2"/>
    <dgm:cxn modelId="{6348CC26-377E-4D30-B7B5-B9AF05ACA2AD}" srcId="{70539A99-26DE-4F50-96E1-BCA04ABEC733}" destId="{595DD42F-732F-4D15-8C88-FDB66613CE10}" srcOrd="0" destOrd="0" parTransId="{123F9D6B-0140-4DD8-A9F0-11A8128B8CD5}" sibTransId="{4E59AE61-E0A4-44BD-A3D4-B1A815DA9525}"/>
    <dgm:cxn modelId="{F61CDEB8-3F35-4EC4-A522-48A2F28F5520}" type="presOf" srcId="{852C59DE-7D1D-4CD3-82CF-E83102498A6C}" destId="{61894129-0CDF-414F-8BCF-AE22756804B8}" srcOrd="0" destOrd="0" presId="urn:microsoft.com/office/officeart/2005/8/layout/pyramid2"/>
    <dgm:cxn modelId="{190DE5FF-7C27-4744-8BCB-CE6A77FD8AFF}" type="presOf" srcId="{70539A99-26DE-4F50-96E1-BCA04ABEC733}" destId="{9FB59D2E-8CAD-460C-84EE-F168EEC8D779}" srcOrd="0" destOrd="0" presId="urn:microsoft.com/office/officeart/2005/8/layout/pyramid2"/>
    <dgm:cxn modelId="{5BD3489B-6E78-4944-B98D-BF0C93426678}" srcId="{70539A99-26DE-4F50-96E1-BCA04ABEC733}" destId="{852C59DE-7D1D-4CD3-82CF-E83102498A6C}" srcOrd="1" destOrd="0" parTransId="{C2192FA4-8C46-4381-A084-B2B3528C67FB}" sibTransId="{221C2469-2D27-45B4-A9B6-FB67D7E577AC}"/>
    <dgm:cxn modelId="{FA3E0561-133E-4481-BF78-EB366A200CC6}" type="presParOf" srcId="{9FB59D2E-8CAD-460C-84EE-F168EEC8D779}" destId="{5B2DEDAB-9803-4E30-8605-8F3E2D107026}" srcOrd="0" destOrd="0" presId="urn:microsoft.com/office/officeart/2005/8/layout/pyramid2"/>
    <dgm:cxn modelId="{890942F9-161B-452B-BB4D-CE374CD4CBC9}" type="presParOf" srcId="{9FB59D2E-8CAD-460C-84EE-F168EEC8D779}" destId="{AAF50680-EEED-4AFF-8401-903FA25CDA31}" srcOrd="1" destOrd="0" presId="urn:microsoft.com/office/officeart/2005/8/layout/pyramid2"/>
    <dgm:cxn modelId="{1804627F-A132-4F45-BB07-878E3135270F}" type="presParOf" srcId="{AAF50680-EEED-4AFF-8401-903FA25CDA31}" destId="{DEF76449-80E4-4B6D-8274-2A57D777496B}" srcOrd="0" destOrd="0" presId="urn:microsoft.com/office/officeart/2005/8/layout/pyramid2"/>
    <dgm:cxn modelId="{A9A9B3C1-4FA3-42B0-BFD9-8E511C7D0CE3}" type="presParOf" srcId="{AAF50680-EEED-4AFF-8401-903FA25CDA31}" destId="{6A305976-AEEE-4BE3-A999-0DBBF3E21C61}" srcOrd="1" destOrd="0" presId="urn:microsoft.com/office/officeart/2005/8/layout/pyramid2"/>
    <dgm:cxn modelId="{0FF9F539-BA17-46D1-A09F-C16C86C2B6E0}" type="presParOf" srcId="{AAF50680-EEED-4AFF-8401-903FA25CDA31}" destId="{61894129-0CDF-414F-8BCF-AE22756804B8}" srcOrd="2" destOrd="0" presId="urn:microsoft.com/office/officeart/2005/8/layout/pyramid2"/>
    <dgm:cxn modelId="{17BD549C-F5BF-4EC9-9F18-E4CF049DE381}" type="presParOf" srcId="{AAF50680-EEED-4AFF-8401-903FA25CDA31}" destId="{4C77E57E-287D-464D-BA36-95B12455DCC0}" srcOrd="3" destOrd="0" presId="urn:microsoft.com/office/officeart/2005/8/layout/pyramid2"/>
    <dgm:cxn modelId="{3E269923-AF37-401B-BB09-74C7DEB13CAE}" type="presParOf" srcId="{AAF50680-EEED-4AFF-8401-903FA25CDA31}" destId="{6F580BE5-6167-4CC1-ABA7-C4F04032171E}" srcOrd="4" destOrd="0" presId="urn:microsoft.com/office/officeart/2005/8/layout/pyramid2"/>
    <dgm:cxn modelId="{A1D40062-9F76-4902-8826-4CBFF189D5F4}" type="presParOf" srcId="{AAF50680-EEED-4AFF-8401-903FA25CDA31}" destId="{23793B65-6705-4952-B782-4ACE25D8F121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61536A-6F3D-401F-9117-920D72FFAAC9}" type="doc">
      <dgm:prSet loTypeId="urn:microsoft.com/office/officeart/2005/8/layout/hList6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it-IT"/>
        </a:p>
      </dgm:t>
    </dgm:pt>
    <dgm:pt modelId="{D239526B-FA14-41E2-A99D-8BAFAF1ECB22}">
      <dgm:prSet phldrT="[Testo]" custT="1"/>
      <dgm:spPr/>
      <dgm:t>
        <a:bodyPr/>
        <a:lstStyle/>
        <a:p>
          <a:r>
            <a:rPr lang="it-IT" sz="1400" b="1" dirty="0" smtClean="0">
              <a:solidFill>
                <a:schemeClr val="tx1"/>
              </a:solidFill>
            </a:rPr>
            <a:t>USR Veneto</a:t>
          </a:r>
        </a:p>
        <a:p>
          <a:r>
            <a:rPr lang="it-IT" sz="1400" dirty="0" smtClean="0">
              <a:solidFill>
                <a:schemeClr val="tx1"/>
              </a:solidFill>
            </a:rPr>
            <a:t>Dott.ssa </a:t>
          </a:r>
          <a:r>
            <a:rPr lang="it-IT" sz="1400" dirty="0" err="1" smtClean="0">
              <a:solidFill>
                <a:schemeClr val="tx1"/>
              </a:solidFill>
            </a:rPr>
            <a:t>Bettiol</a:t>
          </a:r>
          <a:endParaRPr lang="it-IT" sz="1800" dirty="0" smtClean="0">
            <a:solidFill>
              <a:schemeClr val="tx1"/>
            </a:solidFill>
          </a:endParaRPr>
        </a:p>
      </dgm:t>
    </dgm:pt>
    <dgm:pt modelId="{F2F07DB7-DAAA-43F7-86C1-C6A487E9895B}" type="parTrans" cxnId="{EF7D1053-4A25-42F1-A0A6-FC2EBB23D806}">
      <dgm:prSet/>
      <dgm:spPr/>
      <dgm:t>
        <a:bodyPr/>
        <a:lstStyle/>
        <a:p>
          <a:endParaRPr lang="it-IT"/>
        </a:p>
      </dgm:t>
    </dgm:pt>
    <dgm:pt modelId="{9D64257F-93B2-434D-9B9B-1C97F90A461D}" type="sibTrans" cxnId="{EF7D1053-4A25-42F1-A0A6-FC2EBB23D806}">
      <dgm:prSet/>
      <dgm:spPr/>
      <dgm:t>
        <a:bodyPr/>
        <a:lstStyle/>
        <a:p>
          <a:endParaRPr lang="it-IT"/>
        </a:p>
      </dgm:t>
    </dgm:pt>
    <dgm:pt modelId="{4EB96EF5-C900-4898-9BDE-7D7328084D2B}">
      <dgm:prSet phldrT="[Testo]" custT="1"/>
      <dgm:spPr/>
      <dgm:t>
        <a:bodyPr/>
        <a:lstStyle/>
        <a:p>
          <a:pPr algn="ctr"/>
          <a:r>
            <a:rPr lang="it-IT" sz="1400" b="1" dirty="0" smtClean="0">
              <a:solidFill>
                <a:schemeClr val="tx1"/>
              </a:solidFill>
            </a:rPr>
            <a:t>Dirigente Scolastico</a:t>
          </a:r>
        </a:p>
        <a:p>
          <a:pPr algn="ctr"/>
          <a:r>
            <a:rPr lang="it-IT" sz="1400" dirty="0" smtClean="0">
              <a:solidFill>
                <a:schemeClr val="tx1"/>
              </a:solidFill>
            </a:rPr>
            <a:t>I.S. Giorgi-Fermi</a:t>
          </a:r>
        </a:p>
        <a:p>
          <a:pPr algn="ctr"/>
          <a:r>
            <a:rPr lang="it-IT" sz="1400" dirty="0" smtClean="0">
              <a:solidFill>
                <a:schemeClr val="tx1"/>
              </a:solidFill>
            </a:rPr>
            <a:t>Susanna Picchi</a:t>
          </a:r>
        </a:p>
        <a:p>
          <a:pPr algn="ctr"/>
          <a:endParaRPr lang="it-IT" sz="1400" dirty="0">
            <a:solidFill>
              <a:schemeClr val="tx1"/>
            </a:solidFill>
          </a:endParaRPr>
        </a:p>
      </dgm:t>
    </dgm:pt>
    <dgm:pt modelId="{F63AAC52-FDAD-44E1-9200-5B5653CE31E8}" type="parTrans" cxnId="{25F805A6-9B9D-4C93-80A5-AC218F02C82C}">
      <dgm:prSet/>
      <dgm:spPr/>
      <dgm:t>
        <a:bodyPr/>
        <a:lstStyle/>
        <a:p>
          <a:endParaRPr lang="it-IT"/>
        </a:p>
      </dgm:t>
    </dgm:pt>
    <dgm:pt modelId="{501E0177-2B15-4F05-8BC7-1CEA05CE5852}" type="sibTrans" cxnId="{25F805A6-9B9D-4C93-80A5-AC218F02C82C}">
      <dgm:prSet/>
      <dgm:spPr/>
      <dgm:t>
        <a:bodyPr/>
        <a:lstStyle/>
        <a:p>
          <a:endParaRPr lang="it-IT"/>
        </a:p>
      </dgm:t>
    </dgm:pt>
    <dgm:pt modelId="{A0415C32-D608-4F8F-9E8D-7BCE26AD0E85}">
      <dgm:prSet phldrT="[Testo]" custT="1"/>
      <dgm:spPr/>
      <dgm:t>
        <a:bodyPr/>
        <a:lstStyle/>
        <a:p>
          <a:r>
            <a:rPr lang="it-IT" sz="1400" b="1" dirty="0" smtClean="0">
              <a:solidFill>
                <a:schemeClr val="tx1"/>
              </a:solidFill>
            </a:rPr>
            <a:t>Reference Point Nazionale</a:t>
          </a:r>
        </a:p>
        <a:p>
          <a:r>
            <a:rPr lang="it-IT" sz="1400" b="1" dirty="0" smtClean="0">
              <a:solidFill>
                <a:schemeClr val="tx1"/>
              </a:solidFill>
            </a:rPr>
            <a:t>INAPP</a:t>
          </a:r>
        </a:p>
        <a:p>
          <a:r>
            <a:rPr lang="it-IT" sz="1400" b="1" dirty="0" smtClean="0">
              <a:solidFill>
                <a:srgbClr val="C00000"/>
              </a:solidFill>
            </a:rPr>
            <a:t>Dott.ssa Tramontano</a:t>
          </a:r>
          <a:endParaRPr lang="it-IT" sz="1400" b="1" dirty="0">
            <a:solidFill>
              <a:srgbClr val="C00000"/>
            </a:solidFill>
          </a:endParaRPr>
        </a:p>
      </dgm:t>
    </dgm:pt>
    <dgm:pt modelId="{D1FE3348-6FFA-453E-B07B-CB07B5AA7062}" type="parTrans" cxnId="{5508E83D-C311-40C5-A992-77605F5A6FB6}">
      <dgm:prSet/>
      <dgm:spPr/>
      <dgm:t>
        <a:bodyPr/>
        <a:lstStyle/>
        <a:p>
          <a:endParaRPr lang="it-IT"/>
        </a:p>
      </dgm:t>
    </dgm:pt>
    <dgm:pt modelId="{5F01DD31-79E1-43EF-8A13-27E7A0F70DAE}" type="sibTrans" cxnId="{5508E83D-C311-40C5-A992-77605F5A6FB6}">
      <dgm:prSet/>
      <dgm:spPr/>
      <dgm:t>
        <a:bodyPr/>
        <a:lstStyle/>
        <a:p>
          <a:endParaRPr lang="it-IT"/>
        </a:p>
      </dgm:t>
    </dgm:pt>
    <dgm:pt modelId="{4D2634C2-23DF-432A-8FA9-1149A0D859ED}">
      <dgm:prSet phldrT="[Testo]" custT="1"/>
      <dgm:spPr/>
      <dgm:t>
        <a:bodyPr/>
        <a:lstStyle/>
        <a:p>
          <a:r>
            <a:rPr lang="it-IT" sz="1600" b="1" dirty="0" err="1" smtClean="0">
              <a:solidFill>
                <a:schemeClr val="tx1"/>
              </a:solidFill>
            </a:rPr>
            <a:t>Stakeholders</a:t>
          </a:r>
          <a:r>
            <a:rPr lang="it-IT" sz="1600" b="1" dirty="0" smtClean="0">
              <a:solidFill>
                <a:schemeClr val="tx1"/>
              </a:solidFill>
            </a:rPr>
            <a:t> </a:t>
          </a:r>
        </a:p>
        <a:p>
          <a:r>
            <a:rPr lang="it-IT" sz="1600" dirty="0" smtClean="0">
              <a:solidFill>
                <a:schemeClr val="tx1"/>
              </a:solidFill>
            </a:rPr>
            <a:t>dell’I.S. </a:t>
          </a:r>
        </a:p>
        <a:p>
          <a:r>
            <a:rPr lang="it-IT" sz="1600" dirty="0" smtClean="0">
              <a:solidFill>
                <a:schemeClr val="tx1"/>
              </a:solidFill>
            </a:rPr>
            <a:t>Giorgi-Fermi</a:t>
          </a:r>
          <a:endParaRPr lang="it-IT" sz="1600" dirty="0">
            <a:solidFill>
              <a:schemeClr val="tx1"/>
            </a:solidFill>
          </a:endParaRPr>
        </a:p>
      </dgm:t>
    </dgm:pt>
    <dgm:pt modelId="{E100ADF6-BF89-4C80-9736-B007E69E3B28}" type="parTrans" cxnId="{55870082-137E-4DA1-A484-300DDCC1E08B}">
      <dgm:prSet/>
      <dgm:spPr/>
      <dgm:t>
        <a:bodyPr/>
        <a:lstStyle/>
        <a:p>
          <a:endParaRPr lang="it-IT"/>
        </a:p>
      </dgm:t>
    </dgm:pt>
    <dgm:pt modelId="{A2FD9C55-A00B-4504-92BA-4052ABE4E02F}" type="sibTrans" cxnId="{55870082-137E-4DA1-A484-300DDCC1E08B}">
      <dgm:prSet/>
      <dgm:spPr/>
      <dgm:t>
        <a:bodyPr/>
        <a:lstStyle/>
        <a:p>
          <a:endParaRPr lang="it-IT"/>
        </a:p>
      </dgm:t>
    </dgm:pt>
    <dgm:pt modelId="{7B88760E-602E-490C-BBD2-E393FBE3FB26}" type="pres">
      <dgm:prSet presAssocID="{B061536A-6F3D-401F-9117-920D72FFAAC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0609226-0393-4ED4-8D7C-E5B970F31CA6}" type="pres">
      <dgm:prSet presAssocID="{D239526B-FA14-41E2-A99D-8BAFAF1ECB22}" presName="node" presStyleLbl="node1" presStyleIdx="0" presStyleCnt="4" custScaleX="13695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91805A5-E594-4DC6-AA25-EDD5DAEE8E46}" type="pres">
      <dgm:prSet presAssocID="{9D64257F-93B2-434D-9B9B-1C97F90A461D}" presName="sibTrans" presStyleCnt="0"/>
      <dgm:spPr/>
    </dgm:pt>
    <dgm:pt modelId="{11B8FCE0-9EDA-476E-8529-8FAC7F1EA3BE}" type="pres">
      <dgm:prSet presAssocID="{4EB96EF5-C900-4898-9BDE-7D7328084D2B}" presName="node" presStyleLbl="node1" presStyleIdx="1" presStyleCnt="4" custScaleX="134197" custLinFactNeighborX="-26881" custLinFactNeighborY="37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BD9A391-3851-477D-B687-58717F73A8DF}" type="pres">
      <dgm:prSet presAssocID="{501E0177-2B15-4F05-8BC7-1CEA05CE5852}" presName="sibTrans" presStyleCnt="0"/>
      <dgm:spPr/>
    </dgm:pt>
    <dgm:pt modelId="{4F7A7A7B-A11D-4AC5-AD1B-0193FBD0B58A}" type="pres">
      <dgm:prSet presAssocID="{A0415C32-D608-4F8F-9E8D-7BCE26AD0E85}" presName="node" presStyleLbl="node1" presStyleIdx="2" presStyleCnt="4" custScaleX="144358" custLinFactNeighborX="-81430" custLinFactNeighborY="37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D08160A-F681-48F7-B5CA-B1B56B07D8B6}" type="pres">
      <dgm:prSet presAssocID="{5F01DD31-79E1-43EF-8A13-27E7A0F70DAE}" presName="sibTrans" presStyleCnt="0"/>
      <dgm:spPr/>
    </dgm:pt>
    <dgm:pt modelId="{90CC2FCB-2938-49DA-B939-1F498ABF5F80}" type="pres">
      <dgm:prSet presAssocID="{4D2634C2-23DF-432A-8FA9-1149A0D859ED}" presName="node" presStyleLbl="node1" presStyleIdx="3" presStyleCnt="4" custScaleX="136411" custLinFactX="-1085" custLinFactNeighborX="-100000" custLinFactNeighborY="-162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1CFCFBD-9894-46F8-9F00-00C9B7296418}" type="presOf" srcId="{B061536A-6F3D-401F-9117-920D72FFAAC9}" destId="{7B88760E-602E-490C-BBD2-E393FBE3FB26}" srcOrd="0" destOrd="0" presId="urn:microsoft.com/office/officeart/2005/8/layout/hList6"/>
    <dgm:cxn modelId="{25F805A6-9B9D-4C93-80A5-AC218F02C82C}" srcId="{B061536A-6F3D-401F-9117-920D72FFAAC9}" destId="{4EB96EF5-C900-4898-9BDE-7D7328084D2B}" srcOrd="1" destOrd="0" parTransId="{F63AAC52-FDAD-44E1-9200-5B5653CE31E8}" sibTransId="{501E0177-2B15-4F05-8BC7-1CEA05CE5852}"/>
    <dgm:cxn modelId="{D51AE359-4B50-4F18-90FC-F563EBA01851}" type="presOf" srcId="{4EB96EF5-C900-4898-9BDE-7D7328084D2B}" destId="{11B8FCE0-9EDA-476E-8529-8FAC7F1EA3BE}" srcOrd="0" destOrd="0" presId="urn:microsoft.com/office/officeart/2005/8/layout/hList6"/>
    <dgm:cxn modelId="{55870082-137E-4DA1-A484-300DDCC1E08B}" srcId="{B061536A-6F3D-401F-9117-920D72FFAAC9}" destId="{4D2634C2-23DF-432A-8FA9-1149A0D859ED}" srcOrd="3" destOrd="0" parTransId="{E100ADF6-BF89-4C80-9736-B007E69E3B28}" sibTransId="{A2FD9C55-A00B-4504-92BA-4052ABE4E02F}"/>
    <dgm:cxn modelId="{904CDA7E-CE33-482E-BC31-FBA1052A653E}" type="presOf" srcId="{4D2634C2-23DF-432A-8FA9-1149A0D859ED}" destId="{90CC2FCB-2938-49DA-B939-1F498ABF5F80}" srcOrd="0" destOrd="0" presId="urn:microsoft.com/office/officeart/2005/8/layout/hList6"/>
    <dgm:cxn modelId="{5508E83D-C311-40C5-A992-77605F5A6FB6}" srcId="{B061536A-6F3D-401F-9117-920D72FFAAC9}" destId="{A0415C32-D608-4F8F-9E8D-7BCE26AD0E85}" srcOrd="2" destOrd="0" parTransId="{D1FE3348-6FFA-453E-B07B-CB07B5AA7062}" sibTransId="{5F01DD31-79E1-43EF-8A13-27E7A0F70DAE}"/>
    <dgm:cxn modelId="{EF7D1053-4A25-42F1-A0A6-FC2EBB23D806}" srcId="{B061536A-6F3D-401F-9117-920D72FFAAC9}" destId="{D239526B-FA14-41E2-A99D-8BAFAF1ECB22}" srcOrd="0" destOrd="0" parTransId="{F2F07DB7-DAAA-43F7-86C1-C6A487E9895B}" sibTransId="{9D64257F-93B2-434D-9B9B-1C97F90A461D}"/>
    <dgm:cxn modelId="{A201D760-C4FF-47F4-B11A-F52D2BEAAB1E}" type="presOf" srcId="{A0415C32-D608-4F8F-9E8D-7BCE26AD0E85}" destId="{4F7A7A7B-A11D-4AC5-AD1B-0193FBD0B58A}" srcOrd="0" destOrd="0" presId="urn:microsoft.com/office/officeart/2005/8/layout/hList6"/>
    <dgm:cxn modelId="{84A271A7-F90A-4681-B558-CA954A58036E}" type="presOf" srcId="{D239526B-FA14-41E2-A99D-8BAFAF1ECB22}" destId="{A0609226-0393-4ED4-8D7C-E5B970F31CA6}" srcOrd="0" destOrd="0" presId="urn:microsoft.com/office/officeart/2005/8/layout/hList6"/>
    <dgm:cxn modelId="{3559FCBC-BC95-4D17-ACBF-B5C8833282CF}" type="presParOf" srcId="{7B88760E-602E-490C-BBD2-E393FBE3FB26}" destId="{A0609226-0393-4ED4-8D7C-E5B970F31CA6}" srcOrd="0" destOrd="0" presId="urn:microsoft.com/office/officeart/2005/8/layout/hList6"/>
    <dgm:cxn modelId="{B256B13E-4439-45A3-95C0-D202E5BB1175}" type="presParOf" srcId="{7B88760E-602E-490C-BBD2-E393FBE3FB26}" destId="{A91805A5-E594-4DC6-AA25-EDD5DAEE8E46}" srcOrd="1" destOrd="0" presId="urn:microsoft.com/office/officeart/2005/8/layout/hList6"/>
    <dgm:cxn modelId="{838E9DB2-F43E-4DC5-A15E-4FDE3CE8D4DA}" type="presParOf" srcId="{7B88760E-602E-490C-BBD2-E393FBE3FB26}" destId="{11B8FCE0-9EDA-476E-8529-8FAC7F1EA3BE}" srcOrd="2" destOrd="0" presId="urn:microsoft.com/office/officeart/2005/8/layout/hList6"/>
    <dgm:cxn modelId="{C4ED2F8D-D947-402D-BB97-6C7B00340C34}" type="presParOf" srcId="{7B88760E-602E-490C-BBD2-E393FBE3FB26}" destId="{5BD9A391-3851-477D-B687-58717F73A8DF}" srcOrd="3" destOrd="0" presId="urn:microsoft.com/office/officeart/2005/8/layout/hList6"/>
    <dgm:cxn modelId="{416377A5-EA76-4731-A654-EFC62681A079}" type="presParOf" srcId="{7B88760E-602E-490C-BBD2-E393FBE3FB26}" destId="{4F7A7A7B-A11D-4AC5-AD1B-0193FBD0B58A}" srcOrd="4" destOrd="0" presId="urn:microsoft.com/office/officeart/2005/8/layout/hList6"/>
    <dgm:cxn modelId="{12EDAC47-BBF2-464A-91F8-EA61ED3B6CB7}" type="presParOf" srcId="{7B88760E-602E-490C-BBD2-E393FBE3FB26}" destId="{ED08160A-F681-48F7-B5CA-B1B56B07D8B6}" srcOrd="5" destOrd="0" presId="urn:microsoft.com/office/officeart/2005/8/layout/hList6"/>
    <dgm:cxn modelId="{60E9063F-8F71-434C-9FF3-CD57C5687E75}" type="presParOf" srcId="{7B88760E-602E-490C-BBD2-E393FBE3FB26}" destId="{90CC2FCB-2938-49DA-B939-1F498ABF5F8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4A3F73-DD72-4D55-B05B-09DB7BAEBCEF}">
      <dsp:nvSpPr>
        <dsp:cNvPr id="0" name=""/>
        <dsp:cNvSpPr/>
      </dsp:nvSpPr>
      <dsp:spPr>
        <a:xfrm rot="5400000">
          <a:off x="-134349" y="930160"/>
          <a:ext cx="920492" cy="64434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/>
            <a:t>1°</a:t>
          </a:r>
          <a:endParaRPr lang="it-IT" sz="1900" kern="1200" dirty="0"/>
        </a:p>
      </dsp:txBody>
      <dsp:txXfrm rot="-5400000">
        <a:off x="3725" y="1114260"/>
        <a:ext cx="644345" cy="276147"/>
      </dsp:txXfrm>
    </dsp:sp>
    <dsp:sp modelId="{4F46C2B6-D4AA-4F22-9903-B20CCAA349FA}">
      <dsp:nvSpPr>
        <dsp:cNvPr id="0" name=""/>
        <dsp:cNvSpPr/>
      </dsp:nvSpPr>
      <dsp:spPr>
        <a:xfrm rot="5400000">
          <a:off x="3295048" y="-1858617"/>
          <a:ext cx="598320" cy="58997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/>
            <a:t>dal 2004 </a:t>
          </a:r>
          <a:r>
            <a:rPr lang="it-IT" sz="1800" kern="1200" dirty="0" smtClean="0">
              <a:sym typeface="Wingdings" panose="05000000000000000000" pitchFamily="2" charset="2"/>
            </a:rPr>
            <a:t> accreditamento c/o la Regione Veneto per la formazione continua e superiore</a:t>
          </a:r>
          <a:endParaRPr lang="it-IT" sz="1800" kern="1200" dirty="0"/>
        </a:p>
      </dsp:txBody>
      <dsp:txXfrm rot="-5400000">
        <a:off x="644345" y="821294"/>
        <a:ext cx="5870518" cy="539904"/>
      </dsp:txXfrm>
    </dsp:sp>
    <dsp:sp modelId="{BAE44803-9B83-4D51-8953-E5FC15F308CF}">
      <dsp:nvSpPr>
        <dsp:cNvPr id="0" name=""/>
        <dsp:cNvSpPr/>
      </dsp:nvSpPr>
      <dsp:spPr>
        <a:xfrm rot="5400000">
          <a:off x="-134349" y="1591402"/>
          <a:ext cx="920492" cy="644345"/>
        </a:xfrm>
        <a:prstGeom prst="chevron">
          <a:avLst/>
        </a:prstGeom>
        <a:solidFill>
          <a:schemeClr val="accent3">
            <a:hueOff val="3519068"/>
            <a:satOff val="-8018"/>
            <a:lumOff val="3216"/>
            <a:alphaOff val="0"/>
          </a:schemeClr>
        </a:solidFill>
        <a:ln w="15875" cap="flat" cmpd="sng" algn="ctr">
          <a:solidFill>
            <a:schemeClr val="accent3">
              <a:hueOff val="3519068"/>
              <a:satOff val="-8018"/>
              <a:lumOff val="32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/>
            <a:t>2°</a:t>
          </a:r>
          <a:endParaRPr lang="it-IT" sz="1900" kern="1200" dirty="0"/>
        </a:p>
      </dsp:txBody>
      <dsp:txXfrm rot="-5400000">
        <a:off x="3725" y="1775502"/>
        <a:ext cx="644345" cy="276147"/>
      </dsp:txXfrm>
    </dsp:sp>
    <dsp:sp modelId="{44DCA647-3586-4550-8E75-1D625163BF1B}">
      <dsp:nvSpPr>
        <dsp:cNvPr id="0" name=""/>
        <dsp:cNvSpPr/>
      </dsp:nvSpPr>
      <dsp:spPr>
        <a:xfrm rot="5400000">
          <a:off x="3295048" y="-1197375"/>
          <a:ext cx="598320" cy="58997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3519068"/>
              <a:satOff val="-8018"/>
              <a:lumOff val="32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2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/>
            <a:t>dal 2005 </a:t>
          </a:r>
          <a:r>
            <a:rPr lang="it-IT" sz="1800" kern="1200" dirty="0" smtClean="0">
              <a:sym typeface="Wingdings" panose="05000000000000000000" pitchFamily="2" charset="2"/>
            </a:rPr>
            <a:t> Certificazione UNI EN ISO</a:t>
          </a:r>
          <a:r>
            <a:rPr lang="it-IT" sz="1800" kern="1200" dirty="0" smtClean="0"/>
            <a:t> </a:t>
          </a:r>
          <a:endParaRPr lang="it-IT" sz="1800" kern="1200" dirty="0"/>
        </a:p>
      </dsp:txBody>
      <dsp:txXfrm rot="-5400000">
        <a:off x="644345" y="1482536"/>
        <a:ext cx="5870518" cy="539904"/>
      </dsp:txXfrm>
    </dsp:sp>
    <dsp:sp modelId="{D34BE70C-D407-4246-8CD4-E09E0B0245D5}">
      <dsp:nvSpPr>
        <dsp:cNvPr id="0" name=""/>
        <dsp:cNvSpPr/>
      </dsp:nvSpPr>
      <dsp:spPr>
        <a:xfrm rot="5400000">
          <a:off x="-134349" y="2253389"/>
          <a:ext cx="920492" cy="644345"/>
        </a:xfrm>
        <a:prstGeom prst="chevron">
          <a:avLst/>
        </a:prstGeom>
        <a:solidFill>
          <a:schemeClr val="accent3">
            <a:hueOff val="7038136"/>
            <a:satOff val="-16035"/>
            <a:lumOff val="6432"/>
            <a:alphaOff val="0"/>
          </a:schemeClr>
        </a:solidFill>
        <a:ln w="15875" cap="flat" cmpd="sng" algn="ctr">
          <a:solidFill>
            <a:schemeClr val="accent3">
              <a:hueOff val="7038136"/>
              <a:satOff val="-16035"/>
              <a:lumOff val="64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/>
            <a:t>3°</a:t>
          </a:r>
          <a:endParaRPr lang="it-IT" sz="1900" kern="1200" dirty="0"/>
        </a:p>
      </dsp:txBody>
      <dsp:txXfrm rot="-5400000">
        <a:off x="3725" y="2437489"/>
        <a:ext cx="644345" cy="276147"/>
      </dsp:txXfrm>
    </dsp:sp>
    <dsp:sp modelId="{AE34275F-ADB1-4E25-A6F0-61B95680B4C2}">
      <dsp:nvSpPr>
        <dsp:cNvPr id="0" name=""/>
        <dsp:cNvSpPr/>
      </dsp:nvSpPr>
      <dsp:spPr>
        <a:xfrm rot="5400000">
          <a:off x="3295048" y="-565834"/>
          <a:ext cx="598320" cy="58997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7038136"/>
              <a:satOff val="-16035"/>
              <a:lumOff val="64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/>
            <a:t>20–22 marzo 2013 </a:t>
          </a:r>
          <a:r>
            <a:rPr lang="it-IT" sz="1800" kern="1200" dirty="0" smtClean="0">
              <a:sym typeface="Wingdings" panose="05000000000000000000" pitchFamily="2" charset="2"/>
            </a:rPr>
            <a:t> Peer </a:t>
          </a:r>
          <a:r>
            <a:rPr lang="it-IT" sz="1800" kern="1200" dirty="0" err="1" smtClean="0">
              <a:sym typeface="Wingdings" panose="05000000000000000000" pitchFamily="2" charset="2"/>
            </a:rPr>
            <a:t>Review</a:t>
          </a:r>
          <a:endParaRPr lang="it-IT" sz="1800" kern="1200" dirty="0"/>
        </a:p>
      </dsp:txBody>
      <dsp:txXfrm rot="-5400000">
        <a:off x="644345" y="2114077"/>
        <a:ext cx="5870518" cy="539904"/>
      </dsp:txXfrm>
    </dsp:sp>
    <dsp:sp modelId="{95AE9502-65A4-4FF1-9A36-A91794A35086}">
      <dsp:nvSpPr>
        <dsp:cNvPr id="0" name=""/>
        <dsp:cNvSpPr/>
      </dsp:nvSpPr>
      <dsp:spPr>
        <a:xfrm rot="5400000">
          <a:off x="-134349" y="2915385"/>
          <a:ext cx="920492" cy="644345"/>
        </a:xfrm>
        <a:prstGeom prst="chevron">
          <a:avLst/>
        </a:prstGeom>
        <a:solidFill>
          <a:schemeClr val="accent3">
            <a:hueOff val="10557205"/>
            <a:satOff val="-24053"/>
            <a:lumOff val="9648"/>
            <a:alphaOff val="0"/>
          </a:schemeClr>
        </a:solidFill>
        <a:ln w="15875" cap="flat" cmpd="sng" algn="ctr">
          <a:solidFill>
            <a:schemeClr val="accent3">
              <a:hueOff val="10557205"/>
              <a:satOff val="-24053"/>
              <a:lumOff val="96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/>
            <a:t>4°</a:t>
          </a:r>
          <a:endParaRPr lang="it-IT" sz="1900" kern="1200" dirty="0"/>
        </a:p>
      </dsp:txBody>
      <dsp:txXfrm rot="-5400000">
        <a:off x="3725" y="3099485"/>
        <a:ext cx="644345" cy="276147"/>
      </dsp:txXfrm>
    </dsp:sp>
    <dsp:sp modelId="{5147D1B8-C94B-4A81-9D18-FCDB051F293A}">
      <dsp:nvSpPr>
        <dsp:cNvPr id="0" name=""/>
        <dsp:cNvSpPr/>
      </dsp:nvSpPr>
      <dsp:spPr>
        <a:xfrm rot="5400000">
          <a:off x="3295048" y="126603"/>
          <a:ext cx="598320" cy="58997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10557205"/>
              <a:satOff val="-24053"/>
              <a:lumOff val="96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b="1" kern="1200" dirty="0" smtClean="0"/>
            <a:t>18–20 gennaio  2017 </a:t>
          </a:r>
          <a:r>
            <a:rPr lang="it-IT" sz="1800" b="1" kern="1200" dirty="0" smtClean="0">
              <a:sym typeface="Wingdings" panose="05000000000000000000" pitchFamily="2" charset="2"/>
            </a:rPr>
            <a:t> </a:t>
          </a:r>
          <a:r>
            <a:rPr lang="it-IT" sz="1800" b="1" kern="1200" dirty="0" err="1" smtClean="0"/>
            <a:t>Transnational</a:t>
          </a:r>
          <a:r>
            <a:rPr lang="it-IT" sz="1800" b="1" kern="1200" dirty="0" smtClean="0"/>
            <a:t> Peer </a:t>
          </a:r>
          <a:r>
            <a:rPr lang="it-IT" sz="1800" b="1" kern="1200" dirty="0" err="1" smtClean="0"/>
            <a:t>Review</a:t>
          </a:r>
          <a:r>
            <a:rPr lang="it-IT" sz="1800" b="1" kern="1200" dirty="0" smtClean="0"/>
            <a:t> </a:t>
          </a:r>
          <a:endParaRPr lang="it-IT" sz="1800" kern="1200" dirty="0"/>
        </a:p>
      </dsp:txBody>
      <dsp:txXfrm rot="-5400000">
        <a:off x="644345" y="2806514"/>
        <a:ext cx="5870518" cy="539904"/>
      </dsp:txXfrm>
    </dsp:sp>
    <dsp:sp modelId="{3603CE13-13C3-4414-BD1E-4886282BD497}">
      <dsp:nvSpPr>
        <dsp:cNvPr id="0" name=""/>
        <dsp:cNvSpPr/>
      </dsp:nvSpPr>
      <dsp:spPr>
        <a:xfrm rot="5400000">
          <a:off x="-134349" y="3577373"/>
          <a:ext cx="920492" cy="644345"/>
        </a:xfrm>
        <a:prstGeom prst="chevron">
          <a:avLst/>
        </a:prstGeom>
        <a:solidFill>
          <a:schemeClr val="accent3">
            <a:hueOff val="14076272"/>
            <a:satOff val="-32070"/>
            <a:lumOff val="12864"/>
            <a:alphaOff val="0"/>
          </a:schemeClr>
        </a:solidFill>
        <a:ln w="15875" cap="flat" cmpd="sng" algn="ctr">
          <a:solidFill>
            <a:schemeClr val="accent3">
              <a:hueOff val="14076272"/>
              <a:satOff val="-32070"/>
              <a:lumOff val="128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/>
            <a:t>5°</a:t>
          </a:r>
          <a:endParaRPr lang="it-IT" sz="1900" kern="1200" dirty="0"/>
        </a:p>
      </dsp:txBody>
      <dsp:txXfrm rot="-5400000">
        <a:off x="3725" y="3761473"/>
        <a:ext cx="644345" cy="276147"/>
      </dsp:txXfrm>
    </dsp:sp>
    <dsp:sp modelId="{D0DD7F72-BD5C-4736-B548-B9F2531CA69C}">
      <dsp:nvSpPr>
        <dsp:cNvPr id="0" name=""/>
        <dsp:cNvSpPr/>
      </dsp:nvSpPr>
      <dsp:spPr>
        <a:xfrm rot="5400000">
          <a:off x="3295048" y="788593"/>
          <a:ext cx="598320" cy="58997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14076272"/>
              <a:satOff val="-32070"/>
              <a:lumOff val="128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/>
            <a:t>22 febbraio 2017 </a:t>
          </a:r>
          <a:r>
            <a:rPr lang="it-IT" sz="1800" kern="1200" dirty="0" smtClean="0">
              <a:sym typeface="Wingdings" panose="05000000000000000000" pitchFamily="2" charset="2"/>
            </a:rPr>
            <a:t> Report finale con valutazione</a:t>
          </a:r>
          <a:endParaRPr lang="it-IT" sz="1800" kern="1200" dirty="0"/>
        </a:p>
      </dsp:txBody>
      <dsp:txXfrm rot="-5400000">
        <a:off x="644345" y="3468504"/>
        <a:ext cx="5870518" cy="539904"/>
      </dsp:txXfrm>
    </dsp:sp>
    <dsp:sp modelId="{8EBF42D2-0BAB-4538-B721-C83626186EB9}">
      <dsp:nvSpPr>
        <dsp:cNvPr id="0" name=""/>
        <dsp:cNvSpPr/>
      </dsp:nvSpPr>
      <dsp:spPr>
        <a:xfrm rot="5400000">
          <a:off x="-134349" y="4239167"/>
          <a:ext cx="920492" cy="644345"/>
        </a:xfrm>
        <a:prstGeom prst="chevron">
          <a:avLst/>
        </a:prstGeom>
        <a:solidFill>
          <a:schemeClr val="accent3">
            <a:hueOff val="17595341"/>
            <a:satOff val="-40088"/>
            <a:lumOff val="16080"/>
            <a:alphaOff val="0"/>
          </a:schemeClr>
        </a:solidFill>
        <a:ln w="15875" cap="flat" cmpd="sng" algn="ctr">
          <a:solidFill>
            <a:schemeClr val="accent3">
              <a:hueOff val="17595341"/>
              <a:satOff val="-40088"/>
              <a:lumOff val="160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/>
            <a:t>6°</a:t>
          </a:r>
          <a:endParaRPr lang="it-IT" sz="1900" kern="1200" dirty="0"/>
        </a:p>
      </dsp:txBody>
      <dsp:txXfrm rot="-5400000">
        <a:off x="3725" y="4423267"/>
        <a:ext cx="644345" cy="276147"/>
      </dsp:txXfrm>
    </dsp:sp>
    <dsp:sp modelId="{96E5612B-FA3C-4F6D-9DDD-BA52EEF41E44}">
      <dsp:nvSpPr>
        <dsp:cNvPr id="0" name=""/>
        <dsp:cNvSpPr/>
      </dsp:nvSpPr>
      <dsp:spPr>
        <a:xfrm rot="5400000">
          <a:off x="3295048" y="1450391"/>
          <a:ext cx="598320" cy="58997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17595341"/>
              <a:satOff val="-40088"/>
              <a:lumOff val="160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/>
            <a:t>23 febbraio 2017 </a:t>
          </a:r>
          <a:r>
            <a:rPr lang="it-IT" sz="1800" kern="1200" dirty="0" smtClean="0">
              <a:sym typeface="Wingdings" panose="05000000000000000000" pitchFamily="2" charset="2"/>
            </a:rPr>
            <a:t> </a:t>
          </a:r>
          <a:r>
            <a:rPr lang="it-IT" sz="1800" kern="1200" dirty="0" smtClean="0"/>
            <a:t>informazione e comunicazione dei risultati al Collegio Docenti</a:t>
          </a:r>
          <a:endParaRPr lang="it-IT" sz="1800" kern="1200" dirty="0"/>
        </a:p>
      </dsp:txBody>
      <dsp:txXfrm rot="-5400000">
        <a:off x="644345" y="4130302"/>
        <a:ext cx="5870518" cy="5399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4A3F73-DD72-4D55-B05B-09DB7BAEBCEF}">
      <dsp:nvSpPr>
        <dsp:cNvPr id="0" name=""/>
        <dsp:cNvSpPr/>
      </dsp:nvSpPr>
      <dsp:spPr>
        <a:xfrm rot="5400000">
          <a:off x="-165047" y="168406"/>
          <a:ext cx="1100316" cy="77022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 smtClean="0"/>
            <a:t>7°</a:t>
          </a:r>
          <a:endParaRPr lang="it-IT" sz="2300" kern="1200" dirty="0"/>
        </a:p>
      </dsp:txBody>
      <dsp:txXfrm rot="-5400000">
        <a:off x="1" y="388470"/>
        <a:ext cx="770221" cy="330095"/>
      </dsp:txXfrm>
    </dsp:sp>
    <dsp:sp modelId="{4F46C2B6-D4AA-4F22-9903-B20CCAA349FA}">
      <dsp:nvSpPr>
        <dsp:cNvPr id="0" name=""/>
        <dsp:cNvSpPr/>
      </dsp:nvSpPr>
      <dsp:spPr>
        <a:xfrm rot="5400000">
          <a:off x="3299543" y="-2525963"/>
          <a:ext cx="715205" cy="57738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/>
            <a:t>Pubblicazione del Report finale sul sito della scuola</a:t>
          </a:r>
          <a:endParaRPr lang="it-IT" sz="1800" kern="1200" dirty="0"/>
        </a:p>
      </dsp:txBody>
      <dsp:txXfrm rot="-5400000">
        <a:off x="770221" y="38272"/>
        <a:ext cx="5738937" cy="645379"/>
      </dsp:txXfrm>
    </dsp:sp>
    <dsp:sp modelId="{BAE44803-9B83-4D51-8953-E5FC15F308CF}">
      <dsp:nvSpPr>
        <dsp:cNvPr id="0" name=""/>
        <dsp:cNvSpPr/>
      </dsp:nvSpPr>
      <dsp:spPr>
        <a:xfrm rot="5400000">
          <a:off x="-165047" y="1151787"/>
          <a:ext cx="1100316" cy="770221"/>
        </a:xfrm>
        <a:prstGeom prst="chevron">
          <a:avLst/>
        </a:prstGeom>
        <a:solidFill>
          <a:schemeClr val="accent3">
            <a:hueOff val="4398835"/>
            <a:satOff val="-10022"/>
            <a:lumOff val="4020"/>
            <a:alphaOff val="0"/>
          </a:schemeClr>
        </a:solidFill>
        <a:ln w="15875" cap="flat" cmpd="sng" algn="ctr">
          <a:solidFill>
            <a:schemeClr val="accent3">
              <a:hueOff val="4398835"/>
              <a:satOff val="-10022"/>
              <a:lumOff val="4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 smtClean="0"/>
            <a:t>8°</a:t>
          </a:r>
          <a:endParaRPr lang="it-IT" sz="2300" kern="1200" dirty="0"/>
        </a:p>
      </dsp:txBody>
      <dsp:txXfrm rot="-5400000">
        <a:off x="1" y="1371851"/>
        <a:ext cx="770221" cy="330095"/>
      </dsp:txXfrm>
    </dsp:sp>
    <dsp:sp modelId="{44DCA647-3586-4550-8E75-1D625163BF1B}">
      <dsp:nvSpPr>
        <dsp:cNvPr id="0" name=""/>
        <dsp:cNvSpPr/>
      </dsp:nvSpPr>
      <dsp:spPr>
        <a:xfrm rot="5400000">
          <a:off x="3299543" y="-1542582"/>
          <a:ext cx="715205" cy="57738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4398835"/>
              <a:satOff val="-10022"/>
              <a:lumOff val="4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2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/>
            <a:t>Apertura sul sito di un FORUM sul Piano di azione  </a:t>
          </a:r>
          <a:endParaRPr lang="it-IT" sz="1800" kern="1200" dirty="0"/>
        </a:p>
      </dsp:txBody>
      <dsp:txXfrm rot="-5400000">
        <a:off x="770221" y="1021653"/>
        <a:ext cx="5738937" cy="645379"/>
      </dsp:txXfrm>
    </dsp:sp>
    <dsp:sp modelId="{D34BE70C-D407-4246-8CD4-E09E0B0245D5}">
      <dsp:nvSpPr>
        <dsp:cNvPr id="0" name=""/>
        <dsp:cNvSpPr/>
      </dsp:nvSpPr>
      <dsp:spPr>
        <a:xfrm rot="5400000">
          <a:off x="-165047" y="2135169"/>
          <a:ext cx="1100316" cy="770221"/>
        </a:xfrm>
        <a:prstGeom prst="chevron">
          <a:avLst/>
        </a:prstGeom>
        <a:solidFill>
          <a:schemeClr val="accent3">
            <a:hueOff val="8797670"/>
            <a:satOff val="-20044"/>
            <a:lumOff val="8040"/>
            <a:alphaOff val="0"/>
          </a:schemeClr>
        </a:solidFill>
        <a:ln w="15875" cap="flat" cmpd="sng" algn="ctr">
          <a:solidFill>
            <a:schemeClr val="accent3">
              <a:hueOff val="8797670"/>
              <a:satOff val="-20044"/>
              <a:lumOff val="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 smtClean="0"/>
            <a:t>9°</a:t>
          </a:r>
          <a:endParaRPr lang="it-IT" sz="2300" kern="1200" dirty="0"/>
        </a:p>
      </dsp:txBody>
      <dsp:txXfrm rot="-5400000">
        <a:off x="1" y="2355233"/>
        <a:ext cx="770221" cy="330095"/>
      </dsp:txXfrm>
    </dsp:sp>
    <dsp:sp modelId="{AE34275F-ADB1-4E25-A6F0-61B95680B4C2}">
      <dsp:nvSpPr>
        <dsp:cNvPr id="0" name=""/>
        <dsp:cNvSpPr/>
      </dsp:nvSpPr>
      <dsp:spPr>
        <a:xfrm rot="5400000">
          <a:off x="3299543" y="-559200"/>
          <a:ext cx="715205" cy="57738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8797670"/>
              <a:satOff val="-20044"/>
              <a:lumOff val="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/>
            <a:t>14 marzo 2017 </a:t>
          </a:r>
          <a:r>
            <a:rPr lang="it-IT" sz="1800" kern="1200" dirty="0" smtClean="0">
              <a:sym typeface="Wingdings" panose="05000000000000000000" pitchFamily="2" charset="2"/>
            </a:rPr>
            <a:t> </a:t>
          </a:r>
          <a:r>
            <a:rPr lang="it-IT" sz="1800" kern="1200" dirty="0" smtClean="0"/>
            <a:t>Condivisione e discussione della valutazione con staff  e  in un incontro con gli stakeholder coinvolti nelle interviste</a:t>
          </a:r>
          <a:endParaRPr lang="it-IT" sz="1800" kern="1200" dirty="0"/>
        </a:p>
      </dsp:txBody>
      <dsp:txXfrm rot="-5400000">
        <a:off x="770221" y="2005035"/>
        <a:ext cx="5738937" cy="645379"/>
      </dsp:txXfrm>
    </dsp:sp>
    <dsp:sp modelId="{95AE9502-65A4-4FF1-9A36-A91794A35086}">
      <dsp:nvSpPr>
        <dsp:cNvPr id="0" name=""/>
        <dsp:cNvSpPr/>
      </dsp:nvSpPr>
      <dsp:spPr>
        <a:xfrm rot="5400000">
          <a:off x="-165047" y="3118550"/>
          <a:ext cx="1100316" cy="770221"/>
        </a:xfrm>
        <a:prstGeom prst="chevron">
          <a:avLst/>
        </a:prstGeom>
        <a:solidFill>
          <a:schemeClr val="accent3">
            <a:hueOff val="13196505"/>
            <a:satOff val="-30066"/>
            <a:lumOff val="12060"/>
            <a:alphaOff val="0"/>
          </a:schemeClr>
        </a:solidFill>
        <a:ln w="15875" cap="flat" cmpd="sng" algn="ctr">
          <a:solidFill>
            <a:schemeClr val="accent3">
              <a:hueOff val="13196505"/>
              <a:satOff val="-30066"/>
              <a:lumOff val="120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 smtClean="0"/>
            <a:t>10°</a:t>
          </a:r>
          <a:endParaRPr lang="it-IT" sz="2300" kern="1200" dirty="0"/>
        </a:p>
      </dsp:txBody>
      <dsp:txXfrm rot="-5400000">
        <a:off x="1" y="3338614"/>
        <a:ext cx="770221" cy="330095"/>
      </dsp:txXfrm>
    </dsp:sp>
    <dsp:sp modelId="{5147D1B8-C94B-4A81-9D18-FCDB051F293A}">
      <dsp:nvSpPr>
        <dsp:cNvPr id="0" name=""/>
        <dsp:cNvSpPr/>
      </dsp:nvSpPr>
      <dsp:spPr>
        <a:xfrm rot="5400000">
          <a:off x="3299543" y="424180"/>
          <a:ext cx="715205" cy="57738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13196505"/>
              <a:satOff val="-30066"/>
              <a:lumOff val="120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/>
            <a:t>Informazione e comunicazione dei risultati ad altri Istituti Professionali del territorio </a:t>
          </a:r>
          <a:endParaRPr lang="it-IT" sz="1800" kern="1200" dirty="0"/>
        </a:p>
      </dsp:txBody>
      <dsp:txXfrm rot="-5400000">
        <a:off x="770221" y="2988416"/>
        <a:ext cx="5738937" cy="645379"/>
      </dsp:txXfrm>
    </dsp:sp>
    <dsp:sp modelId="{3603CE13-13C3-4414-BD1E-4886282BD497}">
      <dsp:nvSpPr>
        <dsp:cNvPr id="0" name=""/>
        <dsp:cNvSpPr/>
      </dsp:nvSpPr>
      <dsp:spPr>
        <a:xfrm rot="5400000">
          <a:off x="-165047" y="4101932"/>
          <a:ext cx="1100316" cy="770221"/>
        </a:xfrm>
        <a:prstGeom prst="chevron">
          <a:avLst/>
        </a:prstGeom>
        <a:solidFill>
          <a:schemeClr val="accent3">
            <a:hueOff val="17595341"/>
            <a:satOff val="-40088"/>
            <a:lumOff val="16080"/>
            <a:alphaOff val="0"/>
          </a:schemeClr>
        </a:solidFill>
        <a:ln w="15875" cap="flat" cmpd="sng" algn="ctr">
          <a:solidFill>
            <a:schemeClr val="accent3">
              <a:hueOff val="17595341"/>
              <a:satOff val="-40088"/>
              <a:lumOff val="160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 smtClean="0"/>
            <a:t>11°</a:t>
          </a:r>
          <a:endParaRPr lang="it-IT" sz="2300" kern="1200" dirty="0"/>
        </a:p>
      </dsp:txBody>
      <dsp:txXfrm rot="-5400000">
        <a:off x="1" y="4321996"/>
        <a:ext cx="770221" cy="330095"/>
      </dsp:txXfrm>
    </dsp:sp>
    <dsp:sp modelId="{D0DD7F72-BD5C-4736-B548-B9F2531CA69C}">
      <dsp:nvSpPr>
        <dsp:cNvPr id="0" name=""/>
        <dsp:cNvSpPr/>
      </dsp:nvSpPr>
      <dsp:spPr>
        <a:xfrm rot="5400000">
          <a:off x="3299543" y="1407562"/>
          <a:ext cx="715205" cy="57738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17595341"/>
              <a:satOff val="-40088"/>
              <a:lumOff val="160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/>
            <a:t>Informazione e comunicazione dei risultati su stampa locale </a:t>
          </a:r>
          <a:endParaRPr lang="it-IT" sz="1800" kern="1200" dirty="0"/>
        </a:p>
      </dsp:txBody>
      <dsp:txXfrm rot="-5400000">
        <a:off x="770221" y="3971798"/>
        <a:ext cx="5738937" cy="6453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2DEDAB-9803-4E30-8605-8F3E2D107026}">
      <dsp:nvSpPr>
        <dsp:cNvPr id="0" name=""/>
        <dsp:cNvSpPr/>
      </dsp:nvSpPr>
      <dsp:spPr>
        <a:xfrm>
          <a:off x="527710" y="0"/>
          <a:ext cx="4064000" cy="3600419"/>
        </a:xfrm>
        <a:prstGeom prst="triangl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F76449-80E4-4B6D-8274-2A57D777496B}">
      <dsp:nvSpPr>
        <dsp:cNvPr id="0" name=""/>
        <dsp:cNvSpPr/>
      </dsp:nvSpPr>
      <dsp:spPr>
        <a:xfrm>
          <a:off x="2664295" y="1872213"/>
          <a:ext cx="2641600" cy="7609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…si pianificano azioni di miglioramento</a:t>
          </a:r>
          <a:endParaRPr lang="it-IT" sz="2000" kern="1200" dirty="0"/>
        </a:p>
      </dsp:txBody>
      <dsp:txXfrm>
        <a:off x="2701441" y="1909359"/>
        <a:ext cx="2567308" cy="686649"/>
      </dsp:txXfrm>
    </dsp:sp>
    <dsp:sp modelId="{61894129-0CDF-414F-8BCF-AE22756804B8}">
      <dsp:nvSpPr>
        <dsp:cNvPr id="0" name=""/>
        <dsp:cNvSpPr/>
      </dsp:nvSpPr>
      <dsp:spPr>
        <a:xfrm>
          <a:off x="3961349" y="2744430"/>
          <a:ext cx="2134650" cy="788121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5">
              <a:shade val="50000"/>
              <a:hueOff val="-93616"/>
              <a:satOff val="5299"/>
              <a:lumOff val="24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000" kern="1200" dirty="0"/>
        </a:p>
      </dsp:txBody>
      <dsp:txXfrm>
        <a:off x="3999822" y="2782903"/>
        <a:ext cx="2057704" cy="711175"/>
      </dsp:txXfrm>
    </dsp:sp>
    <dsp:sp modelId="{6F580BE5-6167-4CC1-ABA7-C4F04032171E}">
      <dsp:nvSpPr>
        <dsp:cNvPr id="0" name=""/>
        <dsp:cNvSpPr/>
      </dsp:nvSpPr>
      <dsp:spPr>
        <a:xfrm>
          <a:off x="1152137" y="2750590"/>
          <a:ext cx="2641600" cy="7609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shade val="50000"/>
              <a:hueOff val="-93616"/>
              <a:satOff val="5299"/>
              <a:lumOff val="24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err="1" smtClean="0"/>
            <a:t>Metavalutazione</a:t>
          </a:r>
          <a:endParaRPr lang="it-IT" sz="2000" kern="1200" dirty="0"/>
        </a:p>
      </dsp:txBody>
      <dsp:txXfrm>
        <a:off x="1189283" y="2787736"/>
        <a:ext cx="2567308" cy="6866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609226-0393-4ED4-8D7C-E5B970F31CA6}">
      <dsp:nvSpPr>
        <dsp:cNvPr id="0" name=""/>
        <dsp:cNvSpPr/>
      </dsp:nvSpPr>
      <dsp:spPr>
        <a:xfrm rot="16200000">
          <a:off x="-1036167" y="1036446"/>
          <a:ext cx="3603625" cy="1530731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chemeClr val="tx1"/>
              </a:solidFill>
            </a:rPr>
            <a:t>USR Veneto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>
              <a:solidFill>
                <a:schemeClr val="tx1"/>
              </a:solidFill>
            </a:rPr>
            <a:t>Dott.ssa </a:t>
          </a:r>
          <a:r>
            <a:rPr lang="it-IT" sz="1400" kern="1200" dirty="0" err="1" smtClean="0">
              <a:solidFill>
                <a:schemeClr val="tx1"/>
              </a:solidFill>
            </a:rPr>
            <a:t>Bettiol</a:t>
          </a:r>
          <a:endParaRPr lang="it-IT" sz="1800" kern="1200" dirty="0" smtClean="0">
            <a:solidFill>
              <a:schemeClr val="tx1"/>
            </a:solidFill>
          </a:endParaRPr>
        </a:p>
      </dsp:txBody>
      <dsp:txXfrm rot="5400000">
        <a:off x="280" y="720724"/>
        <a:ext cx="1530731" cy="2162175"/>
      </dsp:txXfrm>
    </dsp:sp>
    <dsp:sp modelId="{11B8FCE0-9EDA-476E-8529-8FAC7F1EA3BE}">
      <dsp:nvSpPr>
        <dsp:cNvPr id="0" name=""/>
        <dsp:cNvSpPr/>
      </dsp:nvSpPr>
      <dsp:spPr>
        <a:xfrm rot="16200000">
          <a:off x="540426" y="1051876"/>
          <a:ext cx="3603625" cy="1499872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chemeClr val="tx1"/>
              </a:solidFill>
            </a:rPr>
            <a:t>Dirigente Scolastico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>
              <a:solidFill>
                <a:schemeClr val="tx1"/>
              </a:solidFill>
            </a:rPr>
            <a:t>I.S. Giorgi-Fermi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>
              <a:solidFill>
                <a:schemeClr val="tx1"/>
              </a:solidFill>
            </a:rPr>
            <a:t>Susanna Picchi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kern="1200" dirty="0">
            <a:solidFill>
              <a:schemeClr val="tx1"/>
            </a:solidFill>
          </a:endParaRPr>
        </a:p>
      </dsp:txBody>
      <dsp:txXfrm rot="5400000">
        <a:off x="1592302" y="720725"/>
        <a:ext cx="1499872" cy="2162175"/>
      </dsp:txXfrm>
    </dsp:sp>
    <dsp:sp modelId="{4F7A7A7B-A11D-4AC5-AD1B-0193FBD0B58A}">
      <dsp:nvSpPr>
        <dsp:cNvPr id="0" name=""/>
        <dsp:cNvSpPr/>
      </dsp:nvSpPr>
      <dsp:spPr>
        <a:xfrm rot="16200000">
          <a:off x="2135180" y="995093"/>
          <a:ext cx="3603625" cy="1613438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chemeClr val="tx1"/>
              </a:solidFill>
            </a:rPr>
            <a:t>Reference Point Nazionale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chemeClr val="tx1"/>
              </a:solidFill>
            </a:rPr>
            <a:t>INAPP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rgbClr val="C00000"/>
              </a:solidFill>
            </a:rPr>
            <a:t>Dott.ssa Tramontano</a:t>
          </a:r>
          <a:endParaRPr lang="it-IT" sz="1400" b="1" kern="1200" dirty="0">
            <a:solidFill>
              <a:srgbClr val="C00000"/>
            </a:solidFill>
          </a:endParaRPr>
        </a:p>
      </dsp:txBody>
      <dsp:txXfrm rot="5400000">
        <a:off x="3130273" y="720725"/>
        <a:ext cx="1613438" cy="2162175"/>
      </dsp:txXfrm>
    </dsp:sp>
    <dsp:sp modelId="{90CC2FCB-2938-49DA-B939-1F498ABF5F80}">
      <dsp:nvSpPr>
        <dsp:cNvPr id="0" name=""/>
        <dsp:cNvSpPr/>
      </dsp:nvSpPr>
      <dsp:spPr>
        <a:xfrm rot="16200000">
          <a:off x="3760340" y="1039503"/>
          <a:ext cx="3603625" cy="1524617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err="1" smtClean="0">
              <a:solidFill>
                <a:schemeClr val="tx1"/>
              </a:solidFill>
            </a:rPr>
            <a:t>Stakeholders</a:t>
          </a:r>
          <a:r>
            <a:rPr lang="it-IT" sz="1600" b="1" kern="1200" dirty="0" smtClean="0">
              <a:solidFill>
                <a:schemeClr val="tx1"/>
              </a:solidFill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chemeClr val="tx1"/>
              </a:solidFill>
            </a:rPr>
            <a:t>dell’I.S.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chemeClr val="tx1"/>
              </a:solidFill>
            </a:rPr>
            <a:t>Giorgi-Fermi</a:t>
          </a:r>
          <a:endParaRPr lang="it-IT" sz="1600" kern="1200" dirty="0">
            <a:solidFill>
              <a:schemeClr val="tx1"/>
            </a:solidFill>
          </a:endParaRPr>
        </a:p>
      </dsp:txBody>
      <dsp:txXfrm rot="5400000">
        <a:off x="4799844" y="720724"/>
        <a:ext cx="1524617" cy="21621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D19FDF6-0CC5-4FFD-98AF-416E708555E2}" type="datetimeFigureOut">
              <a:rPr lang="it-IT" smtClean="0"/>
              <a:pPr/>
              <a:t>23/03/2017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F80A131-F98A-4A94-95CD-CB449A6FF37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3241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51CC203-8676-4000-97F8-992560653973}" type="datetimeFigureOut">
              <a:rPr lang="it-IT" smtClean="0"/>
              <a:pPr/>
              <a:t>23/03/2017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5F890A0-49A0-4CB5-86BF-5D6B0B35A5C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9084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890A0-49A0-4CB5-86BF-5D6B0B35A5C2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0550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D7F8015-96BF-4826-AA1D-5ECE1A3EA7EE}" type="datetime1">
              <a:rPr lang="it-IT" smtClean="0"/>
              <a:pPr/>
              <a:t>23/03/2017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9473276D-567D-425C-9237-B7AC73B49CC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954E-AF67-4C99-907F-5FB4490C1324}" type="datetime1">
              <a:rPr lang="it-IT" smtClean="0"/>
              <a:pPr/>
              <a:t>23/03/2017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276D-567D-425C-9237-B7AC73B49CC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093A6-D5CC-43D5-9A6E-AEC0D184D1B1}" type="datetime1">
              <a:rPr lang="it-IT" smtClean="0"/>
              <a:pPr/>
              <a:t>23/03/2017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276D-567D-425C-9237-B7AC73B49CC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A27F-D324-434A-9F98-105CDF58CFCE}" type="datetime1">
              <a:rPr lang="it-IT" smtClean="0"/>
              <a:pPr/>
              <a:t>23/03/2017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276D-567D-425C-9237-B7AC73B49CC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28FE-E753-45D8-8E28-3227AA1ECA95}" type="datetime1">
              <a:rPr lang="it-IT" smtClean="0"/>
              <a:pPr/>
              <a:t>23/03/2017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276D-567D-425C-9237-B7AC73B49CC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90EF-B0DE-4579-8135-DC6E18E5B261}" type="datetime1">
              <a:rPr lang="it-IT" smtClean="0"/>
              <a:pPr/>
              <a:t>23/03/2017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276D-567D-425C-9237-B7AC73B49CC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BC48-AF4E-4B2D-84FA-8E3BE911C8A4}" type="datetime1">
              <a:rPr lang="it-IT" smtClean="0"/>
              <a:pPr/>
              <a:t>23/03/2017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276D-567D-425C-9237-B7AC73B49CC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C123-929F-450F-A352-04C64684CD93}" type="datetime1">
              <a:rPr lang="it-IT" smtClean="0"/>
              <a:pPr/>
              <a:t>23/03/2017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276D-567D-425C-9237-B7AC73B49CC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8AC6-9C66-47A1-A732-300B67847F5F}" type="datetime1">
              <a:rPr lang="it-IT" smtClean="0"/>
              <a:pPr/>
              <a:t>23/03/2017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276D-567D-425C-9237-B7AC73B49CC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351D1E7-4DB2-4C9F-8040-E7864A5958D0}" type="datetime1">
              <a:rPr lang="it-IT" smtClean="0"/>
              <a:pPr/>
              <a:t>23/03/2017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9473276D-567D-425C-9237-B7AC73B49CC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A4150DA-A4D7-4079-828A-F3A9FDE5309A}" type="datetime1">
              <a:rPr lang="it-IT" smtClean="0"/>
              <a:pPr/>
              <a:t>23/03/2017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9473276D-567D-425C-9237-B7AC73B49CC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975EF02-8236-4B75-8C54-EA8BA7044958}" type="datetime1">
              <a:rPr lang="it-IT" smtClean="0"/>
              <a:pPr/>
              <a:t>23/03/2017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473276D-567D-425C-9237-B7AC73B49CC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giorgifermi.gov.it/index.php/eqavet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learning.giorgifermi.it/linea3/enrol/index.php?id=91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1727201" y="1628800"/>
            <a:ext cx="5723468" cy="1994225"/>
          </a:xfrm>
        </p:spPr>
        <p:txBody>
          <a:bodyPr>
            <a:normAutofit fontScale="90000"/>
          </a:bodyPr>
          <a:lstStyle/>
          <a:p>
            <a:r>
              <a:rPr lang="it-IT" sz="2400" b="1" dirty="0">
                <a:latin typeface="+mn-lt"/>
                <a:ea typeface="+mn-ea"/>
                <a:cs typeface="+mn-cs"/>
              </a:rPr>
              <a:t>Convegno </a:t>
            </a:r>
            <a:r>
              <a:rPr lang="it-IT" sz="2400" b="1" dirty="0" smtClean="0">
                <a:latin typeface="+mn-lt"/>
                <a:ea typeface="+mn-ea"/>
                <a:cs typeface="+mn-cs"/>
              </a:rPr>
              <a:t>internazionale</a:t>
            </a:r>
            <a:br>
              <a:rPr lang="it-IT" sz="2400" b="1" dirty="0" smtClean="0">
                <a:latin typeface="+mn-lt"/>
                <a:ea typeface="+mn-ea"/>
                <a:cs typeface="+mn-cs"/>
              </a:rPr>
            </a:br>
            <a:r>
              <a:rPr lang="it-IT" sz="24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24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it-IT" sz="24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Le politiche e gli strumenti per la qualità dell’istruzione e della </a:t>
            </a:r>
            <a:r>
              <a:rPr lang="it-IT" sz="24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formazione</a:t>
            </a:r>
            <a:br>
              <a:rPr lang="it-IT" sz="24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</a:br>
            <a:r>
              <a:rPr lang="it-IT" sz="24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24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it-IT" sz="2400" b="1" i="1" dirty="0">
                <a:latin typeface="+mn-lt"/>
                <a:ea typeface="+mn-ea"/>
                <a:cs typeface="+mn-cs"/>
              </a:rPr>
              <a:t>23 marzo 2017 - Roma</a:t>
            </a:r>
          </a:p>
        </p:txBody>
      </p:sp>
      <p:sp>
        <p:nvSpPr>
          <p:cNvPr id="6" name="Sottotitolo 5"/>
          <p:cNvSpPr>
            <a:spLocks noGrp="1"/>
          </p:cNvSpPr>
          <p:nvPr>
            <p:ph type="subTitle" idx="1"/>
          </p:nvPr>
        </p:nvSpPr>
        <p:spPr>
          <a:xfrm>
            <a:off x="1691680" y="3861048"/>
            <a:ext cx="5712179" cy="1440160"/>
          </a:xfrm>
        </p:spPr>
        <p:txBody>
          <a:bodyPr>
            <a:normAutofit/>
          </a:bodyPr>
          <a:lstStyle/>
          <a:p>
            <a:r>
              <a:rPr lang="it-IT" b="1" dirty="0"/>
              <a:t>L’implementazione a livello nazionale della Raccomandazione </a:t>
            </a:r>
            <a:r>
              <a:rPr lang="it-IT" b="1" dirty="0" err="1"/>
              <a:t>Eqavet</a:t>
            </a:r>
            <a:r>
              <a:rPr lang="it-IT" b="1" dirty="0"/>
              <a:t> </a:t>
            </a:r>
            <a:endParaRPr lang="it-IT" b="1" dirty="0" smtClean="0"/>
          </a:p>
          <a:p>
            <a:endParaRPr lang="it-IT" b="1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308304" y="5301208"/>
            <a:ext cx="554023" cy="365125"/>
          </a:xfrm>
        </p:spPr>
        <p:txBody>
          <a:bodyPr/>
          <a:lstStyle/>
          <a:p>
            <a:fld id="{9473276D-567D-425C-9237-B7AC73B49CC5}" type="slidenum">
              <a:rPr lang="it-IT" smtClean="0"/>
              <a:pPr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737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118625" y="830064"/>
            <a:ext cx="6965245" cy="1202485"/>
          </a:xfrm>
        </p:spPr>
        <p:txBody>
          <a:bodyPr>
            <a:normAutofit fontScale="90000"/>
          </a:bodyPr>
          <a:lstStyle/>
          <a:p>
            <a:pPr algn="r"/>
            <a:r>
              <a:rPr lang="it-IT" sz="3200" dirty="0" smtClean="0"/>
              <a:t>                                  </a:t>
            </a:r>
            <a:r>
              <a:rPr lang="it-IT" sz="3200" b="1" dirty="0" smtClean="0">
                <a:solidFill>
                  <a:srgbClr val="C00000"/>
                </a:solidFill>
                <a:latin typeface="+mn-lt"/>
              </a:rPr>
              <a:t>L’I.S. GIORGI-FERMI </a:t>
            </a:r>
            <a:br>
              <a:rPr lang="it-IT" sz="3200" b="1" dirty="0" smtClean="0">
                <a:solidFill>
                  <a:srgbClr val="C00000"/>
                </a:solidFill>
                <a:latin typeface="+mn-lt"/>
              </a:rPr>
            </a:br>
            <a:r>
              <a:rPr lang="it-IT" sz="3200" b="1" dirty="0" smtClean="0">
                <a:solidFill>
                  <a:srgbClr val="C00000"/>
                </a:solidFill>
                <a:latin typeface="+mn-lt"/>
              </a:rPr>
              <a:t>                            è invitato a partecipare a</a:t>
            </a:r>
            <a:endParaRPr lang="it-IT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Segnaposto testo 6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5678427" cy="820208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276D-567D-425C-9237-B7AC73B49CC5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10" name="Segnaposto contenuto 9"/>
          <p:cNvSpPr>
            <a:spLocks noGrp="1"/>
          </p:cNvSpPr>
          <p:nvPr>
            <p:ph sz="quarter" idx="14"/>
          </p:nvPr>
        </p:nvSpPr>
        <p:spPr>
          <a:xfrm>
            <a:off x="4645151" y="3573015"/>
            <a:ext cx="3227832" cy="2151573"/>
          </a:xfrm>
        </p:spPr>
        <p:txBody>
          <a:bodyPr/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5" name="Immagin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187624" y="767237"/>
            <a:ext cx="1872208" cy="1199097"/>
          </a:xfrm>
          <a:prstGeom prst="rect">
            <a:avLst/>
          </a:prstGeom>
        </p:spPr>
      </p:pic>
      <p:pic>
        <p:nvPicPr>
          <p:cNvPr id="11" name="Immagin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1547664" y="2089598"/>
            <a:ext cx="6120130" cy="1386205"/>
          </a:xfrm>
          <a:prstGeom prst="rect">
            <a:avLst/>
          </a:prstGeom>
        </p:spPr>
      </p:pic>
      <p:pic>
        <p:nvPicPr>
          <p:cNvPr id="13" name="Immagin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4857752" y="4857760"/>
            <a:ext cx="2974452" cy="11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48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99250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TRANSNATIONAL PEER REVIEW VISIT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03648" y="2924944"/>
            <a:ext cx="6196405" cy="3325967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it-IT" b="1" dirty="0" smtClean="0"/>
              <a:t>Visita Transnazionale </a:t>
            </a:r>
            <a:r>
              <a:rPr lang="it-IT" dirty="0" smtClean="0">
                <a:sym typeface="Wingdings" panose="05000000000000000000" pitchFamily="2" charset="2"/>
              </a:rPr>
              <a:t> I Pari che hanno effettuato il monitoraggio sono stati colleghi provenienti da scuole della provincia di Treviso, dalla Regione Umbria, da Helsinki (Finlandia) con la presenza di un </a:t>
            </a:r>
            <a:r>
              <a:rPr lang="it-IT" dirty="0" smtClean="0"/>
              <a:t>referente </a:t>
            </a:r>
            <a:r>
              <a:rPr lang="it-IT" dirty="0"/>
              <a:t>del </a:t>
            </a:r>
            <a:r>
              <a:rPr lang="it-IT" dirty="0" smtClean="0"/>
              <a:t>Reference </a:t>
            </a:r>
            <a:r>
              <a:rPr lang="it-IT" dirty="0" err="1" smtClean="0"/>
              <a:t>point</a:t>
            </a:r>
            <a:r>
              <a:rPr lang="it-IT" dirty="0" smtClean="0"/>
              <a:t> nazionale (INAPP) </a:t>
            </a:r>
            <a:r>
              <a:rPr lang="it-IT" dirty="0"/>
              <a:t>e della Regione </a:t>
            </a:r>
            <a:r>
              <a:rPr lang="it-IT" dirty="0" smtClean="0"/>
              <a:t>Veneto.</a:t>
            </a:r>
          </a:p>
          <a:p>
            <a:pPr algn="just"/>
            <a:endParaRPr lang="it-IT" dirty="0" smtClean="0">
              <a:sym typeface="Wingdings" panose="05000000000000000000" pitchFamily="2" charset="2"/>
            </a:endParaRPr>
          </a:p>
          <a:p>
            <a:r>
              <a:rPr lang="it-IT" dirty="0" smtClean="0">
                <a:sym typeface="Wingdings" panose="05000000000000000000" pitchFamily="2" charset="2"/>
              </a:rPr>
              <a:t>Sono state effettuate 22 interviste</a:t>
            </a:r>
          </a:p>
          <a:p>
            <a:pPr lvl="1"/>
            <a:r>
              <a:rPr lang="it-IT" sz="2400" dirty="0" smtClean="0">
                <a:sym typeface="Wingdings" panose="05000000000000000000" pitchFamily="2" charset="2"/>
              </a:rPr>
              <a:t>8 docenti</a:t>
            </a:r>
          </a:p>
          <a:p>
            <a:pPr lvl="1"/>
            <a:r>
              <a:rPr lang="it-IT" sz="2400" dirty="0" smtClean="0">
                <a:sym typeface="Wingdings" panose="05000000000000000000" pitchFamily="2" charset="2"/>
              </a:rPr>
              <a:t>6 studenti</a:t>
            </a:r>
          </a:p>
          <a:p>
            <a:pPr lvl="1"/>
            <a:r>
              <a:rPr lang="it-IT" sz="2400" dirty="0" smtClean="0">
                <a:sym typeface="Wingdings" panose="05000000000000000000" pitchFamily="2" charset="2"/>
              </a:rPr>
              <a:t>4 ATA</a:t>
            </a:r>
          </a:p>
          <a:p>
            <a:pPr lvl="1"/>
            <a:r>
              <a:rPr lang="it-IT" sz="2400" dirty="0" smtClean="0">
                <a:sym typeface="Wingdings" panose="05000000000000000000" pitchFamily="2" charset="2"/>
              </a:rPr>
              <a:t>2 famiglie</a:t>
            </a:r>
          </a:p>
          <a:p>
            <a:pPr lvl="1"/>
            <a:r>
              <a:rPr lang="it-IT" sz="2400" dirty="0" smtClean="0">
                <a:sym typeface="Wingdings" panose="05000000000000000000" pitchFamily="2" charset="2"/>
              </a:rPr>
              <a:t>2 Aziende</a:t>
            </a:r>
          </a:p>
          <a:p>
            <a:r>
              <a:rPr lang="it-IT" dirty="0">
                <a:sym typeface="Wingdings" panose="05000000000000000000" pitchFamily="2" charset="2"/>
              </a:rPr>
              <a:t>e</a:t>
            </a:r>
            <a:r>
              <a:rPr lang="it-IT" dirty="0" smtClean="0">
                <a:sym typeface="Wingdings" panose="05000000000000000000" pitchFamily="2" charset="2"/>
              </a:rPr>
              <a:t>…2 osservazioni (una in classe e una in laboratorio)</a:t>
            </a:r>
          </a:p>
          <a:p>
            <a:pPr lvl="1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276D-567D-425C-9237-B7AC73B49CC5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979712" y="2204864"/>
            <a:ext cx="5366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C00000"/>
                </a:solidFill>
              </a:rPr>
              <a:t>18-20 gennaio </a:t>
            </a:r>
            <a:r>
              <a:rPr lang="it-IT" b="1" dirty="0" smtClean="0">
                <a:solidFill>
                  <a:srgbClr val="C00000"/>
                </a:solidFill>
              </a:rPr>
              <a:t>2017 - I.S</a:t>
            </a:r>
            <a:r>
              <a:rPr lang="it-IT" b="1" dirty="0">
                <a:solidFill>
                  <a:srgbClr val="C00000"/>
                </a:solidFill>
              </a:rPr>
              <a:t>. </a:t>
            </a:r>
            <a:r>
              <a:rPr lang="it-IT" b="1" dirty="0" smtClean="0">
                <a:solidFill>
                  <a:srgbClr val="C00000"/>
                </a:solidFill>
              </a:rPr>
              <a:t>Giorgi-Fermi - Treviso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6" name="Freccia in giù 5"/>
          <p:cNvSpPr/>
          <p:nvPr/>
        </p:nvSpPr>
        <p:spPr>
          <a:xfrm>
            <a:off x="4139952" y="1916832"/>
            <a:ext cx="288032" cy="28803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962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DAB5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8"/>
          </a:xfrm>
        </p:spPr>
        <p:txBody>
          <a:bodyPr>
            <a:normAutofit fontScale="90000"/>
          </a:bodyPr>
          <a:lstStyle/>
          <a:p>
            <a:r>
              <a:rPr lang="it-IT" sz="2200" b="1" dirty="0" smtClean="0">
                <a:solidFill>
                  <a:srgbClr val="C00000"/>
                </a:solidFill>
              </a:rPr>
              <a:t/>
            </a:r>
            <a:br>
              <a:rPr lang="it-IT" sz="2200" b="1" dirty="0" smtClean="0">
                <a:solidFill>
                  <a:srgbClr val="C00000"/>
                </a:solidFill>
              </a:rPr>
            </a:br>
            <a:r>
              <a:rPr lang="it-IT" sz="2200" b="1" dirty="0" smtClean="0">
                <a:solidFill>
                  <a:srgbClr val="C00000"/>
                </a:solidFill>
                <a:latin typeface="+mn-lt"/>
              </a:rPr>
              <a:t>SVILUPPO </a:t>
            </a:r>
            <a:r>
              <a:rPr lang="it-IT" sz="2200" b="1" dirty="0">
                <a:solidFill>
                  <a:srgbClr val="C00000"/>
                </a:solidFill>
                <a:latin typeface="+mn-lt"/>
              </a:rPr>
              <a:t>DELLA QUALITA’ NELL’I.S. GIORGI-FERMI</a:t>
            </a:r>
            <a:r>
              <a:rPr lang="it-IT" b="1" dirty="0">
                <a:solidFill>
                  <a:srgbClr val="C00000"/>
                </a:solidFill>
              </a:rPr>
              <a:t/>
            </a:r>
            <a:br>
              <a:rPr lang="it-IT" b="1" dirty="0">
                <a:solidFill>
                  <a:srgbClr val="C00000"/>
                </a:solidFill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276D-567D-425C-9237-B7AC73B49CC5}" type="slidenum">
              <a:rPr lang="it-IT" smtClean="0"/>
              <a:pPr/>
              <a:t>3</a:t>
            </a:fld>
            <a:endParaRPr lang="it-IT"/>
          </a:p>
        </p:txBody>
      </p:sp>
      <p:graphicFrame>
        <p:nvGraphicFramePr>
          <p:cNvPr id="5" name="Segnaposto contenut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8620625"/>
              </p:ext>
            </p:extLst>
          </p:nvPr>
        </p:nvGraphicFramePr>
        <p:xfrm>
          <a:off x="1115617" y="980728"/>
          <a:ext cx="654407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332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46C2B6-D4AA-4F22-9903-B20CCAA349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4F46C2B6-D4AA-4F22-9903-B20CCAA349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DCA647-3586-4550-8E75-1D625163B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44DCA647-3586-4550-8E75-1D625163BF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34275F-ADB1-4E25-A6F0-61B95680B4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dgm id="{AE34275F-ADB1-4E25-A6F0-61B95680B4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47D1B8-C94B-4A81-9D18-FCDB051F2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graphicEl>
                                              <a:dgm id="{5147D1B8-C94B-4A81-9D18-FCDB051F29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DD7F72-BD5C-4736-B548-B9F2531CA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dgm id="{D0DD7F72-BD5C-4736-B548-B9F2531CA6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E5612B-FA3C-4F6D-9DDD-BA52EEF41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graphicEl>
                                              <a:dgm id="{96E5612B-FA3C-4F6D-9DDD-BA52EEF41E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276D-567D-425C-9237-B7AC73B49CC5}" type="slidenum">
              <a:rPr lang="it-IT" smtClean="0"/>
              <a:pPr/>
              <a:t>4</a:t>
            </a:fld>
            <a:endParaRPr lang="it-IT"/>
          </a:p>
        </p:txBody>
      </p:sp>
      <p:graphicFrame>
        <p:nvGraphicFramePr>
          <p:cNvPr id="5" name="Segnaposto contenut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2976132"/>
              </p:ext>
            </p:extLst>
          </p:nvPr>
        </p:nvGraphicFramePr>
        <p:xfrm>
          <a:off x="1115617" y="980728"/>
          <a:ext cx="654407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020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46C2B6-D4AA-4F22-9903-B20CCAA349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4F46C2B6-D4AA-4F22-9903-B20CCAA349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DCA647-3586-4550-8E75-1D625163B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44DCA647-3586-4550-8E75-1D625163BF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34275F-ADB1-4E25-A6F0-61B95680B4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dgm id="{AE34275F-ADB1-4E25-A6F0-61B95680B4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47D1B8-C94B-4A81-9D18-FCDB051F2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graphicEl>
                                              <a:dgm id="{5147D1B8-C94B-4A81-9D18-FCDB051F29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DD7F72-BD5C-4736-B548-B9F2531CA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dgm id="{D0DD7F72-BD5C-4736-B548-B9F2531CA6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 smtClean="0">
                <a:solidFill>
                  <a:srgbClr val="C00000"/>
                </a:solidFill>
                <a:latin typeface="+mn-lt"/>
              </a:rPr>
              <a:t>REPORT FINALE</a:t>
            </a:r>
            <a:r>
              <a:rPr lang="it-IT" sz="2800" b="1" dirty="0" smtClean="0">
                <a:solidFill>
                  <a:srgbClr val="C00000"/>
                </a:solidFill>
                <a:latin typeface="+mn-lt"/>
                <a:sym typeface="Wingdings" pitchFamily="2" charset="2"/>
              </a:rPr>
              <a:t> PIANO DI AZIONE</a:t>
            </a:r>
            <a:endParaRPr lang="it-IT" sz="2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276D-567D-425C-9237-B7AC73B49CC5}" type="slidenum">
              <a:rPr lang="it-IT" smtClean="0"/>
              <a:pPr/>
              <a:t>5</a:t>
            </a:fld>
            <a:endParaRPr lang="it-IT"/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1756424275"/>
              </p:ext>
            </p:extLst>
          </p:nvPr>
        </p:nvGraphicFramePr>
        <p:xfrm>
          <a:off x="1547664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uppo 5"/>
          <p:cNvGrpSpPr/>
          <p:nvPr/>
        </p:nvGrpSpPr>
        <p:grpSpPr>
          <a:xfrm>
            <a:off x="4211960" y="2668058"/>
            <a:ext cx="2641600" cy="760941"/>
            <a:chOff x="2664295" y="1872213"/>
            <a:chExt cx="2641600" cy="760941"/>
          </a:xfrm>
        </p:grpSpPr>
        <p:sp>
          <p:nvSpPr>
            <p:cNvPr id="7" name="Rettangolo arrotondato 6"/>
            <p:cNvSpPr/>
            <p:nvPr/>
          </p:nvSpPr>
          <p:spPr>
            <a:xfrm>
              <a:off x="2664295" y="1872213"/>
              <a:ext cx="2641600" cy="760941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ttangolo 7"/>
            <p:cNvSpPr/>
            <p:nvPr/>
          </p:nvSpPr>
          <p:spPr>
            <a:xfrm>
              <a:off x="2701441" y="1909359"/>
              <a:ext cx="2567308" cy="6866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000" kern="1200" dirty="0" smtClean="0"/>
                <a:t>…</a:t>
              </a:r>
              <a:r>
                <a:rPr lang="it-IT" sz="2000" b="1" kern="1200" dirty="0" smtClean="0">
                  <a:solidFill>
                    <a:srgbClr val="C00000"/>
                  </a:solidFill>
                </a:rPr>
                <a:t>disseminazione dei risultati</a:t>
              </a:r>
              <a:endParaRPr lang="it-IT" sz="2000" b="1" kern="12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533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F580BE5-6167-4CC1-ABA7-C4F040321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6F580BE5-6167-4CC1-ABA7-C4F0403217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6F580BE5-6167-4CC1-ABA7-C4F040321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6F580BE5-6167-4CC1-ABA7-C4F040321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894129-0CDF-414F-8BCF-AE22756804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61894129-0CDF-414F-8BCF-AE22756804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61894129-0CDF-414F-8BCF-AE22756804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61894129-0CDF-414F-8BCF-AE22756804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F76449-80E4-4B6D-8274-2A57D7774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graphicEl>
                                              <a:dgm id="{DEF76449-80E4-4B6D-8274-2A57D77749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DEF76449-80E4-4B6D-8274-2A57D7774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DEF76449-80E4-4B6D-8274-2A57D7774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B2DEDAB-9803-4E30-8605-8F3E2D1070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graphicEl>
                                              <a:dgm id="{5B2DEDAB-9803-4E30-8605-8F3E2D1070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5B2DEDAB-9803-4E30-8605-8F3E2D1070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5B2DEDAB-9803-4E30-8605-8F3E2D1070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 uiExpand="1">
        <p:bldSub>
          <a:bldDgm bld="one" rev="1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54113"/>
            <a:ext cx="5688632" cy="5688632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692697"/>
            <a:ext cx="7344816" cy="576064"/>
          </a:xfrm>
        </p:spPr>
        <p:txBody>
          <a:bodyPr>
            <a:normAutofit fontScale="90000"/>
          </a:bodyPr>
          <a:lstStyle/>
          <a:p>
            <a:r>
              <a:rPr lang="it-IT" sz="2800" b="1" dirty="0" smtClean="0">
                <a:solidFill>
                  <a:srgbClr val="C00000"/>
                </a:solidFill>
                <a:latin typeface="+mn-lt"/>
              </a:rPr>
              <a:t>Condivisione risultati TPR </a:t>
            </a:r>
            <a:r>
              <a:rPr lang="it-IT" sz="2800" b="1" dirty="0" err="1" smtClean="0">
                <a:solidFill>
                  <a:srgbClr val="C00000"/>
                </a:solidFill>
                <a:latin typeface="+mn-lt"/>
              </a:rPr>
              <a:t>visit</a:t>
            </a:r>
            <a:r>
              <a:rPr lang="it-IT" sz="28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it-IT" sz="2800" b="1" dirty="0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 14 marzo 2017</a:t>
            </a:r>
            <a:endParaRPr lang="it-IT" sz="2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276D-567D-425C-9237-B7AC73B49CC5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629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276D-567D-425C-9237-B7AC73B49CC5}" type="slidenum">
              <a:rPr lang="it-IT" smtClean="0"/>
              <a:pPr/>
              <a:t>7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2475"/>
            <a:ext cx="9277350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24944"/>
            <a:ext cx="9048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umetto 4 4"/>
          <p:cNvSpPr/>
          <p:nvPr/>
        </p:nvSpPr>
        <p:spPr>
          <a:xfrm>
            <a:off x="827584" y="752475"/>
            <a:ext cx="1296144" cy="900680"/>
          </a:xfrm>
          <a:prstGeom prst="cloudCallout">
            <a:avLst>
              <a:gd name="adj1" fmla="val 52996"/>
              <a:gd name="adj2" fmla="val 202980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i="1" dirty="0" err="1" smtClean="0"/>
              <a:t>C</a:t>
            </a:r>
            <a:r>
              <a:rPr lang="it-IT" sz="1400" b="1" i="1" dirty="0" err="1" smtClean="0">
                <a:solidFill>
                  <a:srgbClr val="C00000"/>
                </a:solidFill>
              </a:rPr>
              <a:t>Cosa</a:t>
            </a:r>
            <a:r>
              <a:rPr lang="it-IT" sz="1400" b="1" i="1" dirty="0" smtClean="0">
                <a:solidFill>
                  <a:srgbClr val="C00000"/>
                </a:solidFill>
              </a:rPr>
              <a:t> c’è di nuovo ?</a:t>
            </a:r>
            <a:endParaRPr lang="it-IT" sz="1400" i="1" dirty="0"/>
          </a:p>
        </p:txBody>
      </p:sp>
    </p:spTree>
    <p:extLst>
      <p:ext uri="{BB962C8B-B14F-4D97-AF65-F5344CB8AC3E}">
        <p14:creationId xmlns:p14="http://schemas.microsoft.com/office/powerpoint/2010/main" val="94092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276D-567D-425C-9237-B7AC73B49CC5}" type="slidenum">
              <a:rPr lang="it-IT" smtClean="0"/>
              <a:pPr/>
              <a:t>8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5"/>
            <a:ext cx="8352928" cy="4621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54893"/>
            <a:ext cx="875630" cy="77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umetto 4 4"/>
          <p:cNvSpPr/>
          <p:nvPr/>
        </p:nvSpPr>
        <p:spPr>
          <a:xfrm>
            <a:off x="2483768" y="602395"/>
            <a:ext cx="1800200" cy="900680"/>
          </a:xfrm>
          <a:prstGeom prst="cloudCallout">
            <a:avLst>
              <a:gd name="adj1" fmla="val -66673"/>
              <a:gd name="adj2" fmla="val 178189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i="1" dirty="0" smtClean="0"/>
              <a:t>C</a:t>
            </a:r>
            <a:r>
              <a:rPr lang="it-IT" sz="1400" b="1" i="1" dirty="0" smtClean="0">
                <a:solidFill>
                  <a:srgbClr val="C00000"/>
                </a:solidFill>
              </a:rPr>
              <a:t>…e questo pulsante a cosa serve ?</a:t>
            </a:r>
            <a:endParaRPr lang="it-IT" sz="1400" i="1" dirty="0"/>
          </a:p>
        </p:txBody>
      </p:sp>
    </p:spTree>
    <p:extLst>
      <p:ext uri="{BB962C8B-B14F-4D97-AF65-F5344CB8AC3E}">
        <p14:creationId xmlns:p14="http://schemas.microsoft.com/office/powerpoint/2010/main" val="313639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C00000"/>
                </a:solidFill>
                <a:latin typeface="+mn-lt"/>
              </a:rPr>
              <a:t>L’intreccio strategico in questa TPR</a:t>
            </a:r>
            <a:endParaRPr lang="it-IT" sz="3200" b="1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6775839"/>
              </p:ext>
            </p:extLst>
          </p:nvPr>
        </p:nvGraphicFramePr>
        <p:xfrm>
          <a:off x="1463675" y="2119313"/>
          <a:ext cx="6420693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276D-567D-425C-9237-B7AC73B49CC5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237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graphicEl>
                                              <a:dgm id="{A0609226-0393-4ED4-8D7C-E5B970F31CA6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graphicEl>
                                              <a:dgm id="{11B8FCE0-9EDA-476E-8529-8FAC7F1EA3BE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graphicEl>
                                              <a:dgm id="{4F7A7A7B-A11D-4AC5-AD1B-0193FBD0B58A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graphicEl>
                                              <a:dgm id="{90CC2FCB-2938-49DA-B939-1F498ABF5F80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ntina da disegno">
  <a:themeElements>
    <a:clrScheme name="Carta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untina da disegno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ntina da diseg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1100</TotalTime>
  <Words>308</Words>
  <Application>Microsoft Office PowerPoint</Application>
  <PresentationFormat>Presentazione su schermo (4:3)</PresentationFormat>
  <Paragraphs>69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Puntina da disegno</vt:lpstr>
      <vt:lpstr>Convegno internazionale  Le politiche e gli strumenti per la qualità dell’istruzione e della formazione  23 marzo 2017 - Roma</vt:lpstr>
      <vt:lpstr>TRANSNATIONAL PEER REVIEW VISIT</vt:lpstr>
      <vt:lpstr> SVILUPPO DELLA QUALITA’ NELL’I.S. GIORGI-FERMI </vt:lpstr>
      <vt:lpstr>Presentazione standard di PowerPoint</vt:lpstr>
      <vt:lpstr>REPORT FINALE PIANO DI AZIONE</vt:lpstr>
      <vt:lpstr>Condivisione risultati TPR visit  14 marzo 2017</vt:lpstr>
      <vt:lpstr>Presentazione standard di PowerPoint</vt:lpstr>
      <vt:lpstr>Presentazione standard di PowerPoint</vt:lpstr>
      <vt:lpstr>L’intreccio strategico in questa TPR</vt:lpstr>
      <vt:lpstr>                                  L’I.S. GIORGI-FERMI                              è invitato a partecipare a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TRANSNATIONAL PEER REVIEW VISIT</dc:title>
  <dc:creator>carmelina</dc:creator>
  <cp:lastModifiedBy>Seminari</cp:lastModifiedBy>
  <cp:revision>101</cp:revision>
  <cp:lastPrinted>2017-02-19T14:31:54Z</cp:lastPrinted>
  <dcterms:created xsi:type="dcterms:W3CDTF">2017-02-07T17:17:20Z</dcterms:created>
  <dcterms:modified xsi:type="dcterms:W3CDTF">2017-03-23T12:57:32Z</dcterms:modified>
</cp:coreProperties>
</file>