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36" r:id="rId3"/>
    <p:sldId id="321" r:id="rId4"/>
    <p:sldId id="339" r:id="rId5"/>
    <p:sldId id="307" r:id="rId6"/>
    <p:sldId id="351" r:id="rId7"/>
    <p:sldId id="353" r:id="rId8"/>
    <p:sldId id="311" r:id="rId9"/>
    <p:sldId id="350" r:id="rId10"/>
    <p:sldId id="345" r:id="rId11"/>
    <p:sldId id="346" r:id="rId12"/>
    <p:sldId id="323" r:id="rId13"/>
    <p:sldId id="324" r:id="rId14"/>
    <p:sldId id="325" r:id="rId15"/>
    <p:sldId id="330" r:id="rId16"/>
    <p:sldId id="319" r:id="rId17"/>
    <p:sldId id="343" r:id="rId18"/>
    <p:sldId id="355" r:id="rId19"/>
    <p:sldId id="331" r:id="rId20"/>
    <p:sldId id="354" r:id="rId21"/>
    <p:sldId id="334" r:id="rId22"/>
  </p:sldIdLst>
  <p:sldSz cx="9144000" cy="6858000" type="screen4x3"/>
  <p:notesSz cx="6724650" cy="987425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A8"/>
    <a:srgbClr val="E46C0A"/>
    <a:srgbClr val="F7B125"/>
    <a:srgbClr val="F5A6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5501" autoAdjust="0"/>
  </p:normalViewPr>
  <p:slideViewPr>
    <p:cSldViewPr>
      <p:cViewPr varScale="1">
        <p:scale>
          <a:sx n="53" d="100"/>
          <a:sy n="53" d="100"/>
        </p:scale>
        <p:origin x="1229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-37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qqai-fs1.qqai.local\Public\FETAC\EQAVET\Progress%20Report%20-%20survey\Survey%202013\Analysis%20-%20Report\Survey_results%202013%20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qqai-fs1.qqai.local\Public\FETAC\EQAVET\Progress%20Report%20-%20survey\Survey%202013\Analysis%20-%20Report\Survey_results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qqai-fs1.qqai.local\Public\FETAC\EQAVET\Progress%20Report%20-%20survey\Survey%202013\Analysis%20-%20Report\Survey_results%20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Charts!$Q$387</c:f>
              <c:strCache>
                <c:ptCount val="1"/>
                <c:pt idx="0">
                  <c:v>IVET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2.9914529914529909E-2"/>
                  <c:y val="-2.0687236169936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947-4C76-8FF1-43E8E742BF39}"/>
                </c:ext>
              </c:extLst>
            </c:dLbl>
            <c:dLbl>
              <c:idx val="1"/>
              <c:layout>
                <c:manualLayout>
                  <c:x val="-3.2051282051282055E-2"/>
                  <c:y val="-2.0686964687459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47-4C76-8FF1-43E8E742BF39}"/>
                </c:ext>
              </c:extLst>
            </c:dLbl>
            <c:dLbl>
              <c:idx val="2"/>
              <c:layout>
                <c:manualLayout>
                  <c:x val="-3.2051282051282076E-2"/>
                  <c:y val="-1.3791309791639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947-4C76-8FF1-43E8E742BF39}"/>
                </c:ext>
              </c:extLst>
            </c:dLbl>
            <c:dLbl>
              <c:idx val="3"/>
              <c:layout>
                <c:manualLayout>
                  <c:x val="-3.8461538461538464E-2"/>
                  <c:y val="-4.4821756822829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947-4C76-8FF1-43E8E742BF39}"/>
                </c:ext>
              </c:extLst>
            </c:dLbl>
            <c:dLbl>
              <c:idx val="4"/>
              <c:layout>
                <c:manualLayout>
                  <c:x val="-3.418803418803415E-2"/>
                  <c:y val="-1.3791309791639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947-4C76-8FF1-43E8E742BF39}"/>
                </c:ext>
              </c:extLst>
            </c:dLbl>
            <c:dLbl>
              <c:idx val="5"/>
              <c:layout>
                <c:manualLayout>
                  <c:x val="-3.8461706709738246E-2"/>
                  <c:y val="-6.89565489581994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947-4C76-8FF1-43E8E742BF39}"/>
                </c:ext>
              </c:extLst>
            </c:dLbl>
            <c:dLbl>
              <c:idx val="6"/>
              <c:layout>
                <c:manualLayout>
                  <c:x val="-2.5641025641025654E-2"/>
                  <c:y val="-2.7582891065756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947-4C76-8FF1-43E8E742BF39}"/>
                </c:ext>
              </c:extLst>
            </c:dLbl>
            <c:dLbl>
              <c:idx val="7"/>
              <c:layout>
                <c:manualLayout>
                  <c:x val="-3.2051282051282055E-2"/>
                  <c:y val="-2.7582891065756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947-4C76-8FF1-43E8E742BF39}"/>
                </c:ext>
              </c:extLst>
            </c:dLbl>
            <c:dLbl>
              <c:idx val="8"/>
              <c:layout>
                <c:manualLayout>
                  <c:x val="-2.9914529914529909E-2"/>
                  <c:y val="-2.7582619583279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947-4C76-8FF1-43E8E742BF39}"/>
                </c:ext>
              </c:extLst>
            </c:dLbl>
            <c:dLbl>
              <c:idx val="9"/>
              <c:layout>
                <c:manualLayout>
                  <c:x val="-3.4188034188034108E-2"/>
                  <c:y val="-2.7582619583279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947-4C76-8FF1-43E8E742BF39}"/>
                </c:ext>
              </c:extLst>
            </c:dLbl>
            <c:dLbl>
              <c:idx val="10"/>
              <c:layout>
                <c:manualLayout>
                  <c:x val="-2.7777777777777801E-2"/>
                  <c:y val="-1.7239137239549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947-4C76-8FF1-43E8E742BF39}"/>
                </c:ext>
              </c:extLst>
            </c:dLbl>
            <c:dLbl>
              <c:idx val="11"/>
              <c:layout>
                <c:manualLayout>
                  <c:x val="-2.3504441752473338E-2"/>
                  <c:y val="-1.7239137239549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947-4C76-8FF1-43E8E742BF39}"/>
                </c:ext>
              </c:extLst>
            </c:dLbl>
            <c:dLbl>
              <c:idx val="12"/>
              <c:layout>
                <c:manualLayout>
                  <c:x val="-4.0598290598290697E-2"/>
                  <c:y val="-5.5165239166559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947-4C76-8FF1-43E8E742BF39}"/>
                </c:ext>
              </c:extLst>
            </c:dLbl>
            <c:dLbl>
              <c:idx val="13"/>
              <c:layout>
                <c:manualLayout>
                  <c:x val="-3.4188034188034191E-2"/>
                  <c:y val="-1.3791309791639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947-4C76-8FF1-43E8E742BF39}"/>
                </c:ext>
              </c:extLst>
            </c:dLbl>
            <c:dLbl>
              <c:idx val="14"/>
              <c:layout>
                <c:manualLayout>
                  <c:x val="-2.7777777777777801E-2"/>
                  <c:y val="-5.1717683201125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947-4C76-8FF1-43E8E742BF39}"/>
                </c:ext>
              </c:extLst>
            </c:dLbl>
            <c:dLbl>
              <c:idx val="15"/>
              <c:layout>
                <c:manualLayout>
                  <c:x val="-3.2051282051282055E-2"/>
                  <c:y val="-6.89565489581995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947-4C76-8FF1-43E8E742BF39}"/>
                </c:ext>
              </c:extLst>
            </c:dLbl>
            <c:dLbl>
              <c:idx val="16"/>
              <c:layout>
                <c:manualLayout>
                  <c:x val="-1.0683760683760689E-2"/>
                  <c:y val="-2.7583162548232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947-4C76-8FF1-43E8E742BF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Charts!$P$388:$P$404</c:f>
              <c:strCache>
                <c:ptCount val="17"/>
                <c:pt idx="0">
                  <c:v>INDICATOR 1A</c:v>
                </c:pt>
                <c:pt idx="1">
                  <c:v>INDICATOR 1B</c:v>
                </c:pt>
                <c:pt idx="2">
                  <c:v>INDICATOR 2A</c:v>
                </c:pt>
                <c:pt idx="3">
                  <c:v>INDICATOR 2B</c:v>
                </c:pt>
                <c:pt idx="4">
                  <c:v>INDICATOR 3</c:v>
                </c:pt>
                <c:pt idx="5">
                  <c:v>INDICATOR 4</c:v>
                </c:pt>
                <c:pt idx="6">
                  <c:v>INDICATOR 5A</c:v>
                </c:pt>
                <c:pt idx="7">
                  <c:v>INDICATOR 5B</c:v>
                </c:pt>
                <c:pt idx="8">
                  <c:v>INDICATOR 6A</c:v>
                </c:pt>
                <c:pt idx="9">
                  <c:v>INDICATOR 6B</c:v>
                </c:pt>
                <c:pt idx="10">
                  <c:v>INDICATOR 7</c:v>
                </c:pt>
                <c:pt idx="11">
                  <c:v>INDICATOR 8A</c:v>
                </c:pt>
                <c:pt idx="12">
                  <c:v>INDICATOR 8B</c:v>
                </c:pt>
                <c:pt idx="13">
                  <c:v>INDICATOR 9A</c:v>
                </c:pt>
                <c:pt idx="14">
                  <c:v>INDICATOR 9B</c:v>
                </c:pt>
                <c:pt idx="15">
                  <c:v>INDICATOR 10A</c:v>
                </c:pt>
                <c:pt idx="16">
                  <c:v>INDICATOR 10B</c:v>
                </c:pt>
              </c:strCache>
            </c:strRef>
          </c:cat>
          <c:val>
            <c:numRef>
              <c:f>Charts!$Q$388:$Q$404</c:f>
              <c:numCache>
                <c:formatCode>0%</c:formatCode>
                <c:ptCount val="17"/>
                <c:pt idx="0">
                  <c:v>0.63000000000000023</c:v>
                </c:pt>
                <c:pt idx="1">
                  <c:v>0.59</c:v>
                </c:pt>
                <c:pt idx="2">
                  <c:v>0.63000000000000023</c:v>
                </c:pt>
                <c:pt idx="3">
                  <c:v>0.5</c:v>
                </c:pt>
                <c:pt idx="4">
                  <c:v>0.81</c:v>
                </c:pt>
                <c:pt idx="5">
                  <c:v>0.84000000000000019</c:v>
                </c:pt>
                <c:pt idx="6">
                  <c:v>0.38000000000000012</c:v>
                </c:pt>
                <c:pt idx="7">
                  <c:v>0.31000000000000011</c:v>
                </c:pt>
                <c:pt idx="8">
                  <c:v>0.22</c:v>
                </c:pt>
                <c:pt idx="9">
                  <c:v>0.19</c:v>
                </c:pt>
                <c:pt idx="10">
                  <c:v>0.69000000000000017</c:v>
                </c:pt>
                <c:pt idx="11">
                  <c:v>0.53</c:v>
                </c:pt>
                <c:pt idx="12">
                  <c:v>0.38000000000000012</c:v>
                </c:pt>
                <c:pt idx="13">
                  <c:v>0.63000000000000023</c:v>
                </c:pt>
                <c:pt idx="14">
                  <c:v>0.19</c:v>
                </c:pt>
                <c:pt idx="15">
                  <c:v>0.53</c:v>
                </c:pt>
                <c:pt idx="16">
                  <c:v>0.25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0947-4C76-8FF1-43E8E742BF39}"/>
            </c:ext>
          </c:extLst>
        </c:ser>
        <c:ser>
          <c:idx val="1"/>
          <c:order val="1"/>
          <c:tx>
            <c:strRef>
              <c:f>Charts!$R$387</c:f>
              <c:strCache>
                <c:ptCount val="1"/>
                <c:pt idx="0">
                  <c:v>CVET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3.2051282051282062E-2"/>
                  <c:y val="-2.0686964687459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947-4C76-8FF1-43E8E742BF39}"/>
                </c:ext>
              </c:extLst>
            </c:dLbl>
            <c:dLbl>
              <c:idx val="1"/>
              <c:layout>
                <c:manualLayout>
                  <c:x val="-2.564102564102564E-2"/>
                  <c:y val="8.64834576225355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947-4C76-8FF1-43E8E742BF39}"/>
                </c:ext>
              </c:extLst>
            </c:dLbl>
            <c:dLbl>
              <c:idx val="2"/>
              <c:layout>
                <c:manualLayout>
                  <c:x val="-2.5641025641025654E-2"/>
                  <c:y val="-1.37913097916399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0947-4C76-8FF1-43E8E742BF39}"/>
                </c:ext>
              </c:extLst>
            </c:dLbl>
            <c:dLbl>
              <c:idx val="3"/>
              <c:layout>
                <c:manualLayout>
                  <c:x val="-3.8461538461538464E-2"/>
                  <c:y val="-3.44782744790998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0947-4C76-8FF1-43E8E742BF39}"/>
                </c:ext>
              </c:extLst>
            </c:dLbl>
            <c:dLbl>
              <c:idx val="4"/>
              <c:layout>
                <c:manualLayout>
                  <c:x val="-2.3504273504273556E-2"/>
                  <c:y val="-3.4478274479100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0947-4C76-8FF1-43E8E742BF39}"/>
                </c:ext>
              </c:extLst>
            </c:dLbl>
            <c:dLbl>
              <c:idx val="5"/>
              <c:layout>
                <c:manualLayout>
                  <c:x val="-3.2051450299481796E-2"/>
                  <c:y val="-1.3791309791639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0947-4C76-8FF1-43E8E742BF39}"/>
                </c:ext>
              </c:extLst>
            </c:dLbl>
            <c:dLbl>
              <c:idx val="6"/>
              <c:layout>
                <c:manualLayout>
                  <c:x val="-1.9230769230769246E-2"/>
                  <c:y val="-6.89565489581995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0947-4C76-8FF1-43E8E742BF39}"/>
                </c:ext>
              </c:extLst>
            </c:dLbl>
            <c:dLbl>
              <c:idx val="7"/>
              <c:layout>
                <c:manualLayout>
                  <c:x val="-2.7777777777777801E-2"/>
                  <c:y val="-1.37915812741162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0947-4C76-8FF1-43E8E742BF39}"/>
                </c:ext>
              </c:extLst>
            </c:dLbl>
            <c:dLbl>
              <c:idx val="8"/>
              <c:layout>
                <c:manualLayout>
                  <c:x val="-3.4188034188034191E-2"/>
                  <c:y val="-1.3791309791639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0947-4C76-8FF1-43E8E742BF39}"/>
                </c:ext>
              </c:extLst>
            </c:dLbl>
            <c:dLbl>
              <c:idx val="9"/>
              <c:layout>
                <c:manualLayout>
                  <c:x val="-3.4188034188034108E-2"/>
                  <c:y val="-6.89565489581995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0947-4C76-8FF1-43E8E742BF39}"/>
                </c:ext>
              </c:extLst>
            </c:dLbl>
            <c:dLbl>
              <c:idx val="10"/>
              <c:layout>
                <c:manualLayout>
                  <c:x val="-2.7777777777777801E-2"/>
                  <c:y val="3.44782744790998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0947-4C76-8FF1-43E8E742BF39}"/>
                </c:ext>
              </c:extLst>
            </c:dLbl>
            <c:dLbl>
              <c:idx val="11"/>
              <c:layout>
                <c:manualLayout>
                  <c:x val="-2.3504273504273518E-2"/>
                  <c:y val="1.3791309791639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0947-4C76-8FF1-43E8E742BF39}"/>
                </c:ext>
              </c:extLst>
            </c:dLbl>
            <c:dLbl>
              <c:idx val="12"/>
              <c:layout>
                <c:manualLayout>
                  <c:x val="-2.9914529914529909E-2"/>
                  <c:y val="-6.32094396775086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0947-4C76-8FF1-43E8E742BF39}"/>
                </c:ext>
              </c:extLst>
            </c:dLbl>
            <c:dLbl>
              <c:idx val="13"/>
              <c:layout>
                <c:manualLayout>
                  <c:x val="-3.6324786324786328E-2"/>
                  <c:y val="2.7582619583279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0947-4C76-8FF1-43E8E742BF39}"/>
                </c:ext>
              </c:extLst>
            </c:dLbl>
            <c:dLbl>
              <c:idx val="14"/>
              <c:layout>
                <c:manualLayout>
                  <c:x val="-3.0806245373174529E-2"/>
                  <c:y val="-1.68425013418020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0947-4C76-8FF1-43E8E742BF39}"/>
                </c:ext>
              </c:extLst>
            </c:dLbl>
            <c:dLbl>
              <c:idx val="15"/>
              <c:layout>
                <c:manualLayout>
                  <c:x val="-2.9914529914529909E-2"/>
                  <c:y val="1.3791309791639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0947-4C76-8FF1-43E8E742BF39}"/>
                </c:ext>
              </c:extLst>
            </c:dLbl>
            <c:dLbl>
              <c:idx val="16"/>
              <c:layout>
                <c:manualLayout>
                  <c:x val="-1.4957264957264954E-2"/>
                  <c:y val="-6.32094396775086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0947-4C76-8FF1-43E8E742BF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Charts!$P$388:$P$404</c:f>
              <c:strCache>
                <c:ptCount val="17"/>
                <c:pt idx="0">
                  <c:v>INDICATOR 1A</c:v>
                </c:pt>
                <c:pt idx="1">
                  <c:v>INDICATOR 1B</c:v>
                </c:pt>
                <c:pt idx="2">
                  <c:v>INDICATOR 2A</c:v>
                </c:pt>
                <c:pt idx="3">
                  <c:v>INDICATOR 2B</c:v>
                </c:pt>
                <c:pt idx="4">
                  <c:v>INDICATOR 3</c:v>
                </c:pt>
                <c:pt idx="5">
                  <c:v>INDICATOR 4</c:v>
                </c:pt>
                <c:pt idx="6">
                  <c:v>INDICATOR 5A</c:v>
                </c:pt>
                <c:pt idx="7">
                  <c:v>INDICATOR 5B</c:v>
                </c:pt>
                <c:pt idx="8">
                  <c:v>INDICATOR 6A</c:v>
                </c:pt>
                <c:pt idx="9">
                  <c:v>INDICATOR 6B</c:v>
                </c:pt>
                <c:pt idx="10">
                  <c:v>INDICATOR 7</c:v>
                </c:pt>
                <c:pt idx="11">
                  <c:v>INDICATOR 8A</c:v>
                </c:pt>
                <c:pt idx="12">
                  <c:v>INDICATOR 8B</c:v>
                </c:pt>
                <c:pt idx="13">
                  <c:v>INDICATOR 9A</c:v>
                </c:pt>
                <c:pt idx="14">
                  <c:v>INDICATOR 9B</c:v>
                </c:pt>
                <c:pt idx="15">
                  <c:v>INDICATOR 10A</c:v>
                </c:pt>
                <c:pt idx="16">
                  <c:v>INDICATOR 10B</c:v>
                </c:pt>
              </c:strCache>
            </c:strRef>
          </c:cat>
          <c:val>
            <c:numRef>
              <c:f>Charts!$R$388:$R$404</c:f>
              <c:numCache>
                <c:formatCode>0%</c:formatCode>
                <c:ptCount val="17"/>
                <c:pt idx="0">
                  <c:v>0.44</c:v>
                </c:pt>
                <c:pt idx="1">
                  <c:v>0.56000000000000005</c:v>
                </c:pt>
                <c:pt idx="2">
                  <c:v>0.41000000000000009</c:v>
                </c:pt>
                <c:pt idx="3">
                  <c:v>0.31000000000000011</c:v>
                </c:pt>
                <c:pt idx="4">
                  <c:v>0.63000000000000023</c:v>
                </c:pt>
                <c:pt idx="5">
                  <c:v>0.56000000000000005</c:v>
                </c:pt>
                <c:pt idx="6">
                  <c:v>0.28000000000000008</c:v>
                </c:pt>
                <c:pt idx="7">
                  <c:v>0.22</c:v>
                </c:pt>
                <c:pt idx="8">
                  <c:v>0.13</c:v>
                </c:pt>
                <c:pt idx="9">
                  <c:v>0.16</c:v>
                </c:pt>
                <c:pt idx="10">
                  <c:v>0.63000000000000023</c:v>
                </c:pt>
                <c:pt idx="11">
                  <c:v>0.41000000000000009</c:v>
                </c:pt>
                <c:pt idx="12">
                  <c:v>0.28000000000000008</c:v>
                </c:pt>
                <c:pt idx="13">
                  <c:v>0.5</c:v>
                </c:pt>
                <c:pt idx="14">
                  <c:v>0.19</c:v>
                </c:pt>
                <c:pt idx="15">
                  <c:v>0.47000000000000008</c:v>
                </c:pt>
                <c:pt idx="16">
                  <c:v>0.22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3-0947-4C76-8FF1-43E8E742BF3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27153576"/>
        <c:axId val="253976072"/>
      </c:lineChart>
      <c:catAx>
        <c:axId val="327153576"/>
        <c:scaling>
          <c:orientation val="minMax"/>
        </c:scaling>
        <c:delete val="0"/>
        <c:axPos val="b"/>
        <c:majorGridlines>
          <c:spPr>
            <a:ln>
              <a:solidFill>
                <a:schemeClr val="accent1">
                  <a:lumMod val="40000"/>
                  <a:lumOff val="60000"/>
                </a:schemeClr>
              </a:solidFill>
            </a:ln>
          </c:spPr>
        </c:majorGridlines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b="1"/>
            </a:pPr>
            <a:endParaRPr lang="en-US"/>
          </a:p>
        </c:txPr>
        <c:crossAx val="253976072"/>
        <c:crosses val="autoZero"/>
        <c:auto val="1"/>
        <c:lblAlgn val="ctr"/>
        <c:lblOffset val="100"/>
        <c:noMultiLvlLbl val="0"/>
      </c:catAx>
      <c:valAx>
        <c:axId val="253976072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327153576"/>
        <c:crosses val="autoZero"/>
        <c:crossBetween val="between"/>
      </c:valAx>
      <c:spPr>
        <a:solidFill>
          <a:schemeClr val="bg2">
            <a:lumMod val="50000"/>
          </a:schemeClr>
        </a:solidFill>
      </c:spPr>
    </c:plotArea>
    <c:legend>
      <c:legendPos val="t"/>
      <c:legendEntry>
        <c:idx val="0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en-US"/>
          </a:p>
        </c:txPr>
      </c:legendEntry>
      <c:overlay val="0"/>
      <c:spPr>
        <a:solidFill>
          <a:schemeClr val="bg2">
            <a:lumMod val="50000"/>
          </a:schemeClr>
        </a:solidFill>
      </c:spPr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Charts!$A$508</c:f>
              <c:strCache>
                <c:ptCount val="1"/>
                <c:pt idx="0">
                  <c:v>System level</c:v>
                </c:pt>
              </c:strCache>
            </c:strRef>
          </c:tx>
          <c:dLbls>
            <c:dLbl>
              <c:idx val="0"/>
              <c:layout>
                <c:manualLayout>
                  <c:x val="2.9250457038391225E-2"/>
                  <c:y val="-0.300709219858156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615-4036-93E3-578E9034F058}"/>
                </c:ext>
              </c:extLst>
            </c:dLbl>
            <c:dLbl>
              <c:idx val="1"/>
              <c:layout>
                <c:manualLayout>
                  <c:x val="-9.7503442782631688E-3"/>
                  <c:y val="-0.295035460992907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615-4036-93E3-578E9034F058}"/>
                </c:ext>
              </c:extLst>
            </c:dLbl>
            <c:dLbl>
              <c:idx val="2"/>
              <c:layout>
                <c:manualLayout>
                  <c:x val="-1.9193213279784284E-7"/>
                  <c:y val="-0.266666666666666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615-4036-93E3-578E9034F058}"/>
                </c:ext>
              </c:extLst>
            </c:dLbl>
            <c:dLbl>
              <c:idx val="3"/>
              <c:layout>
                <c:manualLayout>
                  <c:x val="-2.1937825953573999E-2"/>
                  <c:y val="-0.243972077958340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615-4036-93E3-578E9034F0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Charts!$B$507:$E$507</c:f>
              <c:strCache>
                <c:ptCount val="4"/>
                <c:pt idx="0">
                  <c:v>Planning</c:v>
                </c:pt>
                <c:pt idx="1">
                  <c:v>Implementation</c:v>
                </c:pt>
                <c:pt idx="2">
                  <c:v>Evaluation</c:v>
                </c:pt>
                <c:pt idx="3">
                  <c:v>Review</c:v>
                </c:pt>
              </c:strCache>
            </c:strRef>
          </c:cat>
          <c:val>
            <c:numRef>
              <c:f>Charts!$B$508:$E$508</c:f>
              <c:numCache>
                <c:formatCode>0%</c:formatCode>
                <c:ptCount val="4"/>
                <c:pt idx="0">
                  <c:v>0.66000000000000025</c:v>
                </c:pt>
                <c:pt idx="1">
                  <c:v>0.66000000000000025</c:v>
                </c:pt>
                <c:pt idx="2">
                  <c:v>0.56000000000000005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615-4036-93E3-578E9034F058}"/>
            </c:ext>
          </c:extLst>
        </c:ser>
        <c:ser>
          <c:idx val="1"/>
          <c:order val="1"/>
          <c:tx>
            <c:strRef>
              <c:f>Charts!$A$509</c:f>
              <c:strCache>
                <c:ptCount val="1"/>
                <c:pt idx="0">
                  <c:v>Provider level</c:v>
                </c:pt>
              </c:strCache>
            </c:strRef>
          </c:tx>
          <c:dLbls>
            <c:dLbl>
              <c:idx val="0"/>
              <c:layout>
                <c:manualLayout>
                  <c:x val="2.4375380865326035E-2"/>
                  <c:y val="-0.221277042497347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615-4036-93E3-578E9034F058}"/>
                </c:ext>
              </c:extLst>
            </c:dLbl>
            <c:dLbl>
              <c:idx val="1"/>
              <c:layout>
                <c:manualLayout>
                  <c:x val="-2.4375380865326486E-3"/>
                  <c:y val="-0.164539007092198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615-4036-93E3-578E9034F058}"/>
                </c:ext>
              </c:extLst>
            </c:dLbl>
            <c:dLbl>
              <c:idx val="2"/>
              <c:layout>
                <c:manualLayout>
                  <c:x val="0"/>
                  <c:y val="-0.175886524822695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615-4036-93E3-578E9034F058}"/>
                </c:ext>
              </c:extLst>
            </c:dLbl>
            <c:dLbl>
              <c:idx val="3"/>
              <c:layout>
                <c:manualLayout>
                  <c:x val="-1.4625228519195616E-2"/>
                  <c:y val="-0.170212765957446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615-4036-93E3-578E9034F0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Charts!$B$507:$E$507</c:f>
              <c:strCache>
                <c:ptCount val="4"/>
                <c:pt idx="0">
                  <c:v>Planning</c:v>
                </c:pt>
                <c:pt idx="1">
                  <c:v>Implementation</c:v>
                </c:pt>
                <c:pt idx="2">
                  <c:v>Evaluation</c:v>
                </c:pt>
                <c:pt idx="3">
                  <c:v>Review</c:v>
                </c:pt>
              </c:strCache>
            </c:strRef>
          </c:cat>
          <c:val>
            <c:numRef>
              <c:f>Charts!$B$509:$E$509</c:f>
              <c:numCache>
                <c:formatCode>0%</c:formatCode>
                <c:ptCount val="4"/>
                <c:pt idx="0">
                  <c:v>0.47000000000000008</c:v>
                </c:pt>
                <c:pt idx="1">
                  <c:v>0.41000000000000009</c:v>
                </c:pt>
                <c:pt idx="2">
                  <c:v>0.44</c:v>
                </c:pt>
                <c:pt idx="3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615-4036-93E3-578E9034F05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30671104"/>
        <c:axId val="34147136"/>
      </c:areaChart>
      <c:catAx>
        <c:axId val="130671104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34147136"/>
        <c:crosses val="autoZero"/>
        <c:auto val="1"/>
        <c:lblAlgn val="ctr"/>
        <c:lblOffset val="100"/>
        <c:noMultiLvlLbl val="0"/>
      </c:catAx>
      <c:valAx>
        <c:axId val="34147136"/>
        <c:scaling>
          <c:orientation val="minMax"/>
          <c:max val="0.70000000000000062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130671104"/>
        <c:crosses val="autoZero"/>
        <c:crossBetween val="midCat"/>
        <c:majorUnit val="0.1"/>
      </c:valAx>
    </c:plotArea>
    <c:legend>
      <c:legendPos val="r"/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Charts!$A$516</c:f>
              <c:strCache>
                <c:ptCount val="1"/>
                <c:pt idx="0">
                  <c:v>System level</c:v>
                </c:pt>
              </c:strCache>
            </c:strRef>
          </c:tx>
          <c:dLbls>
            <c:dLbl>
              <c:idx val="0"/>
              <c:layout>
                <c:manualLayout>
                  <c:x val="2.4242424242424232E-2"/>
                  <c:y val="-0.263888888888889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23C-47FF-A207-E850B0C0E027}"/>
                </c:ext>
              </c:extLst>
            </c:dLbl>
            <c:dLbl>
              <c:idx val="1"/>
              <c:layout>
                <c:manualLayout>
                  <c:x val="-4.0403573658509809E-17"/>
                  <c:y val="-0.240740740740740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23C-47FF-A207-E850B0C0E027}"/>
                </c:ext>
              </c:extLst>
            </c:dLbl>
            <c:dLbl>
              <c:idx val="2"/>
              <c:layout>
                <c:manualLayout>
                  <c:x val="0"/>
                  <c:y val="-0.208333333333333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23C-47FF-A207-E850B0C0E027}"/>
                </c:ext>
              </c:extLst>
            </c:dLbl>
            <c:dLbl>
              <c:idx val="3"/>
              <c:layout>
                <c:manualLayout>
                  <c:x val="-1.9834710743801661E-2"/>
                  <c:y val="-0.212962962962963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23C-47FF-A207-E850B0C0E0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Charts!$B$515:$E$515</c:f>
              <c:strCache>
                <c:ptCount val="4"/>
                <c:pt idx="0">
                  <c:v>Planning</c:v>
                </c:pt>
                <c:pt idx="1">
                  <c:v>Implementation</c:v>
                </c:pt>
                <c:pt idx="2">
                  <c:v>Evaluation</c:v>
                </c:pt>
                <c:pt idx="3">
                  <c:v>Review</c:v>
                </c:pt>
              </c:strCache>
            </c:strRef>
          </c:cat>
          <c:val>
            <c:numRef>
              <c:f>Charts!$B$516:$E$516</c:f>
              <c:numCache>
                <c:formatCode>0%</c:formatCode>
                <c:ptCount val="4"/>
                <c:pt idx="0">
                  <c:v>0.53</c:v>
                </c:pt>
                <c:pt idx="1">
                  <c:v>0.5</c:v>
                </c:pt>
                <c:pt idx="2">
                  <c:v>0.41000000000000009</c:v>
                </c:pt>
                <c:pt idx="3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3C-47FF-A207-E850B0C0E027}"/>
            </c:ext>
          </c:extLst>
        </c:ser>
        <c:ser>
          <c:idx val="1"/>
          <c:order val="1"/>
          <c:tx>
            <c:strRef>
              <c:f>Charts!$A$517</c:f>
              <c:strCache>
                <c:ptCount val="1"/>
                <c:pt idx="0">
                  <c:v>Provider level</c:v>
                </c:pt>
              </c:strCache>
            </c:strRef>
          </c:tx>
          <c:dLbls>
            <c:dLbl>
              <c:idx val="0"/>
              <c:layout>
                <c:manualLayout>
                  <c:x val="2.2038567493112952E-2"/>
                  <c:y val="-0.180555555555555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23C-47FF-A207-E850B0C0E027}"/>
                </c:ext>
              </c:extLst>
            </c:dLbl>
            <c:dLbl>
              <c:idx val="1"/>
              <c:layout>
                <c:manualLayout>
                  <c:x val="0"/>
                  <c:y val="-0.13888888888888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23C-47FF-A207-E850B0C0E027}"/>
                </c:ext>
              </c:extLst>
            </c:dLbl>
            <c:dLbl>
              <c:idx val="2"/>
              <c:layout>
                <c:manualLayout>
                  <c:x val="0"/>
                  <c:y val="-0.152777777777777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23C-47FF-A207-E850B0C0E027}"/>
                </c:ext>
              </c:extLst>
            </c:dLbl>
            <c:dLbl>
              <c:idx val="3"/>
              <c:layout>
                <c:manualLayout>
                  <c:x val="-1.5427170777206491E-2"/>
                  <c:y val="-0.148148148148148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23C-47FF-A207-E850B0C0E0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Charts!$B$515:$E$515</c:f>
              <c:strCache>
                <c:ptCount val="4"/>
                <c:pt idx="0">
                  <c:v>Planning</c:v>
                </c:pt>
                <c:pt idx="1">
                  <c:v>Implementation</c:v>
                </c:pt>
                <c:pt idx="2">
                  <c:v>Evaluation</c:v>
                </c:pt>
                <c:pt idx="3">
                  <c:v>Review</c:v>
                </c:pt>
              </c:strCache>
            </c:strRef>
          </c:cat>
          <c:val>
            <c:numRef>
              <c:f>Charts!$B$517:$E$517</c:f>
              <c:numCache>
                <c:formatCode>0%</c:formatCode>
                <c:ptCount val="4"/>
                <c:pt idx="0">
                  <c:v>0.38000000000000012</c:v>
                </c:pt>
                <c:pt idx="1">
                  <c:v>0.31000000000000011</c:v>
                </c:pt>
                <c:pt idx="2">
                  <c:v>0.34</c:v>
                </c:pt>
                <c:pt idx="3">
                  <c:v>0.31000000000000011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23C-47FF-A207-E850B0C0E02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30673152"/>
        <c:axId val="34149440"/>
      </c:areaChart>
      <c:catAx>
        <c:axId val="130673152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34149440"/>
        <c:crosses val="autoZero"/>
        <c:auto val="1"/>
        <c:lblAlgn val="ctr"/>
        <c:lblOffset val="100"/>
        <c:noMultiLvlLbl val="0"/>
      </c:catAx>
      <c:valAx>
        <c:axId val="34149440"/>
        <c:scaling>
          <c:orientation val="minMax"/>
          <c:max val="0.70000000000000062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130673152"/>
        <c:crosses val="autoZero"/>
        <c:crossBetween val="midCat"/>
      </c:valAx>
    </c:plotArea>
    <c:legend>
      <c:legendPos val="r"/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E9E77F-0B45-4C06-B8FD-F81FB4A1CFA1}" type="doc">
      <dgm:prSet loTypeId="urn:microsoft.com/office/officeart/2005/8/layout/hierarchy4" loCatId="hierarchy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7AF40A01-DB34-45FB-AD24-136F21E23D3F}">
      <dgm:prSet phldrT="[Text]"/>
      <dgm:spPr/>
      <dgm:t>
        <a:bodyPr/>
        <a:lstStyle/>
        <a:p>
          <a:r>
            <a:rPr lang="en-IE" dirty="0"/>
            <a:t>Socio/economic context for VET</a:t>
          </a:r>
          <a:endParaRPr lang="en-US" dirty="0"/>
        </a:p>
      </dgm:t>
    </dgm:pt>
    <dgm:pt modelId="{5F630544-13B0-4CAC-8B92-6E9A967BE79F}" type="parTrans" cxnId="{89FF6A93-5A64-44AE-8F83-6BDD979180B8}">
      <dgm:prSet/>
      <dgm:spPr/>
      <dgm:t>
        <a:bodyPr/>
        <a:lstStyle/>
        <a:p>
          <a:endParaRPr lang="en-US"/>
        </a:p>
      </dgm:t>
    </dgm:pt>
    <dgm:pt modelId="{D8307E6F-CDF5-4AA7-AF2C-0A3A1C7414AD}" type="sibTrans" cxnId="{89FF6A93-5A64-44AE-8F83-6BDD979180B8}">
      <dgm:prSet/>
      <dgm:spPr/>
      <dgm:t>
        <a:bodyPr/>
        <a:lstStyle/>
        <a:p>
          <a:endParaRPr lang="en-US"/>
        </a:p>
      </dgm:t>
    </dgm:pt>
    <dgm:pt modelId="{6B93A5B8-E370-4DF4-8EB9-C5124E1ABCB4}">
      <dgm:prSet phldrT="[Text]"/>
      <dgm:spPr/>
      <dgm:t>
        <a:bodyPr/>
        <a:lstStyle/>
        <a:p>
          <a:r>
            <a:rPr lang="en-IE" dirty="0"/>
            <a:t>Evolving labour market</a:t>
          </a:r>
          <a:endParaRPr lang="en-US" dirty="0"/>
        </a:p>
      </dgm:t>
    </dgm:pt>
    <dgm:pt modelId="{9F0042DC-B9C6-4562-B5D6-CD86F3274419}" type="parTrans" cxnId="{BF6541E9-D590-4B1A-A97D-9C5283E490C3}">
      <dgm:prSet/>
      <dgm:spPr/>
      <dgm:t>
        <a:bodyPr/>
        <a:lstStyle/>
        <a:p>
          <a:endParaRPr lang="en-US"/>
        </a:p>
      </dgm:t>
    </dgm:pt>
    <dgm:pt modelId="{E1402436-7F06-42A4-A06E-8D969F7B3F3F}" type="sibTrans" cxnId="{BF6541E9-D590-4B1A-A97D-9C5283E490C3}">
      <dgm:prSet/>
      <dgm:spPr/>
      <dgm:t>
        <a:bodyPr/>
        <a:lstStyle/>
        <a:p>
          <a:endParaRPr lang="en-US"/>
        </a:p>
      </dgm:t>
    </dgm:pt>
    <dgm:pt modelId="{0272468E-FAC9-4575-B46E-550422CAF698}">
      <dgm:prSet phldrT="[Text]"/>
      <dgm:spPr/>
      <dgm:t>
        <a:bodyPr/>
        <a:lstStyle/>
        <a:p>
          <a:r>
            <a:rPr lang="en-IE" dirty="0"/>
            <a:t>Skills obsolescence</a:t>
          </a:r>
          <a:endParaRPr lang="en-US" dirty="0"/>
        </a:p>
      </dgm:t>
    </dgm:pt>
    <dgm:pt modelId="{0C5C948F-D533-4A6F-BBD3-76165AFE41CC}" type="parTrans" cxnId="{776D2662-C323-46DD-A1AF-509F0DD00278}">
      <dgm:prSet/>
      <dgm:spPr/>
      <dgm:t>
        <a:bodyPr/>
        <a:lstStyle/>
        <a:p>
          <a:endParaRPr lang="en-US"/>
        </a:p>
      </dgm:t>
    </dgm:pt>
    <dgm:pt modelId="{11F1C375-BADA-4BE3-95EF-B7629818F33A}" type="sibTrans" cxnId="{776D2662-C323-46DD-A1AF-509F0DD00278}">
      <dgm:prSet/>
      <dgm:spPr/>
      <dgm:t>
        <a:bodyPr/>
        <a:lstStyle/>
        <a:p>
          <a:endParaRPr lang="en-US"/>
        </a:p>
      </dgm:t>
    </dgm:pt>
    <dgm:pt modelId="{1870C10D-06E2-4941-9CAF-FF373F71707F}">
      <dgm:prSet phldrT="[Text]"/>
      <dgm:spPr/>
      <dgm:t>
        <a:bodyPr/>
        <a:lstStyle/>
        <a:p>
          <a:r>
            <a:rPr lang="en-IE" dirty="0"/>
            <a:t>System-driven approaches</a:t>
          </a:r>
          <a:endParaRPr lang="en-US" dirty="0"/>
        </a:p>
      </dgm:t>
    </dgm:pt>
    <dgm:pt modelId="{30120BA8-B304-458D-B600-EAB10D4E4334}" type="parTrans" cxnId="{0C1EDB12-5D0D-4066-9FF3-604FC037AF0F}">
      <dgm:prSet/>
      <dgm:spPr/>
      <dgm:t>
        <a:bodyPr/>
        <a:lstStyle/>
        <a:p>
          <a:endParaRPr lang="en-US"/>
        </a:p>
      </dgm:t>
    </dgm:pt>
    <dgm:pt modelId="{8B599514-72FE-4B5A-BCA9-B00A17CC207C}" type="sibTrans" cxnId="{0C1EDB12-5D0D-4066-9FF3-604FC037AF0F}">
      <dgm:prSet/>
      <dgm:spPr/>
      <dgm:t>
        <a:bodyPr/>
        <a:lstStyle/>
        <a:p>
          <a:endParaRPr lang="en-US"/>
        </a:p>
      </dgm:t>
    </dgm:pt>
    <dgm:pt modelId="{ECFACCBD-B683-49D3-95D8-F4A003B4DE4C}">
      <dgm:prSet phldrT="[Text]"/>
      <dgm:spPr/>
      <dgm:t>
        <a:bodyPr/>
        <a:lstStyle/>
        <a:p>
          <a:r>
            <a:rPr lang="en-IE" dirty="0"/>
            <a:t>Migration</a:t>
          </a:r>
          <a:endParaRPr lang="en-US" dirty="0"/>
        </a:p>
      </dgm:t>
    </dgm:pt>
    <dgm:pt modelId="{68315BD5-A75C-44F6-ADAA-7BF8B30F872D}" type="parTrans" cxnId="{51D7EB03-2C8A-48C6-8B67-6FCA64887C6B}">
      <dgm:prSet/>
      <dgm:spPr/>
      <dgm:t>
        <a:bodyPr/>
        <a:lstStyle/>
        <a:p>
          <a:endParaRPr lang="en-US"/>
        </a:p>
      </dgm:t>
    </dgm:pt>
    <dgm:pt modelId="{D023B98F-1F23-4C01-ABE5-32C580459D44}" type="sibTrans" cxnId="{51D7EB03-2C8A-48C6-8B67-6FCA64887C6B}">
      <dgm:prSet/>
      <dgm:spPr/>
      <dgm:t>
        <a:bodyPr/>
        <a:lstStyle/>
        <a:p>
          <a:endParaRPr lang="en-US"/>
        </a:p>
      </dgm:t>
    </dgm:pt>
    <dgm:pt modelId="{735AEAB7-5F61-403D-8C86-9A9503E8E2A7}">
      <dgm:prSet phldrT="[Text]"/>
      <dgm:spPr/>
      <dgm:t>
        <a:bodyPr/>
        <a:lstStyle/>
        <a:p>
          <a:r>
            <a:rPr lang="en-IE" dirty="0"/>
            <a:t>New forms of learning and course delivery</a:t>
          </a:r>
          <a:endParaRPr lang="en-US" dirty="0"/>
        </a:p>
      </dgm:t>
    </dgm:pt>
    <dgm:pt modelId="{446DB862-CE0A-4B4D-A9D4-50B598C657AE}" type="parTrans" cxnId="{B5D2BDE1-96CD-413B-B521-D7509CFC2456}">
      <dgm:prSet/>
      <dgm:spPr/>
      <dgm:t>
        <a:bodyPr/>
        <a:lstStyle/>
        <a:p>
          <a:endParaRPr lang="en-US"/>
        </a:p>
      </dgm:t>
    </dgm:pt>
    <dgm:pt modelId="{DD6E0E00-5ADB-4947-851D-94D2DE65541E}" type="sibTrans" cxnId="{B5D2BDE1-96CD-413B-B521-D7509CFC2456}">
      <dgm:prSet/>
      <dgm:spPr/>
      <dgm:t>
        <a:bodyPr/>
        <a:lstStyle/>
        <a:p>
          <a:endParaRPr lang="en-US"/>
        </a:p>
      </dgm:t>
    </dgm:pt>
    <dgm:pt modelId="{6F9F3117-74C1-41CC-96F3-59FF1481C2D5}" type="pres">
      <dgm:prSet presAssocID="{B7E9E77F-0B45-4C06-B8FD-F81FB4A1CFA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9C50B62-1559-41E9-AF31-A677A9FCB4D3}" type="pres">
      <dgm:prSet presAssocID="{7AF40A01-DB34-45FB-AD24-136F21E23D3F}" presName="vertOne" presStyleCnt="0"/>
      <dgm:spPr/>
    </dgm:pt>
    <dgm:pt modelId="{734CE9F9-11FA-49FD-A96B-35DF8E6E3CBB}" type="pres">
      <dgm:prSet presAssocID="{7AF40A01-DB34-45FB-AD24-136F21E23D3F}" presName="txOne" presStyleLbl="node0" presStyleIdx="0" presStyleCnt="1">
        <dgm:presLayoutVars>
          <dgm:chPref val="3"/>
        </dgm:presLayoutVars>
      </dgm:prSet>
      <dgm:spPr/>
    </dgm:pt>
    <dgm:pt modelId="{7B6C4E0A-C321-4844-85F7-B5326F83CF35}" type="pres">
      <dgm:prSet presAssocID="{7AF40A01-DB34-45FB-AD24-136F21E23D3F}" presName="parTransOne" presStyleCnt="0"/>
      <dgm:spPr/>
    </dgm:pt>
    <dgm:pt modelId="{8A6B3CBB-C581-4EED-B65A-CA45D74CEC5F}" type="pres">
      <dgm:prSet presAssocID="{7AF40A01-DB34-45FB-AD24-136F21E23D3F}" presName="horzOne" presStyleCnt="0"/>
      <dgm:spPr/>
    </dgm:pt>
    <dgm:pt modelId="{ED59A36F-6A80-4B30-B883-F1541F5CA42A}" type="pres">
      <dgm:prSet presAssocID="{6B93A5B8-E370-4DF4-8EB9-C5124E1ABCB4}" presName="vertTwo" presStyleCnt="0"/>
      <dgm:spPr/>
    </dgm:pt>
    <dgm:pt modelId="{5CBC4076-CDBF-41EA-B4CE-39BD33F7BA70}" type="pres">
      <dgm:prSet presAssocID="{6B93A5B8-E370-4DF4-8EB9-C5124E1ABCB4}" presName="txTwo" presStyleLbl="node2" presStyleIdx="0" presStyleCnt="2">
        <dgm:presLayoutVars>
          <dgm:chPref val="3"/>
        </dgm:presLayoutVars>
      </dgm:prSet>
      <dgm:spPr/>
    </dgm:pt>
    <dgm:pt modelId="{A493F9DC-80B6-4F46-A594-AA2B096E0B89}" type="pres">
      <dgm:prSet presAssocID="{6B93A5B8-E370-4DF4-8EB9-C5124E1ABCB4}" presName="parTransTwo" presStyleCnt="0"/>
      <dgm:spPr/>
    </dgm:pt>
    <dgm:pt modelId="{B6C53FD5-602E-44F6-8299-E6ECB5600EFC}" type="pres">
      <dgm:prSet presAssocID="{6B93A5B8-E370-4DF4-8EB9-C5124E1ABCB4}" presName="horzTwo" presStyleCnt="0"/>
      <dgm:spPr/>
    </dgm:pt>
    <dgm:pt modelId="{4C68C95B-DEE0-4571-86B2-70AB562EFD0F}" type="pres">
      <dgm:prSet presAssocID="{0272468E-FAC9-4575-B46E-550422CAF698}" presName="vertThree" presStyleCnt="0"/>
      <dgm:spPr/>
    </dgm:pt>
    <dgm:pt modelId="{CA0A6CD0-B833-4596-97E6-83A1A823F2AD}" type="pres">
      <dgm:prSet presAssocID="{0272468E-FAC9-4575-B46E-550422CAF698}" presName="txThree" presStyleLbl="node3" presStyleIdx="0" presStyleCnt="3">
        <dgm:presLayoutVars>
          <dgm:chPref val="3"/>
        </dgm:presLayoutVars>
      </dgm:prSet>
      <dgm:spPr/>
    </dgm:pt>
    <dgm:pt modelId="{E397C718-6D9B-4136-BE09-60B268291015}" type="pres">
      <dgm:prSet presAssocID="{0272468E-FAC9-4575-B46E-550422CAF698}" presName="horzThree" presStyleCnt="0"/>
      <dgm:spPr/>
    </dgm:pt>
    <dgm:pt modelId="{E0E7CFF3-E2A7-4F7F-A142-8830E9429EC5}" type="pres">
      <dgm:prSet presAssocID="{11F1C375-BADA-4BE3-95EF-B7629818F33A}" presName="sibSpaceThree" presStyleCnt="0"/>
      <dgm:spPr/>
    </dgm:pt>
    <dgm:pt modelId="{6C8C2346-D6D9-4DF8-A652-7E1B4BD474E6}" type="pres">
      <dgm:prSet presAssocID="{1870C10D-06E2-4941-9CAF-FF373F71707F}" presName="vertThree" presStyleCnt="0"/>
      <dgm:spPr/>
    </dgm:pt>
    <dgm:pt modelId="{66D4D78A-30CB-4425-92B1-80BBB4825D37}" type="pres">
      <dgm:prSet presAssocID="{1870C10D-06E2-4941-9CAF-FF373F71707F}" presName="txThree" presStyleLbl="node3" presStyleIdx="1" presStyleCnt="3">
        <dgm:presLayoutVars>
          <dgm:chPref val="3"/>
        </dgm:presLayoutVars>
      </dgm:prSet>
      <dgm:spPr/>
    </dgm:pt>
    <dgm:pt modelId="{B6C640AA-68D9-44C5-AC8B-5182C05C9126}" type="pres">
      <dgm:prSet presAssocID="{1870C10D-06E2-4941-9CAF-FF373F71707F}" presName="horzThree" presStyleCnt="0"/>
      <dgm:spPr/>
    </dgm:pt>
    <dgm:pt modelId="{2F8142DA-0CF5-4016-ABCD-70F3572FDF3D}" type="pres">
      <dgm:prSet presAssocID="{E1402436-7F06-42A4-A06E-8D969F7B3F3F}" presName="sibSpaceTwo" presStyleCnt="0"/>
      <dgm:spPr/>
    </dgm:pt>
    <dgm:pt modelId="{2343FCFA-CC61-4008-871A-A74D6049F7AA}" type="pres">
      <dgm:prSet presAssocID="{ECFACCBD-B683-49D3-95D8-F4A003B4DE4C}" presName="vertTwo" presStyleCnt="0"/>
      <dgm:spPr/>
    </dgm:pt>
    <dgm:pt modelId="{EC279B62-85AB-4D39-B44A-A080C5DC450E}" type="pres">
      <dgm:prSet presAssocID="{ECFACCBD-B683-49D3-95D8-F4A003B4DE4C}" presName="txTwo" presStyleLbl="node2" presStyleIdx="1" presStyleCnt="2">
        <dgm:presLayoutVars>
          <dgm:chPref val="3"/>
        </dgm:presLayoutVars>
      </dgm:prSet>
      <dgm:spPr/>
    </dgm:pt>
    <dgm:pt modelId="{5622D0E4-1DE7-4AE9-8F3D-C74888B64DBF}" type="pres">
      <dgm:prSet presAssocID="{ECFACCBD-B683-49D3-95D8-F4A003B4DE4C}" presName="parTransTwo" presStyleCnt="0"/>
      <dgm:spPr/>
    </dgm:pt>
    <dgm:pt modelId="{7F9CB3C3-6B9F-4C06-A27D-A2AD684F11F9}" type="pres">
      <dgm:prSet presAssocID="{ECFACCBD-B683-49D3-95D8-F4A003B4DE4C}" presName="horzTwo" presStyleCnt="0"/>
      <dgm:spPr/>
    </dgm:pt>
    <dgm:pt modelId="{520094F2-8627-4070-A9F2-84137628FF9B}" type="pres">
      <dgm:prSet presAssocID="{735AEAB7-5F61-403D-8C86-9A9503E8E2A7}" presName="vertThree" presStyleCnt="0"/>
      <dgm:spPr/>
    </dgm:pt>
    <dgm:pt modelId="{888BDC48-2F6A-422D-A65E-D769B411B2A7}" type="pres">
      <dgm:prSet presAssocID="{735AEAB7-5F61-403D-8C86-9A9503E8E2A7}" presName="txThree" presStyleLbl="node3" presStyleIdx="2" presStyleCnt="3">
        <dgm:presLayoutVars>
          <dgm:chPref val="3"/>
        </dgm:presLayoutVars>
      </dgm:prSet>
      <dgm:spPr/>
    </dgm:pt>
    <dgm:pt modelId="{BB5B562F-4367-4FE7-B86F-5E3BC5727885}" type="pres">
      <dgm:prSet presAssocID="{735AEAB7-5F61-403D-8C86-9A9503E8E2A7}" presName="horzThree" presStyleCnt="0"/>
      <dgm:spPr/>
    </dgm:pt>
  </dgm:ptLst>
  <dgm:cxnLst>
    <dgm:cxn modelId="{DCB10B7F-20BE-4482-A6CF-B594CC5AB3C1}" type="presOf" srcId="{B7E9E77F-0B45-4C06-B8FD-F81FB4A1CFA1}" destId="{6F9F3117-74C1-41CC-96F3-59FF1481C2D5}" srcOrd="0" destOrd="0" presId="urn:microsoft.com/office/officeart/2005/8/layout/hierarchy4"/>
    <dgm:cxn modelId="{89FF6A93-5A64-44AE-8F83-6BDD979180B8}" srcId="{B7E9E77F-0B45-4C06-B8FD-F81FB4A1CFA1}" destId="{7AF40A01-DB34-45FB-AD24-136F21E23D3F}" srcOrd="0" destOrd="0" parTransId="{5F630544-13B0-4CAC-8B92-6E9A967BE79F}" sibTransId="{D8307E6F-CDF5-4AA7-AF2C-0A3A1C7414AD}"/>
    <dgm:cxn modelId="{2652CC09-9C63-425A-8D3E-05460DB5E920}" type="presOf" srcId="{0272468E-FAC9-4575-B46E-550422CAF698}" destId="{CA0A6CD0-B833-4596-97E6-83A1A823F2AD}" srcOrd="0" destOrd="0" presId="urn:microsoft.com/office/officeart/2005/8/layout/hierarchy4"/>
    <dgm:cxn modelId="{776D2662-C323-46DD-A1AF-509F0DD00278}" srcId="{6B93A5B8-E370-4DF4-8EB9-C5124E1ABCB4}" destId="{0272468E-FAC9-4575-B46E-550422CAF698}" srcOrd="0" destOrd="0" parTransId="{0C5C948F-D533-4A6F-BBD3-76165AFE41CC}" sibTransId="{11F1C375-BADA-4BE3-95EF-B7629818F33A}"/>
    <dgm:cxn modelId="{7AE9CAFB-E2E6-48AB-9FCC-AF2CD14638CF}" type="presOf" srcId="{ECFACCBD-B683-49D3-95D8-F4A003B4DE4C}" destId="{EC279B62-85AB-4D39-B44A-A080C5DC450E}" srcOrd="0" destOrd="0" presId="urn:microsoft.com/office/officeart/2005/8/layout/hierarchy4"/>
    <dgm:cxn modelId="{EFFD643E-915A-4C49-B6E0-7522E7C1D32E}" type="presOf" srcId="{1870C10D-06E2-4941-9CAF-FF373F71707F}" destId="{66D4D78A-30CB-4425-92B1-80BBB4825D37}" srcOrd="0" destOrd="0" presId="urn:microsoft.com/office/officeart/2005/8/layout/hierarchy4"/>
    <dgm:cxn modelId="{B5D2BDE1-96CD-413B-B521-D7509CFC2456}" srcId="{ECFACCBD-B683-49D3-95D8-F4A003B4DE4C}" destId="{735AEAB7-5F61-403D-8C86-9A9503E8E2A7}" srcOrd="0" destOrd="0" parTransId="{446DB862-CE0A-4B4D-A9D4-50B598C657AE}" sibTransId="{DD6E0E00-5ADB-4947-851D-94D2DE65541E}"/>
    <dgm:cxn modelId="{BF6541E9-D590-4B1A-A97D-9C5283E490C3}" srcId="{7AF40A01-DB34-45FB-AD24-136F21E23D3F}" destId="{6B93A5B8-E370-4DF4-8EB9-C5124E1ABCB4}" srcOrd="0" destOrd="0" parTransId="{9F0042DC-B9C6-4562-B5D6-CD86F3274419}" sibTransId="{E1402436-7F06-42A4-A06E-8D969F7B3F3F}"/>
    <dgm:cxn modelId="{A1839787-B996-4DDA-9FA9-3DA52796BB7C}" type="presOf" srcId="{735AEAB7-5F61-403D-8C86-9A9503E8E2A7}" destId="{888BDC48-2F6A-422D-A65E-D769B411B2A7}" srcOrd="0" destOrd="0" presId="urn:microsoft.com/office/officeart/2005/8/layout/hierarchy4"/>
    <dgm:cxn modelId="{51D7EB03-2C8A-48C6-8B67-6FCA64887C6B}" srcId="{7AF40A01-DB34-45FB-AD24-136F21E23D3F}" destId="{ECFACCBD-B683-49D3-95D8-F4A003B4DE4C}" srcOrd="1" destOrd="0" parTransId="{68315BD5-A75C-44F6-ADAA-7BF8B30F872D}" sibTransId="{D023B98F-1F23-4C01-ABE5-32C580459D44}"/>
    <dgm:cxn modelId="{D0967A14-43FD-4CE0-950E-02835838F533}" type="presOf" srcId="{6B93A5B8-E370-4DF4-8EB9-C5124E1ABCB4}" destId="{5CBC4076-CDBF-41EA-B4CE-39BD33F7BA70}" srcOrd="0" destOrd="0" presId="urn:microsoft.com/office/officeart/2005/8/layout/hierarchy4"/>
    <dgm:cxn modelId="{0C1EDB12-5D0D-4066-9FF3-604FC037AF0F}" srcId="{6B93A5B8-E370-4DF4-8EB9-C5124E1ABCB4}" destId="{1870C10D-06E2-4941-9CAF-FF373F71707F}" srcOrd="1" destOrd="0" parTransId="{30120BA8-B304-458D-B600-EAB10D4E4334}" sibTransId="{8B599514-72FE-4B5A-BCA9-B00A17CC207C}"/>
    <dgm:cxn modelId="{B6A5C90E-EB2F-412E-B1AD-F1DE72E9D27F}" type="presOf" srcId="{7AF40A01-DB34-45FB-AD24-136F21E23D3F}" destId="{734CE9F9-11FA-49FD-A96B-35DF8E6E3CBB}" srcOrd="0" destOrd="0" presId="urn:microsoft.com/office/officeart/2005/8/layout/hierarchy4"/>
    <dgm:cxn modelId="{2F36C6FA-F737-4BDB-84DF-AC6E9E0BFBAE}" type="presParOf" srcId="{6F9F3117-74C1-41CC-96F3-59FF1481C2D5}" destId="{99C50B62-1559-41E9-AF31-A677A9FCB4D3}" srcOrd="0" destOrd="0" presId="urn:microsoft.com/office/officeart/2005/8/layout/hierarchy4"/>
    <dgm:cxn modelId="{681A98C3-390F-4BF5-942B-FA7118CB4AC7}" type="presParOf" srcId="{99C50B62-1559-41E9-AF31-A677A9FCB4D3}" destId="{734CE9F9-11FA-49FD-A96B-35DF8E6E3CBB}" srcOrd="0" destOrd="0" presId="urn:microsoft.com/office/officeart/2005/8/layout/hierarchy4"/>
    <dgm:cxn modelId="{EE604D1D-EF82-48EC-B188-000246CD968B}" type="presParOf" srcId="{99C50B62-1559-41E9-AF31-A677A9FCB4D3}" destId="{7B6C4E0A-C321-4844-85F7-B5326F83CF35}" srcOrd="1" destOrd="0" presId="urn:microsoft.com/office/officeart/2005/8/layout/hierarchy4"/>
    <dgm:cxn modelId="{DFCBC628-29AB-48BC-9D2F-278B78252453}" type="presParOf" srcId="{99C50B62-1559-41E9-AF31-A677A9FCB4D3}" destId="{8A6B3CBB-C581-4EED-B65A-CA45D74CEC5F}" srcOrd="2" destOrd="0" presId="urn:microsoft.com/office/officeart/2005/8/layout/hierarchy4"/>
    <dgm:cxn modelId="{FC9EA13B-91D0-4B21-A3A3-8F6AB0DCA80B}" type="presParOf" srcId="{8A6B3CBB-C581-4EED-B65A-CA45D74CEC5F}" destId="{ED59A36F-6A80-4B30-B883-F1541F5CA42A}" srcOrd="0" destOrd="0" presId="urn:microsoft.com/office/officeart/2005/8/layout/hierarchy4"/>
    <dgm:cxn modelId="{445266B3-53FD-44E5-9032-28A687D00FCE}" type="presParOf" srcId="{ED59A36F-6A80-4B30-B883-F1541F5CA42A}" destId="{5CBC4076-CDBF-41EA-B4CE-39BD33F7BA70}" srcOrd="0" destOrd="0" presId="urn:microsoft.com/office/officeart/2005/8/layout/hierarchy4"/>
    <dgm:cxn modelId="{E615829B-DEFD-4B81-AB0E-6A80FA288759}" type="presParOf" srcId="{ED59A36F-6A80-4B30-B883-F1541F5CA42A}" destId="{A493F9DC-80B6-4F46-A594-AA2B096E0B89}" srcOrd="1" destOrd="0" presId="urn:microsoft.com/office/officeart/2005/8/layout/hierarchy4"/>
    <dgm:cxn modelId="{7EF019A4-586E-4737-99EA-35AD45C73836}" type="presParOf" srcId="{ED59A36F-6A80-4B30-B883-F1541F5CA42A}" destId="{B6C53FD5-602E-44F6-8299-E6ECB5600EFC}" srcOrd="2" destOrd="0" presId="urn:microsoft.com/office/officeart/2005/8/layout/hierarchy4"/>
    <dgm:cxn modelId="{9323B925-702E-4876-8307-C843AD9E7092}" type="presParOf" srcId="{B6C53FD5-602E-44F6-8299-E6ECB5600EFC}" destId="{4C68C95B-DEE0-4571-86B2-70AB562EFD0F}" srcOrd="0" destOrd="0" presId="urn:microsoft.com/office/officeart/2005/8/layout/hierarchy4"/>
    <dgm:cxn modelId="{0170A34A-2BE8-4893-8E1B-1E500AC275BE}" type="presParOf" srcId="{4C68C95B-DEE0-4571-86B2-70AB562EFD0F}" destId="{CA0A6CD0-B833-4596-97E6-83A1A823F2AD}" srcOrd="0" destOrd="0" presId="urn:microsoft.com/office/officeart/2005/8/layout/hierarchy4"/>
    <dgm:cxn modelId="{7EC9D421-9226-4916-81A4-A49ABE0504A3}" type="presParOf" srcId="{4C68C95B-DEE0-4571-86B2-70AB562EFD0F}" destId="{E397C718-6D9B-4136-BE09-60B268291015}" srcOrd="1" destOrd="0" presId="urn:microsoft.com/office/officeart/2005/8/layout/hierarchy4"/>
    <dgm:cxn modelId="{8E0D7CED-07E1-4DB9-A3D4-6B1A18D06FED}" type="presParOf" srcId="{B6C53FD5-602E-44F6-8299-E6ECB5600EFC}" destId="{E0E7CFF3-E2A7-4F7F-A142-8830E9429EC5}" srcOrd="1" destOrd="0" presId="urn:microsoft.com/office/officeart/2005/8/layout/hierarchy4"/>
    <dgm:cxn modelId="{76BE4B3A-D063-4268-9FA2-82F82D82E60E}" type="presParOf" srcId="{B6C53FD5-602E-44F6-8299-E6ECB5600EFC}" destId="{6C8C2346-D6D9-4DF8-A652-7E1B4BD474E6}" srcOrd="2" destOrd="0" presId="urn:microsoft.com/office/officeart/2005/8/layout/hierarchy4"/>
    <dgm:cxn modelId="{9B00D4C8-1691-44D9-B8A3-4625280CC2C8}" type="presParOf" srcId="{6C8C2346-D6D9-4DF8-A652-7E1B4BD474E6}" destId="{66D4D78A-30CB-4425-92B1-80BBB4825D37}" srcOrd="0" destOrd="0" presId="urn:microsoft.com/office/officeart/2005/8/layout/hierarchy4"/>
    <dgm:cxn modelId="{9478D6D8-D5ED-4770-B6BC-70B082F1C187}" type="presParOf" srcId="{6C8C2346-D6D9-4DF8-A652-7E1B4BD474E6}" destId="{B6C640AA-68D9-44C5-AC8B-5182C05C9126}" srcOrd="1" destOrd="0" presId="urn:microsoft.com/office/officeart/2005/8/layout/hierarchy4"/>
    <dgm:cxn modelId="{B784B311-FBB7-494A-B435-542BED21B6DF}" type="presParOf" srcId="{8A6B3CBB-C581-4EED-B65A-CA45D74CEC5F}" destId="{2F8142DA-0CF5-4016-ABCD-70F3572FDF3D}" srcOrd="1" destOrd="0" presId="urn:microsoft.com/office/officeart/2005/8/layout/hierarchy4"/>
    <dgm:cxn modelId="{AEEB9C93-C58D-487E-9EBA-1945BB4AA669}" type="presParOf" srcId="{8A6B3CBB-C581-4EED-B65A-CA45D74CEC5F}" destId="{2343FCFA-CC61-4008-871A-A74D6049F7AA}" srcOrd="2" destOrd="0" presId="urn:microsoft.com/office/officeart/2005/8/layout/hierarchy4"/>
    <dgm:cxn modelId="{0A3B21E0-3320-4A6D-98BC-36E3310A2C03}" type="presParOf" srcId="{2343FCFA-CC61-4008-871A-A74D6049F7AA}" destId="{EC279B62-85AB-4D39-B44A-A080C5DC450E}" srcOrd="0" destOrd="0" presId="urn:microsoft.com/office/officeart/2005/8/layout/hierarchy4"/>
    <dgm:cxn modelId="{2E7588FC-A48C-4145-8D33-DE17A3FBC5AD}" type="presParOf" srcId="{2343FCFA-CC61-4008-871A-A74D6049F7AA}" destId="{5622D0E4-1DE7-4AE9-8F3D-C74888B64DBF}" srcOrd="1" destOrd="0" presId="urn:microsoft.com/office/officeart/2005/8/layout/hierarchy4"/>
    <dgm:cxn modelId="{5C10E9BB-FADC-4A83-8F7D-7B8357286225}" type="presParOf" srcId="{2343FCFA-CC61-4008-871A-A74D6049F7AA}" destId="{7F9CB3C3-6B9F-4C06-A27D-A2AD684F11F9}" srcOrd="2" destOrd="0" presId="urn:microsoft.com/office/officeart/2005/8/layout/hierarchy4"/>
    <dgm:cxn modelId="{408E3271-3260-44D2-9682-7C141CD50354}" type="presParOf" srcId="{7F9CB3C3-6B9F-4C06-A27D-A2AD684F11F9}" destId="{520094F2-8627-4070-A9F2-84137628FF9B}" srcOrd="0" destOrd="0" presId="urn:microsoft.com/office/officeart/2005/8/layout/hierarchy4"/>
    <dgm:cxn modelId="{D342A371-6550-4094-B53D-4E0F429A1857}" type="presParOf" srcId="{520094F2-8627-4070-A9F2-84137628FF9B}" destId="{888BDC48-2F6A-422D-A65E-D769B411B2A7}" srcOrd="0" destOrd="0" presId="urn:microsoft.com/office/officeart/2005/8/layout/hierarchy4"/>
    <dgm:cxn modelId="{44CFFB20-B595-4E9E-BEBC-8437F6FDA171}" type="presParOf" srcId="{520094F2-8627-4070-A9F2-84137628FF9B}" destId="{BB5B562F-4367-4FE7-B86F-5E3BC5727885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FFA0B9-0A00-4298-8525-C7630E00A90B}" type="doc">
      <dgm:prSet loTypeId="urn:microsoft.com/office/officeart/2005/8/layout/list1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0C459B54-DC4A-49DB-B774-2F56A16C8101}">
      <dgm:prSet phldrT="[Text]" custT="1"/>
      <dgm:spPr/>
      <dgm:t>
        <a:bodyPr/>
        <a:lstStyle/>
        <a:p>
          <a:pPr algn="l"/>
          <a:r>
            <a:rPr lang="en-IE" sz="2400" dirty="0"/>
            <a:t>Copenhagen Process since 2002 and ongoing monitoring at Ministerial level</a:t>
          </a:r>
          <a:endParaRPr lang="en-US" sz="2400" dirty="0"/>
        </a:p>
      </dgm:t>
    </dgm:pt>
    <dgm:pt modelId="{942B8196-842C-4A4B-8DEA-E55534FB551A}" type="parTrans" cxnId="{91AF9784-AE9F-477D-B453-8777BD31D8DF}">
      <dgm:prSet/>
      <dgm:spPr/>
      <dgm:t>
        <a:bodyPr/>
        <a:lstStyle/>
        <a:p>
          <a:endParaRPr lang="en-US"/>
        </a:p>
      </dgm:t>
    </dgm:pt>
    <dgm:pt modelId="{4B65FDE6-7F08-4EFA-B6AB-53871055673E}" type="sibTrans" cxnId="{91AF9784-AE9F-477D-B453-8777BD31D8DF}">
      <dgm:prSet/>
      <dgm:spPr/>
      <dgm:t>
        <a:bodyPr/>
        <a:lstStyle/>
        <a:p>
          <a:endParaRPr lang="en-US"/>
        </a:p>
      </dgm:t>
    </dgm:pt>
    <dgm:pt modelId="{97CF38DE-7BDB-4E9A-B0F0-A9A93EB1DCAB}">
      <dgm:prSet phldrT="[Text]" custT="1"/>
      <dgm:spPr/>
      <dgm:t>
        <a:bodyPr/>
        <a:lstStyle/>
        <a:p>
          <a:r>
            <a:rPr lang="en-IE" sz="1800" dirty="0"/>
            <a:t>Evolving policy context- New Skills Agenda,  European Alliance for Apprenticeships</a:t>
          </a:r>
          <a:endParaRPr lang="en-US" sz="1800" dirty="0"/>
        </a:p>
      </dgm:t>
    </dgm:pt>
    <dgm:pt modelId="{954B5F31-E825-409C-BBBF-6469171767B5}" type="parTrans" cxnId="{F3EE9856-C630-44E6-B72B-3BD013C54A75}">
      <dgm:prSet/>
      <dgm:spPr/>
      <dgm:t>
        <a:bodyPr/>
        <a:lstStyle/>
        <a:p>
          <a:endParaRPr lang="en-US"/>
        </a:p>
      </dgm:t>
    </dgm:pt>
    <dgm:pt modelId="{152CD259-8B42-4456-AC20-BED9863186D1}" type="sibTrans" cxnId="{F3EE9856-C630-44E6-B72B-3BD013C54A75}">
      <dgm:prSet/>
      <dgm:spPr/>
      <dgm:t>
        <a:bodyPr/>
        <a:lstStyle/>
        <a:p>
          <a:endParaRPr lang="en-US"/>
        </a:p>
      </dgm:t>
    </dgm:pt>
    <dgm:pt modelId="{760ABADD-164A-4FEE-86E9-B3E1610C67A4}">
      <dgm:prSet phldrT="[Text]" custT="1"/>
      <dgm:spPr/>
      <dgm:t>
        <a:bodyPr/>
        <a:lstStyle/>
        <a:p>
          <a:r>
            <a:rPr lang="en-IE" sz="1800" dirty="0"/>
            <a:t>Need to ensure that policies address key employment and social priorities</a:t>
          </a:r>
          <a:endParaRPr lang="en-US" sz="1800" dirty="0"/>
        </a:p>
      </dgm:t>
    </dgm:pt>
    <dgm:pt modelId="{B6F84375-8B94-4211-8765-2DD3CC2E5A29}" type="parTrans" cxnId="{11E82345-DBFB-4025-8AA9-C22BA8358D69}">
      <dgm:prSet/>
      <dgm:spPr/>
      <dgm:t>
        <a:bodyPr/>
        <a:lstStyle/>
        <a:p>
          <a:endParaRPr lang="en-US"/>
        </a:p>
      </dgm:t>
    </dgm:pt>
    <dgm:pt modelId="{75FE5D29-C6AB-4287-977D-7BAAB7E70BE2}" type="sibTrans" cxnId="{11E82345-DBFB-4025-8AA9-C22BA8358D69}">
      <dgm:prSet/>
      <dgm:spPr/>
      <dgm:t>
        <a:bodyPr/>
        <a:lstStyle/>
        <a:p>
          <a:endParaRPr lang="en-US"/>
        </a:p>
      </dgm:t>
    </dgm:pt>
    <dgm:pt modelId="{7583FB30-6CF0-4C32-B3CD-7EB34878E95D}" type="pres">
      <dgm:prSet presAssocID="{22FFA0B9-0A00-4298-8525-C7630E00A90B}" presName="linear" presStyleCnt="0">
        <dgm:presLayoutVars>
          <dgm:dir/>
          <dgm:animLvl val="lvl"/>
          <dgm:resizeHandles val="exact"/>
        </dgm:presLayoutVars>
      </dgm:prSet>
      <dgm:spPr/>
    </dgm:pt>
    <dgm:pt modelId="{8957ADDC-CC09-4011-98FB-129A4187AE23}" type="pres">
      <dgm:prSet presAssocID="{0C459B54-DC4A-49DB-B774-2F56A16C8101}" presName="parentLin" presStyleCnt="0"/>
      <dgm:spPr/>
    </dgm:pt>
    <dgm:pt modelId="{F4AAFEAA-7DB6-4D98-A7E4-2BA9893F43C9}" type="pres">
      <dgm:prSet presAssocID="{0C459B54-DC4A-49DB-B774-2F56A16C8101}" presName="parentLeftMargin" presStyleLbl="node1" presStyleIdx="0" presStyleCnt="3"/>
      <dgm:spPr/>
    </dgm:pt>
    <dgm:pt modelId="{D2956ACC-9C0E-4FAE-9D0F-C9D7E4A5CAC5}" type="pres">
      <dgm:prSet presAssocID="{0C459B54-DC4A-49DB-B774-2F56A16C8101}" presName="parentText" presStyleLbl="node1" presStyleIdx="0" presStyleCnt="3" custScaleX="142997" custScaleY="273103">
        <dgm:presLayoutVars>
          <dgm:chMax val="0"/>
          <dgm:bulletEnabled val="1"/>
        </dgm:presLayoutVars>
      </dgm:prSet>
      <dgm:spPr/>
    </dgm:pt>
    <dgm:pt modelId="{F9F3AF45-A5B2-4C49-A1C9-A1485A903E9F}" type="pres">
      <dgm:prSet presAssocID="{0C459B54-DC4A-49DB-B774-2F56A16C8101}" presName="negativeSpace" presStyleCnt="0"/>
      <dgm:spPr/>
    </dgm:pt>
    <dgm:pt modelId="{E23AF047-497C-4065-B310-D679D57EF4EC}" type="pres">
      <dgm:prSet presAssocID="{0C459B54-DC4A-49DB-B774-2F56A16C8101}" presName="childText" presStyleLbl="conFgAcc1" presStyleIdx="0" presStyleCnt="3">
        <dgm:presLayoutVars>
          <dgm:bulletEnabled val="1"/>
        </dgm:presLayoutVars>
      </dgm:prSet>
      <dgm:spPr/>
    </dgm:pt>
    <dgm:pt modelId="{928C524B-FF1F-4163-BA78-ED929B083D2D}" type="pres">
      <dgm:prSet presAssocID="{4B65FDE6-7F08-4EFA-B6AB-53871055673E}" presName="spaceBetweenRectangles" presStyleCnt="0"/>
      <dgm:spPr/>
    </dgm:pt>
    <dgm:pt modelId="{76637444-7D92-47ED-BEE3-0CFB777F2ECE}" type="pres">
      <dgm:prSet presAssocID="{97CF38DE-7BDB-4E9A-B0F0-A9A93EB1DCAB}" presName="parentLin" presStyleCnt="0"/>
      <dgm:spPr/>
    </dgm:pt>
    <dgm:pt modelId="{E2373610-3448-4CC3-AFA6-A3C5C0B258F6}" type="pres">
      <dgm:prSet presAssocID="{97CF38DE-7BDB-4E9A-B0F0-A9A93EB1DCAB}" presName="parentLeftMargin" presStyleLbl="node1" presStyleIdx="0" presStyleCnt="3"/>
      <dgm:spPr/>
    </dgm:pt>
    <dgm:pt modelId="{B7F220CE-274C-49AF-9034-5E8043133CEC}" type="pres">
      <dgm:prSet presAssocID="{97CF38DE-7BDB-4E9A-B0F0-A9A93EB1DCAB}" presName="parentText" presStyleLbl="node1" presStyleIdx="1" presStyleCnt="3" custScaleX="142857" custScaleY="195142">
        <dgm:presLayoutVars>
          <dgm:chMax val="0"/>
          <dgm:bulletEnabled val="1"/>
        </dgm:presLayoutVars>
      </dgm:prSet>
      <dgm:spPr/>
    </dgm:pt>
    <dgm:pt modelId="{C7C80EBD-FB41-440A-AA8F-EE494B3A8B25}" type="pres">
      <dgm:prSet presAssocID="{97CF38DE-7BDB-4E9A-B0F0-A9A93EB1DCAB}" presName="negativeSpace" presStyleCnt="0"/>
      <dgm:spPr/>
    </dgm:pt>
    <dgm:pt modelId="{EEB1A3B5-608B-4078-B1A0-0E62F5ECDFF0}" type="pres">
      <dgm:prSet presAssocID="{97CF38DE-7BDB-4E9A-B0F0-A9A93EB1DCAB}" presName="childText" presStyleLbl="conFgAcc1" presStyleIdx="1" presStyleCnt="3">
        <dgm:presLayoutVars>
          <dgm:bulletEnabled val="1"/>
        </dgm:presLayoutVars>
      </dgm:prSet>
      <dgm:spPr/>
    </dgm:pt>
    <dgm:pt modelId="{52A4CF30-4E07-4D75-BAAE-6ECA51E1761F}" type="pres">
      <dgm:prSet presAssocID="{152CD259-8B42-4456-AC20-BED9863186D1}" presName="spaceBetweenRectangles" presStyleCnt="0"/>
      <dgm:spPr/>
    </dgm:pt>
    <dgm:pt modelId="{153A8020-3771-48C8-BA83-CA3033AF89C0}" type="pres">
      <dgm:prSet presAssocID="{760ABADD-164A-4FEE-86E9-B3E1610C67A4}" presName="parentLin" presStyleCnt="0"/>
      <dgm:spPr/>
    </dgm:pt>
    <dgm:pt modelId="{606059EB-2C05-4D24-815F-69AC468F1F4B}" type="pres">
      <dgm:prSet presAssocID="{760ABADD-164A-4FEE-86E9-B3E1610C67A4}" presName="parentLeftMargin" presStyleLbl="node1" presStyleIdx="1" presStyleCnt="3"/>
      <dgm:spPr/>
    </dgm:pt>
    <dgm:pt modelId="{FF73807C-A4C9-4C21-AF48-D2755EFA9EB8}" type="pres">
      <dgm:prSet presAssocID="{760ABADD-164A-4FEE-86E9-B3E1610C67A4}" presName="parentText" presStyleLbl="node1" presStyleIdx="2" presStyleCnt="3" custScaleX="142857" custScaleY="196631">
        <dgm:presLayoutVars>
          <dgm:chMax val="0"/>
          <dgm:bulletEnabled val="1"/>
        </dgm:presLayoutVars>
      </dgm:prSet>
      <dgm:spPr/>
    </dgm:pt>
    <dgm:pt modelId="{111CF74E-5A89-4D5D-9CB2-043EC6710E17}" type="pres">
      <dgm:prSet presAssocID="{760ABADD-164A-4FEE-86E9-B3E1610C67A4}" presName="negativeSpace" presStyleCnt="0"/>
      <dgm:spPr/>
    </dgm:pt>
    <dgm:pt modelId="{D9B427E6-ADF7-4798-8DED-4DB2A4675F77}" type="pres">
      <dgm:prSet presAssocID="{760ABADD-164A-4FEE-86E9-B3E1610C67A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F4CE2AD-BEB1-4DA0-ACAD-E7A2E11030E7}" type="presOf" srcId="{0C459B54-DC4A-49DB-B774-2F56A16C8101}" destId="{F4AAFEAA-7DB6-4D98-A7E4-2BA9893F43C9}" srcOrd="0" destOrd="0" presId="urn:microsoft.com/office/officeart/2005/8/layout/list1"/>
    <dgm:cxn modelId="{6869D579-1018-4311-BAEB-BF23C699F726}" type="presOf" srcId="{97CF38DE-7BDB-4E9A-B0F0-A9A93EB1DCAB}" destId="{E2373610-3448-4CC3-AFA6-A3C5C0B258F6}" srcOrd="0" destOrd="0" presId="urn:microsoft.com/office/officeart/2005/8/layout/list1"/>
    <dgm:cxn modelId="{91AF9784-AE9F-477D-B453-8777BD31D8DF}" srcId="{22FFA0B9-0A00-4298-8525-C7630E00A90B}" destId="{0C459B54-DC4A-49DB-B774-2F56A16C8101}" srcOrd="0" destOrd="0" parTransId="{942B8196-842C-4A4B-8DEA-E55534FB551A}" sibTransId="{4B65FDE6-7F08-4EFA-B6AB-53871055673E}"/>
    <dgm:cxn modelId="{11E82345-DBFB-4025-8AA9-C22BA8358D69}" srcId="{22FFA0B9-0A00-4298-8525-C7630E00A90B}" destId="{760ABADD-164A-4FEE-86E9-B3E1610C67A4}" srcOrd="2" destOrd="0" parTransId="{B6F84375-8B94-4211-8765-2DD3CC2E5A29}" sibTransId="{75FE5D29-C6AB-4287-977D-7BAAB7E70BE2}"/>
    <dgm:cxn modelId="{B4950B98-6E36-4BC8-95CC-B37B609A6F44}" type="presOf" srcId="{760ABADD-164A-4FEE-86E9-B3E1610C67A4}" destId="{606059EB-2C05-4D24-815F-69AC468F1F4B}" srcOrd="0" destOrd="0" presId="urn:microsoft.com/office/officeart/2005/8/layout/list1"/>
    <dgm:cxn modelId="{80DE6D47-BFE0-4363-93AF-36DC05D13F53}" type="presOf" srcId="{22FFA0B9-0A00-4298-8525-C7630E00A90B}" destId="{7583FB30-6CF0-4C32-B3CD-7EB34878E95D}" srcOrd="0" destOrd="0" presId="urn:microsoft.com/office/officeart/2005/8/layout/list1"/>
    <dgm:cxn modelId="{3883571E-78EB-4AB8-B93C-C5B95C8CFF27}" type="presOf" srcId="{760ABADD-164A-4FEE-86E9-B3E1610C67A4}" destId="{FF73807C-A4C9-4C21-AF48-D2755EFA9EB8}" srcOrd="1" destOrd="0" presId="urn:microsoft.com/office/officeart/2005/8/layout/list1"/>
    <dgm:cxn modelId="{D28F9101-08A3-489B-A655-D02F5C1D7BB7}" type="presOf" srcId="{97CF38DE-7BDB-4E9A-B0F0-A9A93EB1DCAB}" destId="{B7F220CE-274C-49AF-9034-5E8043133CEC}" srcOrd="1" destOrd="0" presId="urn:microsoft.com/office/officeart/2005/8/layout/list1"/>
    <dgm:cxn modelId="{B829F998-F442-4F09-BE00-AD29043FEC9D}" type="presOf" srcId="{0C459B54-DC4A-49DB-B774-2F56A16C8101}" destId="{D2956ACC-9C0E-4FAE-9D0F-C9D7E4A5CAC5}" srcOrd="1" destOrd="0" presId="urn:microsoft.com/office/officeart/2005/8/layout/list1"/>
    <dgm:cxn modelId="{F3EE9856-C630-44E6-B72B-3BD013C54A75}" srcId="{22FFA0B9-0A00-4298-8525-C7630E00A90B}" destId="{97CF38DE-7BDB-4E9A-B0F0-A9A93EB1DCAB}" srcOrd="1" destOrd="0" parTransId="{954B5F31-E825-409C-BBBF-6469171767B5}" sibTransId="{152CD259-8B42-4456-AC20-BED9863186D1}"/>
    <dgm:cxn modelId="{EFF4EDAD-103E-4648-B521-9A0AE674B2C8}" type="presParOf" srcId="{7583FB30-6CF0-4C32-B3CD-7EB34878E95D}" destId="{8957ADDC-CC09-4011-98FB-129A4187AE23}" srcOrd="0" destOrd="0" presId="urn:microsoft.com/office/officeart/2005/8/layout/list1"/>
    <dgm:cxn modelId="{8AD74078-C7B0-4061-BDE7-8456A56897AC}" type="presParOf" srcId="{8957ADDC-CC09-4011-98FB-129A4187AE23}" destId="{F4AAFEAA-7DB6-4D98-A7E4-2BA9893F43C9}" srcOrd="0" destOrd="0" presId="urn:microsoft.com/office/officeart/2005/8/layout/list1"/>
    <dgm:cxn modelId="{ED9E1B52-DCD7-44ED-8CD3-884641AFCDE9}" type="presParOf" srcId="{8957ADDC-CC09-4011-98FB-129A4187AE23}" destId="{D2956ACC-9C0E-4FAE-9D0F-C9D7E4A5CAC5}" srcOrd="1" destOrd="0" presId="urn:microsoft.com/office/officeart/2005/8/layout/list1"/>
    <dgm:cxn modelId="{918CC8BF-3BB3-4AA2-A08F-2B9CFEE89549}" type="presParOf" srcId="{7583FB30-6CF0-4C32-B3CD-7EB34878E95D}" destId="{F9F3AF45-A5B2-4C49-A1C9-A1485A903E9F}" srcOrd="1" destOrd="0" presId="urn:microsoft.com/office/officeart/2005/8/layout/list1"/>
    <dgm:cxn modelId="{0929D710-F3AF-4A57-B37E-94EBF8CAF522}" type="presParOf" srcId="{7583FB30-6CF0-4C32-B3CD-7EB34878E95D}" destId="{E23AF047-497C-4065-B310-D679D57EF4EC}" srcOrd="2" destOrd="0" presId="urn:microsoft.com/office/officeart/2005/8/layout/list1"/>
    <dgm:cxn modelId="{1FEF0511-67E9-435F-8C22-FDDE5A0798EA}" type="presParOf" srcId="{7583FB30-6CF0-4C32-B3CD-7EB34878E95D}" destId="{928C524B-FF1F-4163-BA78-ED929B083D2D}" srcOrd="3" destOrd="0" presId="urn:microsoft.com/office/officeart/2005/8/layout/list1"/>
    <dgm:cxn modelId="{635F6D4B-E124-4AFF-9CB3-E6DFBEB6FD01}" type="presParOf" srcId="{7583FB30-6CF0-4C32-B3CD-7EB34878E95D}" destId="{76637444-7D92-47ED-BEE3-0CFB777F2ECE}" srcOrd="4" destOrd="0" presId="urn:microsoft.com/office/officeart/2005/8/layout/list1"/>
    <dgm:cxn modelId="{EF69B914-BAC7-4C61-801D-2702D3903733}" type="presParOf" srcId="{76637444-7D92-47ED-BEE3-0CFB777F2ECE}" destId="{E2373610-3448-4CC3-AFA6-A3C5C0B258F6}" srcOrd="0" destOrd="0" presId="urn:microsoft.com/office/officeart/2005/8/layout/list1"/>
    <dgm:cxn modelId="{03C2E6C6-190F-44BA-9389-A560A97C1678}" type="presParOf" srcId="{76637444-7D92-47ED-BEE3-0CFB777F2ECE}" destId="{B7F220CE-274C-49AF-9034-5E8043133CEC}" srcOrd="1" destOrd="0" presId="urn:microsoft.com/office/officeart/2005/8/layout/list1"/>
    <dgm:cxn modelId="{04ADBB0E-B74F-4150-9931-C4BAB65DD831}" type="presParOf" srcId="{7583FB30-6CF0-4C32-B3CD-7EB34878E95D}" destId="{C7C80EBD-FB41-440A-AA8F-EE494B3A8B25}" srcOrd="5" destOrd="0" presId="urn:microsoft.com/office/officeart/2005/8/layout/list1"/>
    <dgm:cxn modelId="{E68782DF-8D2F-464C-A859-B1329387A101}" type="presParOf" srcId="{7583FB30-6CF0-4C32-B3CD-7EB34878E95D}" destId="{EEB1A3B5-608B-4078-B1A0-0E62F5ECDFF0}" srcOrd="6" destOrd="0" presId="urn:microsoft.com/office/officeart/2005/8/layout/list1"/>
    <dgm:cxn modelId="{78ADE651-941E-4000-AD4C-778F5105EF03}" type="presParOf" srcId="{7583FB30-6CF0-4C32-B3CD-7EB34878E95D}" destId="{52A4CF30-4E07-4D75-BAAE-6ECA51E1761F}" srcOrd="7" destOrd="0" presId="urn:microsoft.com/office/officeart/2005/8/layout/list1"/>
    <dgm:cxn modelId="{6CAE9B5C-40C2-4210-8DFB-7D65C04293A9}" type="presParOf" srcId="{7583FB30-6CF0-4C32-B3CD-7EB34878E95D}" destId="{153A8020-3771-48C8-BA83-CA3033AF89C0}" srcOrd="8" destOrd="0" presId="urn:microsoft.com/office/officeart/2005/8/layout/list1"/>
    <dgm:cxn modelId="{24AE5A88-1017-45E6-99F5-3B043F0785A0}" type="presParOf" srcId="{153A8020-3771-48C8-BA83-CA3033AF89C0}" destId="{606059EB-2C05-4D24-815F-69AC468F1F4B}" srcOrd="0" destOrd="0" presId="urn:microsoft.com/office/officeart/2005/8/layout/list1"/>
    <dgm:cxn modelId="{8D4B6C04-C7BD-47FA-A75F-1274560A5F89}" type="presParOf" srcId="{153A8020-3771-48C8-BA83-CA3033AF89C0}" destId="{FF73807C-A4C9-4C21-AF48-D2755EFA9EB8}" srcOrd="1" destOrd="0" presId="urn:microsoft.com/office/officeart/2005/8/layout/list1"/>
    <dgm:cxn modelId="{129F4298-79CD-4358-A605-6FB9EEA376DB}" type="presParOf" srcId="{7583FB30-6CF0-4C32-B3CD-7EB34878E95D}" destId="{111CF74E-5A89-4D5D-9CB2-043EC6710E17}" srcOrd="9" destOrd="0" presId="urn:microsoft.com/office/officeart/2005/8/layout/list1"/>
    <dgm:cxn modelId="{D345B823-F336-44BA-82AA-DC3955304667}" type="presParOf" srcId="{7583FB30-6CF0-4C32-B3CD-7EB34878E95D}" destId="{D9B427E6-ADF7-4798-8DED-4DB2A4675F7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C3E02D-6C19-4223-8A17-B1351DFEC74D}" type="doc">
      <dgm:prSet loTypeId="urn:microsoft.com/office/officeart/2005/8/layout/radial2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0D1A8D61-BB95-4018-AE65-9C7A23B1F9B9}">
      <dgm:prSet phldrT="[Text]" custT="1"/>
      <dgm:spPr>
        <a:solidFill>
          <a:srgbClr val="92D050"/>
        </a:solidFill>
      </dgm:spPr>
      <dgm:t>
        <a:bodyPr/>
        <a:lstStyle/>
        <a:p>
          <a:r>
            <a:rPr lang="en-IE" sz="1400" b="1" dirty="0"/>
            <a:t> </a:t>
          </a:r>
          <a:r>
            <a:rPr lang="en-IE" sz="1600" b="1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EU-level</a:t>
          </a:r>
          <a:r>
            <a:rPr lang="en-IE" sz="14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 development and evaluation / review (COM, national decision-makers, including SPs and Providers’ Associations national reference points </a:t>
          </a:r>
          <a:endParaRPr lang="en-IE" sz="1400" b="1" dirty="0"/>
        </a:p>
      </dgm:t>
    </dgm:pt>
    <dgm:pt modelId="{DF653436-06D4-4A65-96FB-4316EB58AC1A}" type="parTrans" cxnId="{4D95267F-E4C7-497F-960E-D65909D07431}">
      <dgm:prSet/>
      <dgm:spPr/>
      <dgm:t>
        <a:bodyPr/>
        <a:lstStyle/>
        <a:p>
          <a:endParaRPr lang="en-IE"/>
        </a:p>
      </dgm:t>
    </dgm:pt>
    <dgm:pt modelId="{6C7A4A9B-E920-43C0-9B3E-B68C1C8FF084}" type="sibTrans" cxnId="{4D95267F-E4C7-497F-960E-D65909D07431}">
      <dgm:prSet/>
      <dgm:spPr/>
      <dgm:t>
        <a:bodyPr/>
        <a:lstStyle/>
        <a:p>
          <a:endParaRPr lang="en-IE"/>
        </a:p>
      </dgm:t>
    </dgm:pt>
    <dgm:pt modelId="{F0E2E967-E356-41AB-BEAE-15EE2630D2E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IE" sz="1600" b="1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National level </a:t>
          </a:r>
          <a:r>
            <a:rPr lang="en-IE" sz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alignment, implementation / monitoring (national decision-makers, including SPs and / national reference points and providers)</a:t>
          </a:r>
          <a:r>
            <a:rPr lang="en-IE" sz="1200" b="1" dirty="0"/>
            <a:t> </a:t>
          </a:r>
        </a:p>
      </dgm:t>
    </dgm:pt>
    <dgm:pt modelId="{763C9A35-1A96-4087-8F48-B4AE74F4910C}" type="parTrans" cxnId="{B5FD8DCD-7FD6-4D3A-9191-9C66860544FD}">
      <dgm:prSet/>
      <dgm:spPr/>
      <dgm:t>
        <a:bodyPr/>
        <a:lstStyle/>
        <a:p>
          <a:endParaRPr lang="en-IE"/>
        </a:p>
      </dgm:t>
    </dgm:pt>
    <dgm:pt modelId="{6AF71F21-C557-4E31-B55A-097BC006B8CF}" type="sibTrans" cxnId="{B5FD8DCD-7FD6-4D3A-9191-9C66860544FD}">
      <dgm:prSet/>
      <dgm:spPr/>
      <dgm:t>
        <a:bodyPr/>
        <a:lstStyle/>
        <a:p>
          <a:endParaRPr lang="en-IE"/>
        </a:p>
      </dgm:t>
    </dgm:pt>
    <dgm:pt modelId="{45F49CF4-EAA4-4FE7-B46F-E69955BDB484}" type="pres">
      <dgm:prSet presAssocID="{9DC3E02D-6C19-4223-8A17-B1351DFEC74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09377F8-4817-4C9C-9776-D00EB398B315}" type="pres">
      <dgm:prSet presAssocID="{9DC3E02D-6C19-4223-8A17-B1351DFEC74D}" presName="cycle" presStyleCnt="0"/>
      <dgm:spPr/>
    </dgm:pt>
    <dgm:pt modelId="{C9DC4A15-5C4E-4C69-82DD-017FC1868FAC}" type="pres">
      <dgm:prSet presAssocID="{9DC3E02D-6C19-4223-8A17-B1351DFEC74D}" presName="centerShape" presStyleCnt="0"/>
      <dgm:spPr/>
    </dgm:pt>
    <dgm:pt modelId="{19C8E7EA-A358-46DE-983E-1FF858BC4337}" type="pres">
      <dgm:prSet presAssocID="{9DC3E02D-6C19-4223-8A17-B1351DFEC74D}" presName="connSite" presStyleLbl="node1" presStyleIdx="0" presStyleCnt="3"/>
      <dgm:spPr/>
    </dgm:pt>
    <dgm:pt modelId="{B5E92232-4E9C-441E-A2BE-9E265BB65D4E}" type="pres">
      <dgm:prSet presAssocID="{9DC3E02D-6C19-4223-8A17-B1351DFEC74D}" presName="visible" presStyleLbl="node1" presStyleIdx="0" presStyleCnt="3" custScaleX="103986" custScaleY="148333"/>
      <dgm:spPr>
        <a:prstGeom prst="roundRect">
          <a:avLst/>
        </a:prstGeom>
        <a:solidFill>
          <a:srgbClr val="EC7614"/>
        </a:solidFill>
      </dgm:spPr>
    </dgm:pt>
    <dgm:pt modelId="{9095431A-3C92-47A1-BF65-4A660A028017}" type="pres">
      <dgm:prSet presAssocID="{DF653436-06D4-4A65-96FB-4316EB58AC1A}" presName="Name25" presStyleLbl="parChTrans1D1" presStyleIdx="0" presStyleCnt="2"/>
      <dgm:spPr/>
    </dgm:pt>
    <dgm:pt modelId="{88D4747F-1A15-4BC6-8F03-8D94FDECBD41}" type="pres">
      <dgm:prSet presAssocID="{0D1A8D61-BB95-4018-AE65-9C7A23B1F9B9}" presName="node" presStyleCnt="0"/>
      <dgm:spPr/>
    </dgm:pt>
    <dgm:pt modelId="{FFD26DEA-0F57-414C-9333-150115B14B03}" type="pres">
      <dgm:prSet presAssocID="{0D1A8D61-BB95-4018-AE65-9C7A23B1F9B9}" presName="parentNode" presStyleLbl="node1" presStyleIdx="1" presStyleCnt="3" custScaleX="401356" custScaleY="192077" custLinFactNeighborX="2825" custLinFactNeighborY="49216">
        <dgm:presLayoutVars>
          <dgm:chMax val="1"/>
          <dgm:bulletEnabled val="1"/>
        </dgm:presLayoutVars>
      </dgm:prSet>
      <dgm:spPr/>
    </dgm:pt>
    <dgm:pt modelId="{C69598F7-EB9D-49C4-BB38-27BD6F980E0C}" type="pres">
      <dgm:prSet presAssocID="{0D1A8D61-BB95-4018-AE65-9C7A23B1F9B9}" presName="childNode" presStyleLbl="revTx" presStyleIdx="0" presStyleCnt="0">
        <dgm:presLayoutVars>
          <dgm:bulletEnabled val="1"/>
        </dgm:presLayoutVars>
      </dgm:prSet>
      <dgm:spPr/>
    </dgm:pt>
    <dgm:pt modelId="{1EE978E3-79BF-46C9-81FF-BF0FB7DB24D9}" type="pres">
      <dgm:prSet presAssocID="{763C9A35-1A96-4087-8F48-B4AE74F4910C}" presName="Name25" presStyleLbl="parChTrans1D1" presStyleIdx="1" presStyleCnt="2"/>
      <dgm:spPr/>
    </dgm:pt>
    <dgm:pt modelId="{4F1270AE-E980-48C6-BFA7-4D9B2A0BFAB9}" type="pres">
      <dgm:prSet presAssocID="{F0E2E967-E356-41AB-BEAE-15EE2630D2E7}" presName="node" presStyleCnt="0"/>
      <dgm:spPr/>
    </dgm:pt>
    <dgm:pt modelId="{02E3CB05-452A-4855-8605-D721F74A16B9}" type="pres">
      <dgm:prSet presAssocID="{F0E2E967-E356-41AB-BEAE-15EE2630D2E7}" presName="parentNode" presStyleLbl="node1" presStyleIdx="2" presStyleCnt="3" custScaleX="383975" custScaleY="204514" custLinFactNeighborX="202" custLinFactNeighborY="-33390">
        <dgm:presLayoutVars>
          <dgm:chMax val="1"/>
          <dgm:bulletEnabled val="1"/>
        </dgm:presLayoutVars>
      </dgm:prSet>
      <dgm:spPr/>
    </dgm:pt>
    <dgm:pt modelId="{42533ACB-267F-40F4-9D6B-2CC598C994C7}" type="pres">
      <dgm:prSet presAssocID="{F0E2E967-E356-41AB-BEAE-15EE2630D2E7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B5FD8DCD-7FD6-4D3A-9191-9C66860544FD}" srcId="{9DC3E02D-6C19-4223-8A17-B1351DFEC74D}" destId="{F0E2E967-E356-41AB-BEAE-15EE2630D2E7}" srcOrd="1" destOrd="0" parTransId="{763C9A35-1A96-4087-8F48-B4AE74F4910C}" sibTransId="{6AF71F21-C557-4E31-B55A-097BC006B8CF}"/>
    <dgm:cxn modelId="{41F50017-577B-49C5-86C2-DA1DA1BB20EC}" type="presOf" srcId="{0D1A8D61-BB95-4018-AE65-9C7A23B1F9B9}" destId="{FFD26DEA-0F57-414C-9333-150115B14B03}" srcOrd="0" destOrd="0" presId="urn:microsoft.com/office/officeart/2005/8/layout/radial2"/>
    <dgm:cxn modelId="{27DDB38D-B462-4B43-A394-2ED6A3775D62}" type="presOf" srcId="{F0E2E967-E356-41AB-BEAE-15EE2630D2E7}" destId="{02E3CB05-452A-4855-8605-D721F74A16B9}" srcOrd="0" destOrd="0" presId="urn:microsoft.com/office/officeart/2005/8/layout/radial2"/>
    <dgm:cxn modelId="{FF502F50-5259-4337-A50F-7CBCE9C7C0EC}" type="presOf" srcId="{9DC3E02D-6C19-4223-8A17-B1351DFEC74D}" destId="{45F49CF4-EAA4-4FE7-B46F-E69955BDB484}" srcOrd="0" destOrd="0" presId="urn:microsoft.com/office/officeart/2005/8/layout/radial2"/>
    <dgm:cxn modelId="{9F7C0076-BAF5-4CC3-A503-538C09ED5EF4}" type="presOf" srcId="{DF653436-06D4-4A65-96FB-4316EB58AC1A}" destId="{9095431A-3C92-47A1-BF65-4A660A028017}" srcOrd="0" destOrd="0" presId="urn:microsoft.com/office/officeart/2005/8/layout/radial2"/>
    <dgm:cxn modelId="{4D95267F-E4C7-497F-960E-D65909D07431}" srcId="{9DC3E02D-6C19-4223-8A17-B1351DFEC74D}" destId="{0D1A8D61-BB95-4018-AE65-9C7A23B1F9B9}" srcOrd="0" destOrd="0" parTransId="{DF653436-06D4-4A65-96FB-4316EB58AC1A}" sibTransId="{6C7A4A9B-E920-43C0-9B3E-B68C1C8FF084}"/>
    <dgm:cxn modelId="{6DACB56E-545E-4C2F-B8B4-CFE170F4857F}" type="presOf" srcId="{763C9A35-1A96-4087-8F48-B4AE74F4910C}" destId="{1EE978E3-79BF-46C9-81FF-BF0FB7DB24D9}" srcOrd="0" destOrd="0" presId="urn:microsoft.com/office/officeart/2005/8/layout/radial2"/>
    <dgm:cxn modelId="{14762239-6BE7-40AD-9B61-2229FE060D43}" type="presParOf" srcId="{45F49CF4-EAA4-4FE7-B46F-E69955BDB484}" destId="{E09377F8-4817-4C9C-9776-D00EB398B315}" srcOrd="0" destOrd="0" presId="urn:microsoft.com/office/officeart/2005/8/layout/radial2"/>
    <dgm:cxn modelId="{F03B458C-319B-4F49-ABF8-8AC16E11021C}" type="presParOf" srcId="{E09377F8-4817-4C9C-9776-D00EB398B315}" destId="{C9DC4A15-5C4E-4C69-82DD-017FC1868FAC}" srcOrd="0" destOrd="0" presId="urn:microsoft.com/office/officeart/2005/8/layout/radial2"/>
    <dgm:cxn modelId="{D451213A-BB9B-408B-9707-D1A0B4324399}" type="presParOf" srcId="{C9DC4A15-5C4E-4C69-82DD-017FC1868FAC}" destId="{19C8E7EA-A358-46DE-983E-1FF858BC4337}" srcOrd="0" destOrd="0" presId="urn:microsoft.com/office/officeart/2005/8/layout/radial2"/>
    <dgm:cxn modelId="{C7B86166-ACC9-4754-9EAA-CF65A7BC42DF}" type="presParOf" srcId="{C9DC4A15-5C4E-4C69-82DD-017FC1868FAC}" destId="{B5E92232-4E9C-441E-A2BE-9E265BB65D4E}" srcOrd="1" destOrd="0" presId="urn:microsoft.com/office/officeart/2005/8/layout/radial2"/>
    <dgm:cxn modelId="{2D18867D-B173-4C7D-B1F2-6A2D5A46EA31}" type="presParOf" srcId="{E09377F8-4817-4C9C-9776-D00EB398B315}" destId="{9095431A-3C92-47A1-BF65-4A660A028017}" srcOrd="1" destOrd="0" presId="urn:microsoft.com/office/officeart/2005/8/layout/radial2"/>
    <dgm:cxn modelId="{98147795-BE84-416A-8EEF-1EB66C000832}" type="presParOf" srcId="{E09377F8-4817-4C9C-9776-D00EB398B315}" destId="{88D4747F-1A15-4BC6-8F03-8D94FDECBD41}" srcOrd="2" destOrd="0" presId="urn:microsoft.com/office/officeart/2005/8/layout/radial2"/>
    <dgm:cxn modelId="{1082D97B-20B7-4B51-B3C5-073DFE6E1628}" type="presParOf" srcId="{88D4747F-1A15-4BC6-8F03-8D94FDECBD41}" destId="{FFD26DEA-0F57-414C-9333-150115B14B03}" srcOrd="0" destOrd="0" presId="urn:microsoft.com/office/officeart/2005/8/layout/radial2"/>
    <dgm:cxn modelId="{6CB19338-FAFD-4CA8-8DEB-C189BF00145B}" type="presParOf" srcId="{88D4747F-1A15-4BC6-8F03-8D94FDECBD41}" destId="{C69598F7-EB9D-49C4-BB38-27BD6F980E0C}" srcOrd="1" destOrd="0" presId="urn:microsoft.com/office/officeart/2005/8/layout/radial2"/>
    <dgm:cxn modelId="{E7532747-EBB6-40B3-8D42-96E4555EACA6}" type="presParOf" srcId="{E09377F8-4817-4C9C-9776-D00EB398B315}" destId="{1EE978E3-79BF-46C9-81FF-BF0FB7DB24D9}" srcOrd="3" destOrd="0" presId="urn:microsoft.com/office/officeart/2005/8/layout/radial2"/>
    <dgm:cxn modelId="{E24C30DF-AAC6-4429-9096-1B657011B406}" type="presParOf" srcId="{E09377F8-4817-4C9C-9776-D00EB398B315}" destId="{4F1270AE-E980-48C6-BFA7-4D9B2A0BFAB9}" srcOrd="4" destOrd="0" presId="urn:microsoft.com/office/officeart/2005/8/layout/radial2"/>
    <dgm:cxn modelId="{59414BEA-5D18-4A86-A164-2112745D5F34}" type="presParOf" srcId="{4F1270AE-E980-48C6-BFA7-4D9B2A0BFAB9}" destId="{02E3CB05-452A-4855-8605-D721F74A16B9}" srcOrd="0" destOrd="0" presId="urn:microsoft.com/office/officeart/2005/8/layout/radial2"/>
    <dgm:cxn modelId="{C8C4DF14-8CD9-4206-BE51-DE71CEF3CD4D}" type="presParOf" srcId="{4F1270AE-E980-48C6-BFA7-4D9B2A0BFAB9}" destId="{42533ACB-267F-40F4-9D6B-2CC598C994C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4E3668B-D777-4A0B-9C03-633C474235F0}" type="doc">
      <dgm:prSet loTypeId="urn:microsoft.com/office/officeart/2005/8/layout/lProcess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IE"/>
        </a:p>
      </dgm:t>
    </dgm:pt>
    <dgm:pt modelId="{9341B8CE-9D05-4A1E-A879-581353E69C9B}">
      <dgm:prSet phldrT="[Text]" custT="1"/>
      <dgm:spPr/>
      <dgm:t>
        <a:bodyPr/>
        <a:lstStyle/>
        <a:p>
          <a:r>
            <a:rPr lang="en-IE" sz="1400" b="1" dirty="0">
              <a:latin typeface="Arial" panose="020B0604020202020204" pitchFamily="34" charset="0"/>
              <a:cs typeface="Arial" panose="020B0604020202020204" pitchFamily="34" charset="0"/>
            </a:rPr>
            <a:t>Deepening the culture of QA</a:t>
          </a:r>
        </a:p>
      </dgm:t>
    </dgm:pt>
    <dgm:pt modelId="{C0EB1F8E-4EF4-48A9-914B-EAE425FDD1C1}" type="parTrans" cxnId="{24D83BF8-294D-4660-9260-CCDCA321A215}">
      <dgm:prSet/>
      <dgm:spPr/>
      <dgm:t>
        <a:bodyPr/>
        <a:lstStyle/>
        <a:p>
          <a:endParaRPr lang="en-IE"/>
        </a:p>
      </dgm:t>
    </dgm:pt>
    <dgm:pt modelId="{6DB6B370-22FE-4EB3-9160-BE00D8D82ECD}" type="sibTrans" cxnId="{24D83BF8-294D-4660-9260-CCDCA321A215}">
      <dgm:prSet/>
      <dgm:spPr/>
      <dgm:t>
        <a:bodyPr/>
        <a:lstStyle/>
        <a:p>
          <a:endParaRPr lang="en-IE"/>
        </a:p>
      </dgm:t>
    </dgm:pt>
    <dgm:pt modelId="{8065ECDE-C27C-4F51-9D68-785DDC103EBF}">
      <dgm:prSet phldrT="[Text]" custT="1"/>
      <dgm:spPr/>
      <dgm:t>
        <a:bodyPr/>
        <a:lstStyle/>
        <a:p>
          <a:r>
            <a:rPr lang="en-IE" sz="1400" dirty="0">
              <a:latin typeface="Arial" panose="020B0604020202020204" pitchFamily="34" charset="0"/>
              <a:cs typeface="Arial" panose="020B0604020202020204" pitchFamily="34" charset="0"/>
            </a:rPr>
            <a:t>Feedback loops and review  phase</a:t>
          </a:r>
        </a:p>
      </dgm:t>
    </dgm:pt>
    <dgm:pt modelId="{B32F5051-290A-4BEC-97C1-FD2B73BD9E49}" type="parTrans" cxnId="{5898336C-8DD2-4B76-B476-C38410DC1E35}">
      <dgm:prSet/>
      <dgm:spPr/>
      <dgm:t>
        <a:bodyPr/>
        <a:lstStyle/>
        <a:p>
          <a:endParaRPr lang="en-IE"/>
        </a:p>
      </dgm:t>
    </dgm:pt>
    <dgm:pt modelId="{DEBFB032-6B21-40EF-8742-E28296D03C7F}" type="sibTrans" cxnId="{5898336C-8DD2-4B76-B476-C38410DC1E35}">
      <dgm:prSet/>
      <dgm:spPr/>
      <dgm:t>
        <a:bodyPr/>
        <a:lstStyle/>
        <a:p>
          <a:endParaRPr lang="en-IE"/>
        </a:p>
      </dgm:t>
    </dgm:pt>
    <dgm:pt modelId="{F1C0E488-140E-432E-AE06-EB48AA36AB7B}">
      <dgm:prSet phldrT="[Text]" custT="1"/>
      <dgm:spPr>
        <a:solidFill>
          <a:srgbClr val="FFC000"/>
        </a:solidFill>
      </dgm:spPr>
      <dgm:t>
        <a:bodyPr/>
        <a:lstStyle/>
        <a:p>
          <a:r>
            <a:rPr lang="en-IE" sz="1400" dirty="0">
              <a:latin typeface="Arial" panose="020B0604020202020204" pitchFamily="34" charset="0"/>
              <a:cs typeface="Arial" panose="020B0604020202020204" pitchFamily="34" charset="0"/>
            </a:rPr>
            <a:t>Improvement of VET provision</a:t>
          </a:r>
        </a:p>
      </dgm:t>
    </dgm:pt>
    <dgm:pt modelId="{1E604813-9495-454B-859F-B9CAA869A280}" type="parTrans" cxnId="{E2F1089F-E938-4FA2-997A-376D063A2A91}">
      <dgm:prSet/>
      <dgm:spPr/>
      <dgm:t>
        <a:bodyPr/>
        <a:lstStyle/>
        <a:p>
          <a:endParaRPr lang="en-IE"/>
        </a:p>
      </dgm:t>
    </dgm:pt>
    <dgm:pt modelId="{4770615B-113B-4492-A55D-8D599B859DE1}" type="sibTrans" cxnId="{E2F1089F-E938-4FA2-997A-376D063A2A91}">
      <dgm:prSet/>
      <dgm:spPr/>
      <dgm:t>
        <a:bodyPr/>
        <a:lstStyle/>
        <a:p>
          <a:endParaRPr lang="en-IE"/>
        </a:p>
      </dgm:t>
    </dgm:pt>
    <dgm:pt modelId="{E317751E-DAC8-4DA6-A83A-C999A7E83FA2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IE" sz="1400" dirty="0">
              <a:latin typeface="Arial" panose="020B0604020202020204" pitchFamily="34" charset="0"/>
              <a:cs typeface="Arial" panose="020B0604020202020204" pitchFamily="34" charset="0"/>
            </a:rPr>
            <a:t>Implementation  &amp; VET providers</a:t>
          </a:r>
        </a:p>
      </dgm:t>
    </dgm:pt>
    <dgm:pt modelId="{E4CED58C-BC47-4C25-907A-FC8BD59156B1}" type="sibTrans" cxnId="{E4443B41-8034-42CA-AC57-736AB5AF8986}">
      <dgm:prSet/>
      <dgm:spPr/>
      <dgm:t>
        <a:bodyPr/>
        <a:lstStyle/>
        <a:p>
          <a:endParaRPr lang="en-IE"/>
        </a:p>
      </dgm:t>
    </dgm:pt>
    <dgm:pt modelId="{1A81CB1A-FC46-47EF-AB55-EDA68598A292}" type="parTrans" cxnId="{E4443B41-8034-42CA-AC57-736AB5AF8986}">
      <dgm:prSet/>
      <dgm:spPr/>
      <dgm:t>
        <a:bodyPr/>
        <a:lstStyle/>
        <a:p>
          <a:endParaRPr lang="en-IE"/>
        </a:p>
      </dgm:t>
    </dgm:pt>
    <dgm:pt modelId="{EE1F005D-6FF3-4466-9464-95D499492BAD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IE" sz="1400">
              <a:latin typeface="Arial" panose="020B0604020202020204" pitchFamily="34" charset="0"/>
              <a:cs typeface="Arial" panose="020B0604020202020204" pitchFamily="34" charset="0"/>
            </a:rPr>
            <a:t>NRPs</a:t>
          </a:r>
        </a:p>
      </dgm:t>
    </dgm:pt>
    <dgm:pt modelId="{4893A8A9-37C4-4FF1-A089-E59FB3197CF1}" type="sibTrans" cxnId="{B1A57EDB-94CC-41F6-9A83-19A16A0050E0}">
      <dgm:prSet/>
      <dgm:spPr/>
      <dgm:t>
        <a:bodyPr/>
        <a:lstStyle/>
        <a:p>
          <a:endParaRPr lang="en-IE"/>
        </a:p>
      </dgm:t>
    </dgm:pt>
    <dgm:pt modelId="{4C0188E8-2C96-415A-99E3-AFA91A6F68EA}" type="parTrans" cxnId="{B1A57EDB-94CC-41F6-9A83-19A16A0050E0}">
      <dgm:prSet/>
      <dgm:spPr/>
      <dgm:t>
        <a:bodyPr/>
        <a:lstStyle/>
        <a:p>
          <a:endParaRPr lang="en-IE"/>
        </a:p>
      </dgm:t>
    </dgm:pt>
    <dgm:pt modelId="{CDB95B25-77C7-437B-A743-5F21EABA428D}">
      <dgm:prSet phldrT="[Text]" custT="1"/>
      <dgm:spPr/>
      <dgm:t>
        <a:bodyPr/>
        <a:lstStyle/>
        <a:p>
          <a:r>
            <a:rPr lang="en-IE" sz="1400" b="1" dirty="0">
              <a:latin typeface="Arial" panose="020B0604020202020204" pitchFamily="34" charset="0"/>
              <a:cs typeface="Arial" panose="020B0604020202020204" pitchFamily="34" charset="0"/>
            </a:rPr>
            <a:t>Strengthening mutual cooperation</a:t>
          </a:r>
        </a:p>
      </dgm:t>
    </dgm:pt>
    <dgm:pt modelId="{6A405C46-7E45-44DD-AB7F-470CEC5A549E}" type="sibTrans" cxnId="{56A0CF85-04CF-442C-A48C-F8B15C27DB9E}">
      <dgm:prSet/>
      <dgm:spPr/>
      <dgm:t>
        <a:bodyPr/>
        <a:lstStyle/>
        <a:p>
          <a:endParaRPr lang="en-IE"/>
        </a:p>
      </dgm:t>
    </dgm:pt>
    <dgm:pt modelId="{0B497E8F-DFDE-45C5-B5B7-603D09730807}" type="parTrans" cxnId="{56A0CF85-04CF-442C-A48C-F8B15C27DB9E}">
      <dgm:prSet/>
      <dgm:spPr/>
      <dgm:t>
        <a:bodyPr/>
        <a:lstStyle/>
        <a:p>
          <a:endParaRPr lang="en-IE"/>
        </a:p>
      </dgm:t>
    </dgm:pt>
    <dgm:pt modelId="{5DA00F9E-EB78-4744-A08E-5883F37A41E9}">
      <dgm:prSet phldrT="[Text]" custT="1"/>
      <dgm:spPr>
        <a:solidFill>
          <a:srgbClr val="FF7C80"/>
        </a:solidFill>
      </dgm:spPr>
      <dgm:t>
        <a:bodyPr/>
        <a:lstStyle/>
        <a:p>
          <a:r>
            <a:rPr lang="en-IE" sz="1400">
              <a:latin typeface="Arial" panose="020B0604020202020204" pitchFamily="34" charset="0"/>
              <a:cs typeface="Arial" panose="020B0604020202020204" pitchFamily="34" charset="0"/>
            </a:rPr>
            <a:t>Adaptability &amp; relevance</a:t>
          </a:r>
        </a:p>
      </dgm:t>
    </dgm:pt>
    <dgm:pt modelId="{31A8FC88-32F1-4801-A753-290BBCF93178}" type="sibTrans" cxnId="{122B8DC4-C761-4F10-AA13-D97C896D8E85}">
      <dgm:prSet/>
      <dgm:spPr/>
      <dgm:t>
        <a:bodyPr/>
        <a:lstStyle/>
        <a:p>
          <a:endParaRPr lang="en-IE"/>
        </a:p>
      </dgm:t>
    </dgm:pt>
    <dgm:pt modelId="{ADF1ABC6-3C86-4686-9196-BB7077F4E31D}" type="parTrans" cxnId="{122B8DC4-C761-4F10-AA13-D97C896D8E85}">
      <dgm:prSet/>
      <dgm:spPr/>
      <dgm:t>
        <a:bodyPr/>
        <a:lstStyle/>
        <a:p>
          <a:endParaRPr lang="en-IE"/>
        </a:p>
      </dgm:t>
    </dgm:pt>
    <dgm:pt modelId="{A43BF1FC-A9C0-4251-9D79-7AE256585E6A}">
      <dgm:prSet phldrT="[Text]" custT="1"/>
      <dgm:spPr/>
      <dgm:t>
        <a:bodyPr/>
        <a:lstStyle/>
        <a:p>
          <a:r>
            <a:rPr lang="en-IE" sz="1400" dirty="0">
              <a:latin typeface="Arial" panose="020B0604020202020204" pitchFamily="34" charset="0"/>
              <a:cs typeface="Arial" panose="020B0604020202020204" pitchFamily="34" charset="0"/>
            </a:rPr>
            <a:t>EQAVET+ model</a:t>
          </a:r>
        </a:p>
      </dgm:t>
    </dgm:pt>
    <dgm:pt modelId="{D379E9F7-B7A9-41E3-8E26-D36438E5C306}" type="sibTrans" cxnId="{1EE0C0F2-2E8F-49DB-AA0C-F71065DC597E}">
      <dgm:prSet/>
      <dgm:spPr/>
      <dgm:t>
        <a:bodyPr/>
        <a:lstStyle/>
        <a:p>
          <a:endParaRPr lang="en-IE"/>
        </a:p>
      </dgm:t>
    </dgm:pt>
    <dgm:pt modelId="{BE3193CA-9A79-4374-AC13-F1AC3BB536D6}" type="parTrans" cxnId="{1EE0C0F2-2E8F-49DB-AA0C-F71065DC597E}">
      <dgm:prSet/>
      <dgm:spPr/>
      <dgm:t>
        <a:bodyPr/>
        <a:lstStyle/>
        <a:p>
          <a:endParaRPr lang="en-IE"/>
        </a:p>
      </dgm:t>
    </dgm:pt>
    <dgm:pt modelId="{5603D1A7-4340-4CE2-A91F-057B7400EB73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IE" sz="1400" b="1" dirty="0">
              <a:latin typeface="Arial" panose="020B0604020202020204" pitchFamily="34" charset="0"/>
              <a:cs typeface="Arial" panose="020B0604020202020204" pitchFamily="34" charset="0"/>
            </a:rPr>
            <a:t>Extending 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IE" sz="1400" b="1" dirty="0">
              <a:latin typeface="Arial" panose="020B0604020202020204" pitchFamily="34" charset="0"/>
              <a:cs typeface="Arial" panose="020B0604020202020204" pitchFamily="34" charset="0"/>
            </a:rPr>
            <a:t>EQAVET</a:t>
          </a:r>
        </a:p>
      </dgm:t>
    </dgm:pt>
    <dgm:pt modelId="{E810A5D6-EF84-454A-B4A5-1C60DF80806D}" type="sibTrans" cxnId="{FADDF6F3-A819-4122-93CB-5A4B6A9360DE}">
      <dgm:prSet/>
      <dgm:spPr/>
      <dgm:t>
        <a:bodyPr/>
        <a:lstStyle/>
        <a:p>
          <a:endParaRPr lang="en-IE"/>
        </a:p>
      </dgm:t>
    </dgm:pt>
    <dgm:pt modelId="{079CD09F-232D-4F52-A209-6CF6D58969EA}" type="parTrans" cxnId="{FADDF6F3-A819-4122-93CB-5A4B6A9360DE}">
      <dgm:prSet/>
      <dgm:spPr/>
      <dgm:t>
        <a:bodyPr/>
        <a:lstStyle/>
        <a:p>
          <a:endParaRPr lang="en-IE"/>
        </a:p>
      </dgm:t>
    </dgm:pt>
    <dgm:pt modelId="{D7115BA9-7CE5-49CF-BA88-7C6776937810}" type="pres">
      <dgm:prSet presAssocID="{04E3668B-D777-4A0B-9C03-633C474235F0}" presName="theList" presStyleCnt="0">
        <dgm:presLayoutVars>
          <dgm:dir/>
          <dgm:animLvl val="lvl"/>
          <dgm:resizeHandles val="exact"/>
        </dgm:presLayoutVars>
      </dgm:prSet>
      <dgm:spPr/>
    </dgm:pt>
    <dgm:pt modelId="{B3B5AE77-2EFF-4FC5-84F5-62DECAA16AE9}" type="pres">
      <dgm:prSet presAssocID="{5603D1A7-4340-4CE2-A91F-057B7400EB73}" presName="compNode" presStyleCnt="0"/>
      <dgm:spPr/>
    </dgm:pt>
    <dgm:pt modelId="{BA5F292B-F424-4BED-A67F-05E06A499AB5}" type="pres">
      <dgm:prSet presAssocID="{5603D1A7-4340-4CE2-A91F-057B7400EB73}" presName="aNode" presStyleLbl="bgShp" presStyleIdx="0" presStyleCnt="3"/>
      <dgm:spPr/>
    </dgm:pt>
    <dgm:pt modelId="{16DCA554-4F03-4574-81CE-0F350FE49DF6}" type="pres">
      <dgm:prSet presAssocID="{5603D1A7-4340-4CE2-A91F-057B7400EB73}" presName="textNode" presStyleLbl="bgShp" presStyleIdx="0" presStyleCnt="3"/>
      <dgm:spPr/>
    </dgm:pt>
    <dgm:pt modelId="{A44A83E5-D8BD-43D0-B491-85D2D33E9FE0}" type="pres">
      <dgm:prSet presAssocID="{5603D1A7-4340-4CE2-A91F-057B7400EB73}" presName="compChildNode" presStyleCnt="0"/>
      <dgm:spPr/>
    </dgm:pt>
    <dgm:pt modelId="{D21354A6-CF0D-4614-8F45-98D8DAD8D9C0}" type="pres">
      <dgm:prSet presAssocID="{5603D1A7-4340-4CE2-A91F-057B7400EB73}" presName="theInnerList" presStyleCnt="0"/>
      <dgm:spPr/>
    </dgm:pt>
    <dgm:pt modelId="{B1B6C912-FEB1-487C-BB77-61B526ABB56B}" type="pres">
      <dgm:prSet presAssocID="{A43BF1FC-A9C0-4251-9D79-7AE256585E6A}" presName="childNode" presStyleLbl="node1" presStyleIdx="0" presStyleCnt="6">
        <dgm:presLayoutVars>
          <dgm:bulletEnabled val="1"/>
        </dgm:presLayoutVars>
      </dgm:prSet>
      <dgm:spPr/>
    </dgm:pt>
    <dgm:pt modelId="{5F4B780E-E85B-4BC6-BFEC-A41B936BFDDC}" type="pres">
      <dgm:prSet presAssocID="{A43BF1FC-A9C0-4251-9D79-7AE256585E6A}" presName="aSpace2" presStyleCnt="0"/>
      <dgm:spPr/>
    </dgm:pt>
    <dgm:pt modelId="{F7ECB64C-F105-4A48-A71E-FF05F0D49B60}" type="pres">
      <dgm:prSet presAssocID="{5DA00F9E-EB78-4744-A08E-5883F37A41E9}" presName="childNode" presStyleLbl="node1" presStyleIdx="1" presStyleCnt="6">
        <dgm:presLayoutVars>
          <dgm:bulletEnabled val="1"/>
        </dgm:presLayoutVars>
      </dgm:prSet>
      <dgm:spPr/>
    </dgm:pt>
    <dgm:pt modelId="{2F95E9C2-B91E-45BD-81F2-95F0FB5070CE}" type="pres">
      <dgm:prSet presAssocID="{5603D1A7-4340-4CE2-A91F-057B7400EB73}" presName="aSpace" presStyleCnt="0"/>
      <dgm:spPr/>
    </dgm:pt>
    <dgm:pt modelId="{D02FB867-6267-4D45-86E2-0857F14520EA}" type="pres">
      <dgm:prSet presAssocID="{CDB95B25-77C7-437B-A743-5F21EABA428D}" presName="compNode" presStyleCnt="0"/>
      <dgm:spPr/>
    </dgm:pt>
    <dgm:pt modelId="{A3E70AF3-7A28-4662-914F-6DB1998172EA}" type="pres">
      <dgm:prSet presAssocID="{CDB95B25-77C7-437B-A743-5F21EABA428D}" presName="aNode" presStyleLbl="bgShp" presStyleIdx="1" presStyleCnt="3"/>
      <dgm:spPr/>
    </dgm:pt>
    <dgm:pt modelId="{8BE6C957-839B-4286-8B82-E4EFC0DE662C}" type="pres">
      <dgm:prSet presAssocID="{CDB95B25-77C7-437B-A743-5F21EABA428D}" presName="textNode" presStyleLbl="bgShp" presStyleIdx="1" presStyleCnt="3"/>
      <dgm:spPr/>
    </dgm:pt>
    <dgm:pt modelId="{E8601C10-D84F-408F-98BE-D2DFEBDB620F}" type="pres">
      <dgm:prSet presAssocID="{CDB95B25-77C7-437B-A743-5F21EABA428D}" presName="compChildNode" presStyleCnt="0"/>
      <dgm:spPr/>
    </dgm:pt>
    <dgm:pt modelId="{BBAC3BE2-F184-4CC0-912C-2D8A05411AC2}" type="pres">
      <dgm:prSet presAssocID="{CDB95B25-77C7-437B-A743-5F21EABA428D}" presName="theInnerList" presStyleCnt="0"/>
      <dgm:spPr/>
    </dgm:pt>
    <dgm:pt modelId="{4E4D05D9-07DF-4E59-926D-EA98324D6DFD}" type="pres">
      <dgm:prSet presAssocID="{EE1F005D-6FF3-4466-9464-95D499492BAD}" presName="childNode" presStyleLbl="node1" presStyleIdx="2" presStyleCnt="6">
        <dgm:presLayoutVars>
          <dgm:bulletEnabled val="1"/>
        </dgm:presLayoutVars>
      </dgm:prSet>
      <dgm:spPr/>
    </dgm:pt>
    <dgm:pt modelId="{11251618-B28E-4FCE-B303-BADE428BCC4A}" type="pres">
      <dgm:prSet presAssocID="{EE1F005D-6FF3-4466-9464-95D499492BAD}" presName="aSpace2" presStyleCnt="0"/>
      <dgm:spPr/>
    </dgm:pt>
    <dgm:pt modelId="{7F03E45D-2875-48DF-8D36-77D6164DBEFF}" type="pres">
      <dgm:prSet presAssocID="{E317751E-DAC8-4DA6-A83A-C999A7E83FA2}" presName="childNode" presStyleLbl="node1" presStyleIdx="3" presStyleCnt="6">
        <dgm:presLayoutVars>
          <dgm:bulletEnabled val="1"/>
        </dgm:presLayoutVars>
      </dgm:prSet>
      <dgm:spPr/>
    </dgm:pt>
    <dgm:pt modelId="{FB6817B0-9EB5-4028-AF1C-8A18A9B2E847}" type="pres">
      <dgm:prSet presAssocID="{CDB95B25-77C7-437B-A743-5F21EABA428D}" presName="aSpace" presStyleCnt="0"/>
      <dgm:spPr/>
    </dgm:pt>
    <dgm:pt modelId="{0FC66610-2636-484B-B32E-4DC7A2EC1AFB}" type="pres">
      <dgm:prSet presAssocID="{9341B8CE-9D05-4A1E-A879-581353E69C9B}" presName="compNode" presStyleCnt="0"/>
      <dgm:spPr/>
    </dgm:pt>
    <dgm:pt modelId="{EE3C9A7E-58AD-4EF6-B5E2-B6E24CBE3E03}" type="pres">
      <dgm:prSet presAssocID="{9341B8CE-9D05-4A1E-A879-581353E69C9B}" presName="aNode" presStyleLbl="bgShp" presStyleIdx="2" presStyleCnt="3"/>
      <dgm:spPr/>
    </dgm:pt>
    <dgm:pt modelId="{BC9A777A-9484-40A3-BE41-D2CFCE4EAAAF}" type="pres">
      <dgm:prSet presAssocID="{9341B8CE-9D05-4A1E-A879-581353E69C9B}" presName="textNode" presStyleLbl="bgShp" presStyleIdx="2" presStyleCnt="3"/>
      <dgm:spPr/>
    </dgm:pt>
    <dgm:pt modelId="{0BF92E8E-769C-4BE6-9417-F84F5F3B133E}" type="pres">
      <dgm:prSet presAssocID="{9341B8CE-9D05-4A1E-A879-581353E69C9B}" presName="compChildNode" presStyleCnt="0"/>
      <dgm:spPr/>
    </dgm:pt>
    <dgm:pt modelId="{1E569111-5294-4D8D-A336-10755A5E9684}" type="pres">
      <dgm:prSet presAssocID="{9341B8CE-9D05-4A1E-A879-581353E69C9B}" presName="theInnerList" presStyleCnt="0"/>
      <dgm:spPr/>
    </dgm:pt>
    <dgm:pt modelId="{07A98EBA-A76A-41C2-B895-78816A162D2A}" type="pres">
      <dgm:prSet presAssocID="{8065ECDE-C27C-4F51-9D68-785DDC103EBF}" presName="childNode" presStyleLbl="node1" presStyleIdx="4" presStyleCnt="6">
        <dgm:presLayoutVars>
          <dgm:bulletEnabled val="1"/>
        </dgm:presLayoutVars>
      </dgm:prSet>
      <dgm:spPr/>
    </dgm:pt>
    <dgm:pt modelId="{B976F27E-A700-458F-89C2-F74F0134E849}" type="pres">
      <dgm:prSet presAssocID="{8065ECDE-C27C-4F51-9D68-785DDC103EBF}" presName="aSpace2" presStyleCnt="0"/>
      <dgm:spPr/>
    </dgm:pt>
    <dgm:pt modelId="{8414E2DF-FB2B-4A25-B876-5F2B5229BEAA}" type="pres">
      <dgm:prSet presAssocID="{F1C0E488-140E-432E-AE06-EB48AA36AB7B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A096F645-91CA-4F9C-A689-83733EC2139F}" type="presOf" srcId="{9341B8CE-9D05-4A1E-A879-581353E69C9B}" destId="{EE3C9A7E-58AD-4EF6-B5E2-B6E24CBE3E03}" srcOrd="0" destOrd="0" presId="urn:microsoft.com/office/officeart/2005/8/layout/lProcess2"/>
    <dgm:cxn modelId="{4AC2029E-5F95-4FC1-BB39-31A7948CC038}" type="presOf" srcId="{EE1F005D-6FF3-4466-9464-95D499492BAD}" destId="{4E4D05D9-07DF-4E59-926D-EA98324D6DFD}" srcOrd="0" destOrd="0" presId="urn:microsoft.com/office/officeart/2005/8/layout/lProcess2"/>
    <dgm:cxn modelId="{A6180AB0-AFFA-48D0-AA01-962162B901D6}" type="presOf" srcId="{F1C0E488-140E-432E-AE06-EB48AA36AB7B}" destId="{8414E2DF-FB2B-4A25-B876-5F2B5229BEAA}" srcOrd="0" destOrd="0" presId="urn:microsoft.com/office/officeart/2005/8/layout/lProcess2"/>
    <dgm:cxn modelId="{56A0CF85-04CF-442C-A48C-F8B15C27DB9E}" srcId="{04E3668B-D777-4A0B-9C03-633C474235F0}" destId="{CDB95B25-77C7-437B-A743-5F21EABA428D}" srcOrd="1" destOrd="0" parTransId="{0B497E8F-DFDE-45C5-B5B7-603D09730807}" sibTransId="{6A405C46-7E45-44DD-AB7F-470CEC5A549E}"/>
    <dgm:cxn modelId="{DDA43F7D-E685-404F-8E6C-FD833A19DFDB}" type="presOf" srcId="{9341B8CE-9D05-4A1E-A879-581353E69C9B}" destId="{BC9A777A-9484-40A3-BE41-D2CFCE4EAAAF}" srcOrd="1" destOrd="0" presId="urn:microsoft.com/office/officeart/2005/8/layout/lProcess2"/>
    <dgm:cxn modelId="{ECEC333A-0B2B-4AEB-BD76-A1C3CE3A4CE3}" type="presOf" srcId="{5603D1A7-4340-4CE2-A91F-057B7400EB73}" destId="{BA5F292B-F424-4BED-A67F-05E06A499AB5}" srcOrd="0" destOrd="0" presId="urn:microsoft.com/office/officeart/2005/8/layout/lProcess2"/>
    <dgm:cxn modelId="{46BCAF19-70A6-483D-A1A0-65FECB12F502}" type="presOf" srcId="{CDB95B25-77C7-437B-A743-5F21EABA428D}" destId="{8BE6C957-839B-4286-8B82-E4EFC0DE662C}" srcOrd="1" destOrd="0" presId="urn:microsoft.com/office/officeart/2005/8/layout/lProcess2"/>
    <dgm:cxn modelId="{8041CD48-BEB4-4AAA-8CBE-16EEA3097E4C}" type="presOf" srcId="{E317751E-DAC8-4DA6-A83A-C999A7E83FA2}" destId="{7F03E45D-2875-48DF-8D36-77D6164DBEFF}" srcOrd="0" destOrd="0" presId="urn:microsoft.com/office/officeart/2005/8/layout/lProcess2"/>
    <dgm:cxn modelId="{1CA934D7-7784-4E98-BCD1-E2FC35ED6077}" type="presOf" srcId="{5603D1A7-4340-4CE2-A91F-057B7400EB73}" destId="{16DCA554-4F03-4574-81CE-0F350FE49DF6}" srcOrd="1" destOrd="0" presId="urn:microsoft.com/office/officeart/2005/8/layout/lProcess2"/>
    <dgm:cxn modelId="{F1156FFD-5DA8-4636-B803-0BF1CCADF794}" type="presOf" srcId="{A43BF1FC-A9C0-4251-9D79-7AE256585E6A}" destId="{B1B6C912-FEB1-487C-BB77-61B526ABB56B}" srcOrd="0" destOrd="0" presId="urn:microsoft.com/office/officeart/2005/8/layout/lProcess2"/>
    <dgm:cxn modelId="{1EE0C0F2-2E8F-49DB-AA0C-F71065DC597E}" srcId="{5603D1A7-4340-4CE2-A91F-057B7400EB73}" destId="{A43BF1FC-A9C0-4251-9D79-7AE256585E6A}" srcOrd="0" destOrd="0" parTransId="{BE3193CA-9A79-4374-AC13-F1AC3BB536D6}" sibTransId="{D379E9F7-B7A9-41E3-8E26-D36438E5C306}"/>
    <dgm:cxn modelId="{122B8DC4-C761-4F10-AA13-D97C896D8E85}" srcId="{5603D1A7-4340-4CE2-A91F-057B7400EB73}" destId="{5DA00F9E-EB78-4744-A08E-5883F37A41E9}" srcOrd="1" destOrd="0" parTransId="{ADF1ABC6-3C86-4686-9196-BB7077F4E31D}" sibTransId="{31A8FC88-32F1-4801-A753-290BBCF93178}"/>
    <dgm:cxn modelId="{AF796FAC-083E-4238-BDB9-5FB65DB03DFB}" type="presOf" srcId="{8065ECDE-C27C-4F51-9D68-785DDC103EBF}" destId="{07A98EBA-A76A-41C2-B895-78816A162D2A}" srcOrd="0" destOrd="0" presId="urn:microsoft.com/office/officeart/2005/8/layout/lProcess2"/>
    <dgm:cxn modelId="{5898336C-8DD2-4B76-B476-C38410DC1E35}" srcId="{9341B8CE-9D05-4A1E-A879-581353E69C9B}" destId="{8065ECDE-C27C-4F51-9D68-785DDC103EBF}" srcOrd="0" destOrd="0" parTransId="{B32F5051-290A-4BEC-97C1-FD2B73BD9E49}" sibTransId="{DEBFB032-6B21-40EF-8742-E28296D03C7F}"/>
    <dgm:cxn modelId="{32A015AA-C079-45E8-BD0B-24E5D1DA0F62}" type="presOf" srcId="{04E3668B-D777-4A0B-9C03-633C474235F0}" destId="{D7115BA9-7CE5-49CF-BA88-7C6776937810}" srcOrd="0" destOrd="0" presId="urn:microsoft.com/office/officeart/2005/8/layout/lProcess2"/>
    <dgm:cxn modelId="{24D83BF8-294D-4660-9260-CCDCA321A215}" srcId="{04E3668B-D777-4A0B-9C03-633C474235F0}" destId="{9341B8CE-9D05-4A1E-A879-581353E69C9B}" srcOrd="2" destOrd="0" parTransId="{C0EB1F8E-4EF4-48A9-914B-EAE425FDD1C1}" sibTransId="{6DB6B370-22FE-4EB3-9160-BE00D8D82ECD}"/>
    <dgm:cxn modelId="{35A259C1-54FB-4A5A-A28F-E708CC09F650}" type="presOf" srcId="{5DA00F9E-EB78-4744-A08E-5883F37A41E9}" destId="{F7ECB64C-F105-4A48-A71E-FF05F0D49B60}" srcOrd="0" destOrd="0" presId="urn:microsoft.com/office/officeart/2005/8/layout/lProcess2"/>
    <dgm:cxn modelId="{E4443B41-8034-42CA-AC57-736AB5AF8986}" srcId="{CDB95B25-77C7-437B-A743-5F21EABA428D}" destId="{E317751E-DAC8-4DA6-A83A-C999A7E83FA2}" srcOrd="1" destOrd="0" parTransId="{1A81CB1A-FC46-47EF-AB55-EDA68598A292}" sibTransId="{E4CED58C-BC47-4C25-907A-FC8BD59156B1}"/>
    <dgm:cxn modelId="{FB21803A-C3FF-49B5-A07F-5EADB3DDFF10}" type="presOf" srcId="{CDB95B25-77C7-437B-A743-5F21EABA428D}" destId="{A3E70AF3-7A28-4662-914F-6DB1998172EA}" srcOrd="0" destOrd="0" presId="urn:microsoft.com/office/officeart/2005/8/layout/lProcess2"/>
    <dgm:cxn modelId="{E2F1089F-E938-4FA2-997A-376D063A2A91}" srcId="{9341B8CE-9D05-4A1E-A879-581353E69C9B}" destId="{F1C0E488-140E-432E-AE06-EB48AA36AB7B}" srcOrd="1" destOrd="0" parTransId="{1E604813-9495-454B-859F-B9CAA869A280}" sibTransId="{4770615B-113B-4492-A55D-8D599B859DE1}"/>
    <dgm:cxn modelId="{B1A57EDB-94CC-41F6-9A83-19A16A0050E0}" srcId="{CDB95B25-77C7-437B-A743-5F21EABA428D}" destId="{EE1F005D-6FF3-4466-9464-95D499492BAD}" srcOrd="0" destOrd="0" parTransId="{4C0188E8-2C96-415A-99E3-AFA91A6F68EA}" sibTransId="{4893A8A9-37C4-4FF1-A089-E59FB3197CF1}"/>
    <dgm:cxn modelId="{FADDF6F3-A819-4122-93CB-5A4B6A9360DE}" srcId="{04E3668B-D777-4A0B-9C03-633C474235F0}" destId="{5603D1A7-4340-4CE2-A91F-057B7400EB73}" srcOrd="0" destOrd="0" parTransId="{079CD09F-232D-4F52-A209-6CF6D58969EA}" sibTransId="{E810A5D6-EF84-454A-B4A5-1C60DF80806D}"/>
    <dgm:cxn modelId="{47EBCB69-8E5C-498B-A05F-820E118BDDD9}" type="presParOf" srcId="{D7115BA9-7CE5-49CF-BA88-7C6776937810}" destId="{B3B5AE77-2EFF-4FC5-84F5-62DECAA16AE9}" srcOrd="0" destOrd="0" presId="urn:microsoft.com/office/officeart/2005/8/layout/lProcess2"/>
    <dgm:cxn modelId="{2818DCDF-0F83-4EFC-9339-E29BD7D82608}" type="presParOf" srcId="{B3B5AE77-2EFF-4FC5-84F5-62DECAA16AE9}" destId="{BA5F292B-F424-4BED-A67F-05E06A499AB5}" srcOrd="0" destOrd="0" presId="urn:microsoft.com/office/officeart/2005/8/layout/lProcess2"/>
    <dgm:cxn modelId="{A3F3ACAD-DA8C-4E07-AFC1-18B2FF7A968E}" type="presParOf" srcId="{B3B5AE77-2EFF-4FC5-84F5-62DECAA16AE9}" destId="{16DCA554-4F03-4574-81CE-0F350FE49DF6}" srcOrd="1" destOrd="0" presId="urn:microsoft.com/office/officeart/2005/8/layout/lProcess2"/>
    <dgm:cxn modelId="{B173EB16-E9BF-4060-934A-FD8168863F32}" type="presParOf" srcId="{B3B5AE77-2EFF-4FC5-84F5-62DECAA16AE9}" destId="{A44A83E5-D8BD-43D0-B491-85D2D33E9FE0}" srcOrd="2" destOrd="0" presId="urn:microsoft.com/office/officeart/2005/8/layout/lProcess2"/>
    <dgm:cxn modelId="{56B797C3-01F6-46A2-B49A-FDA2659EB520}" type="presParOf" srcId="{A44A83E5-D8BD-43D0-B491-85D2D33E9FE0}" destId="{D21354A6-CF0D-4614-8F45-98D8DAD8D9C0}" srcOrd="0" destOrd="0" presId="urn:microsoft.com/office/officeart/2005/8/layout/lProcess2"/>
    <dgm:cxn modelId="{4B814181-E3CD-4BD2-8DC2-14B4F4CA141C}" type="presParOf" srcId="{D21354A6-CF0D-4614-8F45-98D8DAD8D9C0}" destId="{B1B6C912-FEB1-487C-BB77-61B526ABB56B}" srcOrd="0" destOrd="0" presId="urn:microsoft.com/office/officeart/2005/8/layout/lProcess2"/>
    <dgm:cxn modelId="{1A09CD0D-A346-45A5-B910-C6C3889DEDF9}" type="presParOf" srcId="{D21354A6-CF0D-4614-8F45-98D8DAD8D9C0}" destId="{5F4B780E-E85B-4BC6-BFEC-A41B936BFDDC}" srcOrd="1" destOrd="0" presId="urn:microsoft.com/office/officeart/2005/8/layout/lProcess2"/>
    <dgm:cxn modelId="{44BCA2BB-13AC-4F98-B982-99F38AD81072}" type="presParOf" srcId="{D21354A6-CF0D-4614-8F45-98D8DAD8D9C0}" destId="{F7ECB64C-F105-4A48-A71E-FF05F0D49B60}" srcOrd="2" destOrd="0" presId="urn:microsoft.com/office/officeart/2005/8/layout/lProcess2"/>
    <dgm:cxn modelId="{D7E2D878-7623-4602-9A61-E273ABBB8A4C}" type="presParOf" srcId="{D7115BA9-7CE5-49CF-BA88-7C6776937810}" destId="{2F95E9C2-B91E-45BD-81F2-95F0FB5070CE}" srcOrd="1" destOrd="0" presId="urn:microsoft.com/office/officeart/2005/8/layout/lProcess2"/>
    <dgm:cxn modelId="{A0DA927E-A554-4A78-938D-3EC2F63E3799}" type="presParOf" srcId="{D7115BA9-7CE5-49CF-BA88-7C6776937810}" destId="{D02FB867-6267-4D45-86E2-0857F14520EA}" srcOrd="2" destOrd="0" presId="urn:microsoft.com/office/officeart/2005/8/layout/lProcess2"/>
    <dgm:cxn modelId="{B4062D3D-0DD6-4D02-89F3-DAA5EA8CE418}" type="presParOf" srcId="{D02FB867-6267-4D45-86E2-0857F14520EA}" destId="{A3E70AF3-7A28-4662-914F-6DB1998172EA}" srcOrd="0" destOrd="0" presId="urn:microsoft.com/office/officeart/2005/8/layout/lProcess2"/>
    <dgm:cxn modelId="{900394BB-4687-4B2E-BC88-9D8BCB88208F}" type="presParOf" srcId="{D02FB867-6267-4D45-86E2-0857F14520EA}" destId="{8BE6C957-839B-4286-8B82-E4EFC0DE662C}" srcOrd="1" destOrd="0" presId="urn:microsoft.com/office/officeart/2005/8/layout/lProcess2"/>
    <dgm:cxn modelId="{44F09AD3-BA11-4EC3-A924-E6C8BF759CE3}" type="presParOf" srcId="{D02FB867-6267-4D45-86E2-0857F14520EA}" destId="{E8601C10-D84F-408F-98BE-D2DFEBDB620F}" srcOrd="2" destOrd="0" presId="urn:microsoft.com/office/officeart/2005/8/layout/lProcess2"/>
    <dgm:cxn modelId="{467B206F-D969-433A-B7AD-2D991CEEA769}" type="presParOf" srcId="{E8601C10-D84F-408F-98BE-D2DFEBDB620F}" destId="{BBAC3BE2-F184-4CC0-912C-2D8A05411AC2}" srcOrd="0" destOrd="0" presId="urn:microsoft.com/office/officeart/2005/8/layout/lProcess2"/>
    <dgm:cxn modelId="{D0AECA32-C07C-46D7-9AE4-FEE38E8B67CB}" type="presParOf" srcId="{BBAC3BE2-F184-4CC0-912C-2D8A05411AC2}" destId="{4E4D05D9-07DF-4E59-926D-EA98324D6DFD}" srcOrd="0" destOrd="0" presId="urn:microsoft.com/office/officeart/2005/8/layout/lProcess2"/>
    <dgm:cxn modelId="{C4E9A39F-AA26-4ADE-95E5-5EF698792F4F}" type="presParOf" srcId="{BBAC3BE2-F184-4CC0-912C-2D8A05411AC2}" destId="{11251618-B28E-4FCE-B303-BADE428BCC4A}" srcOrd="1" destOrd="0" presId="urn:microsoft.com/office/officeart/2005/8/layout/lProcess2"/>
    <dgm:cxn modelId="{2A1F05C6-8366-4B3A-9EB4-5A2F187BEA4D}" type="presParOf" srcId="{BBAC3BE2-F184-4CC0-912C-2D8A05411AC2}" destId="{7F03E45D-2875-48DF-8D36-77D6164DBEFF}" srcOrd="2" destOrd="0" presId="urn:microsoft.com/office/officeart/2005/8/layout/lProcess2"/>
    <dgm:cxn modelId="{C974B34F-4397-4C1E-82EA-7193635EC6F4}" type="presParOf" srcId="{D7115BA9-7CE5-49CF-BA88-7C6776937810}" destId="{FB6817B0-9EB5-4028-AF1C-8A18A9B2E847}" srcOrd="3" destOrd="0" presId="urn:microsoft.com/office/officeart/2005/8/layout/lProcess2"/>
    <dgm:cxn modelId="{4CA18FF0-4CF6-4DB7-BEAF-7523F0FBE0D7}" type="presParOf" srcId="{D7115BA9-7CE5-49CF-BA88-7C6776937810}" destId="{0FC66610-2636-484B-B32E-4DC7A2EC1AFB}" srcOrd="4" destOrd="0" presId="urn:microsoft.com/office/officeart/2005/8/layout/lProcess2"/>
    <dgm:cxn modelId="{37446D26-3690-44ED-BDA2-5AAF80320072}" type="presParOf" srcId="{0FC66610-2636-484B-B32E-4DC7A2EC1AFB}" destId="{EE3C9A7E-58AD-4EF6-B5E2-B6E24CBE3E03}" srcOrd="0" destOrd="0" presId="urn:microsoft.com/office/officeart/2005/8/layout/lProcess2"/>
    <dgm:cxn modelId="{6D9752FA-1BC1-4447-B284-90EBF7759675}" type="presParOf" srcId="{0FC66610-2636-484B-B32E-4DC7A2EC1AFB}" destId="{BC9A777A-9484-40A3-BE41-D2CFCE4EAAAF}" srcOrd="1" destOrd="0" presId="urn:microsoft.com/office/officeart/2005/8/layout/lProcess2"/>
    <dgm:cxn modelId="{7AA5056D-FC5D-4CC3-8AA2-76A9D240EC44}" type="presParOf" srcId="{0FC66610-2636-484B-B32E-4DC7A2EC1AFB}" destId="{0BF92E8E-769C-4BE6-9417-F84F5F3B133E}" srcOrd="2" destOrd="0" presId="urn:microsoft.com/office/officeart/2005/8/layout/lProcess2"/>
    <dgm:cxn modelId="{EBA8B2F9-E4DD-4BA9-AAE4-7E1E7F8CD044}" type="presParOf" srcId="{0BF92E8E-769C-4BE6-9417-F84F5F3B133E}" destId="{1E569111-5294-4D8D-A336-10755A5E9684}" srcOrd="0" destOrd="0" presId="urn:microsoft.com/office/officeart/2005/8/layout/lProcess2"/>
    <dgm:cxn modelId="{E3E13F22-3129-4341-BF56-3942963EFB38}" type="presParOf" srcId="{1E569111-5294-4D8D-A336-10755A5E9684}" destId="{07A98EBA-A76A-41C2-B895-78816A162D2A}" srcOrd="0" destOrd="0" presId="urn:microsoft.com/office/officeart/2005/8/layout/lProcess2"/>
    <dgm:cxn modelId="{801C996E-1637-4C95-B47A-554B9A148A23}" type="presParOf" srcId="{1E569111-5294-4D8D-A336-10755A5E9684}" destId="{B976F27E-A700-458F-89C2-F74F0134E849}" srcOrd="1" destOrd="0" presId="urn:microsoft.com/office/officeart/2005/8/layout/lProcess2"/>
    <dgm:cxn modelId="{790074F1-9A15-48F1-8EB4-0BECF05B6ED5}" type="presParOf" srcId="{1E569111-5294-4D8D-A336-10755A5E9684}" destId="{8414E2DF-FB2B-4A25-B876-5F2B5229BEAA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E9F9-11FA-49FD-A96B-35DF8E6E3CBB}">
      <dsp:nvSpPr>
        <dsp:cNvPr id="0" name=""/>
        <dsp:cNvSpPr/>
      </dsp:nvSpPr>
      <dsp:spPr>
        <a:xfrm>
          <a:off x="842" y="1643"/>
          <a:ext cx="7343130" cy="12680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4200" kern="1200" dirty="0"/>
            <a:t>Socio/economic context for VET</a:t>
          </a:r>
          <a:endParaRPr lang="en-US" sz="4200" kern="1200" dirty="0"/>
        </a:p>
      </dsp:txBody>
      <dsp:txXfrm>
        <a:off x="37981" y="38782"/>
        <a:ext cx="7268852" cy="1193737"/>
      </dsp:txXfrm>
    </dsp:sp>
    <dsp:sp modelId="{5CBC4076-CDBF-41EA-B4CE-39BD33F7BA70}">
      <dsp:nvSpPr>
        <dsp:cNvPr id="0" name=""/>
        <dsp:cNvSpPr/>
      </dsp:nvSpPr>
      <dsp:spPr>
        <a:xfrm>
          <a:off x="842" y="1397992"/>
          <a:ext cx="4796760" cy="12680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3700" kern="1200" dirty="0"/>
            <a:t>Evolving labour market</a:t>
          </a:r>
          <a:endParaRPr lang="en-US" sz="3700" kern="1200" dirty="0"/>
        </a:p>
      </dsp:txBody>
      <dsp:txXfrm>
        <a:off x="37981" y="1435131"/>
        <a:ext cx="4722482" cy="1193737"/>
      </dsp:txXfrm>
    </dsp:sp>
    <dsp:sp modelId="{CA0A6CD0-B833-4596-97E6-83A1A823F2AD}">
      <dsp:nvSpPr>
        <dsp:cNvPr id="0" name=""/>
        <dsp:cNvSpPr/>
      </dsp:nvSpPr>
      <dsp:spPr>
        <a:xfrm>
          <a:off x="842" y="2794341"/>
          <a:ext cx="2349050" cy="12680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/>
            <a:t>Skills obsolescence</a:t>
          </a:r>
          <a:endParaRPr lang="en-US" sz="2400" kern="1200" dirty="0"/>
        </a:p>
      </dsp:txBody>
      <dsp:txXfrm>
        <a:off x="37981" y="2831480"/>
        <a:ext cx="2274772" cy="1193737"/>
      </dsp:txXfrm>
    </dsp:sp>
    <dsp:sp modelId="{66D4D78A-30CB-4425-92B1-80BBB4825D37}">
      <dsp:nvSpPr>
        <dsp:cNvPr id="0" name=""/>
        <dsp:cNvSpPr/>
      </dsp:nvSpPr>
      <dsp:spPr>
        <a:xfrm>
          <a:off x="2448552" y="2794341"/>
          <a:ext cx="2349050" cy="12680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/>
            <a:t>System-driven approaches</a:t>
          </a:r>
          <a:endParaRPr lang="en-US" sz="2400" kern="1200" dirty="0"/>
        </a:p>
      </dsp:txBody>
      <dsp:txXfrm>
        <a:off x="2485691" y="2831480"/>
        <a:ext cx="2274772" cy="1193737"/>
      </dsp:txXfrm>
    </dsp:sp>
    <dsp:sp modelId="{EC279B62-85AB-4D39-B44A-A080C5DC450E}">
      <dsp:nvSpPr>
        <dsp:cNvPr id="0" name=""/>
        <dsp:cNvSpPr/>
      </dsp:nvSpPr>
      <dsp:spPr>
        <a:xfrm>
          <a:off x="4994923" y="1397992"/>
          <a:ext cx="2349050" cy="12680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3700" kern="1200" dirty="0"/>
            <a:t>Migration</a:t>
          </a:r>
          <a:endParaRPr lang="en-US" sz="3700" kern="1200" dirty="0"/>
        </a:p>
      </dsp:txBody>
      <dsp:txXfrm>
        <a:off x="5032062" y="1435131"/>
        <a:ext cx="2274772" cy="1193737"/>
      </dsp:txXfrm>
    </dsp:sp>
    <dsp:sp modelId="{888BDC48-2F6A-422D-A65E-D769B411B2A7}">
      <dsp:nvSpPr>
        <dsp:cNvPr id="0" name=""/>
        <dsp:cNvSpPr/>
      </dsp:nvSpPr>
      <dsp:spPr>
        <a:xfrm>
          <a:off x="4994923" y="2794341"/>
          <a:ext cx="2349050" cy="12680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/>
            <a:t>New forms of learning and course delivery</a:t>
          </a:r>
          <a:endParaRPr lang="en-US" sz="2400" kern="1200" dirty="0"/>
        </a:p>
      </dsp:txBody>
      <dsp:txXfrm>
        <a:off x="5032062" y="2831480"/>
        <a:ext cx="2274772" cy="11937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3AF047-497C-4065-B310-D679D57EF4EC}">
      <dsp:nvSpPr>
        <dsp:cNvPr id="0" name=""/>
        <dsp:cNvSpPr/>
      </dsp:nvSpPr>
      <dsp:spPr>
        <a:xfrm>
          <a:off x="0" y="1326881"/>
          <a:ext cx="828092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956ACC-9C0E-4FAE-9D0F-C9D7E4A5CAC5}">
      <dsp:nvSpPr>
        <dsp:cNvPr id="0" name=""/>
        <dsp:cNvSpPr/>
      </dsp:nvSpPr>
      <dsp:spPr>
        <a:xfrm>
          <a:off x="393828" y="75541"/>
          <a:ext cx="7884289" cy="153178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/>
            <a:t>Copenhagen Process since 2002 and ongoing monitoring at Ministerial level</a:t>
          </a:r>
          <a:endParaRPr lang="en-US" sz="2400" kern="1200" dirty="0"/>
        </a:p>
      </dsp:txBody>
      <dsp:txXfrm>
        <a:off x="468603" y="150316"/>
        <a:ext cx="7734739" cy="1382230"/>
      </dsp:txXfrm>
    </dsp:sp>
    <dsp:sp modelId="{EEB1A3B5-608B-4078-B1A0-0E62F5ECDFF0}">
      <dsp:nvSpPr>
        <dsp:cNvPr id="0" name=""/>
        <dsp:cNvSpPr/>
      </dsp:nvSpPr>
      <dsp:spPr>
        <a:xfrm>
          <a:off x="0" y="2722354"/>
          <a:ext cx="828092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F220CE-274C-49AF-9034-5E8043133CEC}">
      <dsp:nvSpPr>
        <dsp:cNvPr id="0" name=""/>
        <dsp:cNvSpPr/>
      </dsp:nvSpPr>
      <dsp:spPr>
        <a:xfrm>
          <a:off x="394233" y="1908281"/>
          <a:ext cx="7884657" cy="1094512"/>
        </a:xfrm>
        <a:prstGeom prst="round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kern="1200" dirty="0"/>
            <a:t>Evolving policy context- New Skills Agenda,  European Alliance for Apprenticeships</a:t>
          </a:r>
          <a:endParaRPr lang="en-US" sz="1800" kern="1200" dirty="0"/>
        </a:p>
      </dsp:txBody>
      <dsp:txXfrm>
        <a:off x="447663" y="1961711"/>
        <a:ext cx="7777797" cy="987652"/>
      </dsp:txXfrm>
    </dsp:sp>
    <dsp:sp modelId="{D9B427E6-ADF7-4798-8DED-4DB2A4675F77}">
      <dsp:nvSpPr>
        <dsp:cNvPr id="0" name=""/>
        <dsp:cNvSpPr/>
      </dsp:nvSpPr>
      <dsp:spPr>
        <a:xfrm>
          <a:off x="0" y="4126178"/>
          <a:ext cx="828092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73807C-A4C9-4C21-AF48-D2755EFA9EB8}">
      <dsp:nvSpPr>
        <dsp:cNvPr id="0" name=""/>
        <dsp:cNvSpPr/>
      </dsp:nvSpPr>
      <dsp:spPr>
        <a:xfrm>
          <a:off x="394233" y="3303754"/>
          <a:ext cx="7884657" cy="1102863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kern="1200" dirty="0"/>
            <a:t>Need to ensure that policies address key employment and social priorities</a:t>
          </a:r>
          <a:endParaRPr lang="en-US" sz="1800" kern="1200" dirty="0"/>
        </a:p>
      </dsp:txBody>
      <dsp:txXfrm>
        <a:off x="448070" y="3357591"/>
        <a:ext cx="7776983" cy="9951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E978E3-79BF-46C9-81FF-BF0FB7DB24D9}">
      <dsp:nvSpPr>
        <dsp:cNvPr id="0" name=""/>
        <dsp:cNvSpPr/>
      </dsp:nvSpPr>
      <dsp:spPr>
        <a:xfrm rot="1283760">
          <a:off x="400028" y="2471764"/>
          <a:ext cx="890982" cy="47109"/>
        </a:xfrm>
        <a:custGeom>
          <a:avLst/>
          <a:gdLst/>
          <a:ahLst/>
          <a:cxnLst/>
          <a:rect l="0" t="0" r="0" b="0"/>
          <a:pathLst>
            <a:path>
              <a:moveTo>
                <a:pt x="0" y="23554"/>
              </a:moveTo>
              <a:lnTo>
                <a:pt x="890982" y="235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95431A-3C92-47A1-BF65-4A660A028017}">
      <dsp:nvSpPr>
        <dsp:cNvPr id="0" name=""/>
        <dsp:cNvSpPr/>
      </dsp:nvSpPr>
      <dsp:spPr>
        <a:xfrm rot="20473562">
          <a:off x="409511" y="1807876"/>
          <a:ext cx="797675" cy="47109"/>
        </a:xfrm>
        <a:custGeom>
          <a:avLst/>
          <a:gdLst/>
          <a:ahLst/>
          <a:cxnLst/>
          <a:rect l="0" t="0" r="0" b="0"/>
          <a:pathLst>
            <a:path>
              <a:moveTo>
                <a:pt x="0" y="23554"/>
              </a:moveTo>
              <a:lnTo>
                <a:pt x="797675" y="235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E92232-4E9C-441E-A2BE-9E265BB65D4E}">
      <dsp:nvSpPr>
        <dsp:cNvPr id="0" name=""/>
        <dsp:cNvSpPr/>
      </dsp:nvSpPr>
      <dsp:spPr>
        <a:xfrm>
          <a:off x="-836275" y="1052872"/>
          <a:ext cx="1514501" cy="2160391"/>
        </a:xfrm>
        <a:prstGeom prst="roundRect">
          <a:avLst/>
        </a:prstGeom>
        <a:solidFill>
          <a:srgbClr val="EC761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D26DEA-0F57-414C-9333-150115B14B03}">
      <dsp:nvSpPr>
        <dsp:cNvPr id="0" name=""/>
        <dsp:cNvSpPr/>
      </dsp:nvSpPr>
      <dsp:spPr>
        <a:xfrm>
          <a:off x="862019" y="377831"/>
          <a:ext cx="3507322" cy="1678499"/>
        </a:xfrm>
        <a:prstGeom prst="ellipse">
          <a:avLst/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b="1" kern="1200" dirty="0"/>
            <a:t> </a:t>
          </a:r>
          <a:r>
            <a:rPr lang="en-IE" sz="16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EU-level</a:t>
          </a:r>
          <a:r>
            <a:rPr lang="en-IE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 development and evaluation / review (COM, national decision-makers, including SPs and Providers’ Associations national reference points </a:t>
          </a:r>
          <a:endParaRPr lang="en-IE" sz="1400" b="1" kern="1200" dirty="0"/>
        </a:p>
      </dsp:txBody>
      <dsp:txXfrm>
        <a:off x="1375654" y="623641"/>
        <a:ext cx="2480052" cy="1186879"/>
      </dsp:txXfrm>
    </dsp:sp>
    <dsp:sp modelId="{02E3CB05-452A-4855-8605-D721F74A16B9}">
      <dsp:nvSpPr>
        <dsp:cNvPr id="0" name=""/>
        <dsp:cNvSpPr/>
      </dsp:nvSpPr>
      <dsp:spPr>
        <a:xfrm>
          <a:off x="934026" y="2293761"/>
          <a:ext cx="3355435" cy="1787182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National level </a:t>
          </a:r>
          <a:r>
            <a:rPr lang="en-I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alignment, implementation / monitoring (national decision-makers, including SPs and / national reference points and providers)</a:t>
          </a:r>
          <a:r>
            <a:rPr lang="en-IE" sz="1200" b="1" kern="1200" dirty="0"/>
            <a:t> </a:t>
          </a:r>
        </a:p>
      </dsp:txBody>
      <dsp:txXfrm>
        <a:off x="1425418" y="2555488"/>
        <a:ext cx="2372651" cy="12637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F292B-F424-4BED-A67F-05E06A499AB5}">
      <dsp:nvSpPr>
        <dsp:cNvPr id="0" name=""/>
        <dsp:cNvSpPr/>
      </dsp:nvSpPr>
      <dsp:spPr>
        <a:xfrm>
          <a:off x="896" y="0"/>
          <a:ext cx="2331118" cy="410445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IE" sz="1400" b="1" kern="1200" dirty="0">
              <a:latin typeface="Arial" panose="020B0604020202020204" pitchFamily="34" charset="0"/>
              <a:cs typeface="Arial" panose="020B0604020202020204" pitchFamily="34" charset="0"/>
            </a:rPr>
            <a:t>Extending  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IE" sz="1400" b="1" kern="1200" dirty="0">
              <a:latin typeface="Arial" panose="020B0604020202020204" pitchFamily="34" charset="0"/>
              <a:cs typeface="Arial" panose="020B0604020202020204" pitchFamily="34" charset="0"/>
            </a:rPr>
            <a:t>EQAVET</a:t>
          </a:r>
        </a:p>
      </dsp:txBody>
      <dsp:txXfrm>
        <a:off x="896" y="0"/>
        <a:ext cx="2331118" cy="1231336"/>
      </dsp:txXfrm>
    </dsp:sp>
    <dsp:sp modelId="{B1B6C912-FEB1-487C-BB77-61B526ABB56B}">
      <dsp:nvSpPr>
        <dsp:cNvPr id="0" name=""/>
        <dsp:cNvSpPr/>
      </dsp:nvSpPr>
      <dsp:spPr>
        <a:xfrm>
          <a:off x="234008" y="1232539"/>
          <a:ext cx="1864894" cy="123754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>
              <a:latin typeface="Arial" panose="020B0604020202020204" pitchFamily="34" charset="0"/>
              <a:cs typeface="Arial" panose="020B0604020202020204" pitchFamily="34" charset="0"/>
            </a:rPr>
            <a:t>EQAVET+ model</a:t>
          </a:r>
        </a:p>
      </dsp:txBody>
      <dsp:txXfrm>
        <a:off x="270255" y="1268786"/>
        <a:ext cx="1792400" cy="1165055"/>
      </dsp:txXfrm>
    </dsp:sp>
    <dsp:sp modelId="{F7ECB64C-F105-4A48-A71E-FF05F0D49B60}">
      <dsp:nvSpPr>
        <dsp:cNvPr id="0" name=""/>
        <dsp:cNvSpPr/>
      </dsp:nvSpPr>
      <dsp:spPr>
        <a:xfrm>
          <a:off x="234008" y="2660481"/>
          <a:ext cx="1864894" cy="1237549"/>
        </a:xfrm>
        <a:prstGeom prst="roundRect">
          <a:avLst>
            <a:gd name="adj" fmla="val 10000"/>
          </a:avLst>
        </a:prstGeom>
        <a:solidFill>
          <a:srgbClr val="FF7C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>
              <a:latin typeface="Arial" panose="020B0604020202020204" pitchFamily="34" charset="0"/>
              <a:cs typeface="Arial" panose="020B0604020202020204" pitchFamily="34" charset="0"/>
            </a:rPr>
            <a:t>Adaptability &amp; relevance</a:t>
          </a:r>
        </a:p>
      </dsp:txBody>
      <dsp:txXfrm>
        <a:off x="270255" y="2696728"/>
        <a:ext cx="1792400" cy="1165055"/>
      </dsp:txXfrm>
    </dsp:sp>
    <dsp:sp modelId="{A3E70AF3-7A28-4662-914F-6DB1998172EA}">
      <dsp:nvSpPr>
        <dsp:cNvPr id="0" name=""/>
        <dsp:cNvSpPr/>
      </dsp:nvSpPr>
      <dsp:spPr>
        <a:xfrm>
          <a:off x="2506848" y="0"/>
          <a:ext cx="2331118" cy="410445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b="1" kern="1200" dirty="0">
              <a:latin typeface="Arial" panose="020B0604020202020204" pitchFamily="34" charset="0"/>
              <a:cs typeface="Arial" panose="020B0604020202020204" pitchFamily="34" charset="0"/>
            </a:rPr>
            <a:t>Strengthening mutual cooperation</a:t>
          </a:r>
        </a:p>
      </dsp:txBody>
      <dsp:txXfrm>
        <a:off x="2506848" y="0"/>
        <a:ext cx="2331118" cy="1231336"/>
      </dsp:txXfrm>
    </dsp:sp>
    <dsp:sp modelId="{4E4D05D9-07DF-4E59-926D-EA98324D6DFD}">
      <dsp:nvSpPr>
        <dsp:cNvPr id="0" name=""/>
        <dsp:cNvSpPr/>
      </dsp:nvSpPr>
      <dsp:spPr>
        <a:xfrm>
          <a:off x="2739960" y="1232539"/>
          <a:ext cx="1864894" cy="1237549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>
              <a:latin typeface="Arial" panose="020B0604020202020204" pitchFamily="34" charset="0"/>
              <a:cs typeface="Arial" panose="020B0604020202020204" pitchFamily="34" charset="0"/>
            </a:rPr>
            <a:t>NRPs</a:t>
          </a:r>
        </a:p>
      </dsp:txBody>
      <dsp:txXfrm>
        <a:off x="2776207" y="1268786"/>
        <a:ext cx="1792400" cy="1165055"/>
      </dsp:txXfrm>
    </dsp:sp>
    <dsp:sp modelId="{7F03E45D-2875-48DF-8D36-77D6164DBEFF}">
      <dsp:nvSpPr>
        <dsp:cNvPr id="0" name=""/>
        <dsp:cNvSpPr/>
      </dsp:nvSpPr>
      <dsp:spPr>
        <a:xfrm>
          <a:off x="2739960" y="2660481"/>
          <a:ext cx="1864894" cy="1237549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>
              <a:latin typeface="Arial" panose="020B0604020202020204" pitchFamily="34" charset="0"/>
              <a:cs typeface="Arial" panose="020B0604020202020204" pitchFamily="34" charset="0"/>
            </a:rPr>
            <a:t>Implementation  &amp; VET providers</a:t>
          </a:r>
        </a:p>
      </dsp:txBody>
      <dsp:txXfrm>
        <a:off x="2776207" y="2696728"/>
        <a:ext cx="1792400" cy="1165055"/>
      </dsp:txXfrm>
    </dsp:sp>
    <dsp:sp modelId="{EE3C9A7E-58AD-4EF6-B5E2-B6E24CBE3E03}">
      <dsp:nvSpPr>
        <dsp:cNvPr id="0" name=""/>
        <dsp:cNvSpPr/>
      </dsp:nvSpPr>
      <dsp:spPr>
        <a:xfrm>
          <a:off x="5012801" y="0"/>
          <a:ext cx="2331118" cy="410445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b="1" kern="1200" dirty="0">
              <a:latin typeface="Arial" panose="020B0604020202020204" pitchFamily="34" charset="0"/>
              <a:cs typeface="Arial" panose="020B0604020202020204" pitchFamily="34" charset="0"/>
            </a:rPr>
            <a:t>Deepening the culture of QA</a:t>
          </a:r>
        </a:p>
      </dsp:txBody>
      <dsp:txXfrm>
        <a:off x="5012801" y="0"/>
        <a:ext cx="2331118" cy="1231336"/>
      </dsp:txXfrm>
    </dsp:sp>
    <dsp:sp modelId="{07A98EBA-A76A-41C2-B895-78816A162D2A}">
      <dsp:nvSpPr>
        <dsp:cNvPr id="0" name=""/>
        <dsp:cNvSpPr/>
      </dsp:nvSpPr>
      <dsp:spPr>
        <a:xfrm>
          <a:off x="5245912" y="1232539"/>
          <a:ext cx="1864894" cy="123754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>
              <a:latin typeface="Arial" panose="020B0604020202020204" pitchFamily="34" charset="0"/>
              <a:cs typeface="Arial" panose="020B0604020202020204" pitchFamily="34" charset="0"/>
            </a:rPr>
            <a:t>Feedback loops and review  phase</a:t>
          </a:r>
        </a:p>
      </dsp:txBody>
      <dsp:txXfrm>
        <a:off x="5282159" y="1268786"/>
        <a:ext cx="1792400" cy="1165055"/>
      </dsp:txXfrm>
    </dsp:sp>
    <dsp:sp modelId="{8414E2DF-FB2B-4A25-B876-5F2B5229BEAA}">
      <dsp:nvSpPr>
        <dsp:cNvPr id="0" name=""/>
        <dsp:cNvSpPr/>
      </dsp:nvSpPr>
      <dsp:spPr>
        <a:xfrm>
          <a:off x="5245912" y="2660481"/>
          <a:ext cx="1864894" cy="1237549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>
              <a:latin typeface="Arial" panose="020B0604020202020204" pitchFamily="34" charset="0"/>
              <a:cs typeface="Arial" panose="020B0604020202020204" pitchFamily="34" charset="0"/>
            </a:rPr>
            <a:t>Improvement of VET provision</a:t>
          </a:r>
        </a:p>
      </dsp:txBody>
      <dsp:txXfrm>
        <a:off x="5282159" y="2696728"/>
        <a:ext cx="1792400" cy="11650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93713"/>
          </a:xfrm>
          <a:prstGeom prst="rect">
            <a:avLst/>
          </a:prstGeom>
        </p:spPr>
        <p:txBody>
          <a:bodyPr vert="horz" lIns="91778" tIns="45889" rIns="91778" bIns="45889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09079" y="0"/>
            <a:ext cx="2914015" cy="493713"/>
          </a:xfrm>
          <a:prstGeom prst="rect">
            <a:avLst/>
          </a:prstGeom>
        </p:spPr>
        <p:txBody>
          <a:bodyPr vert="horz" lIns="91778" tIns="45889" rIns="91778" bIns="45889" rtlCol="0"/>
          <a:lstStyle>
            <a:lvl1pPr algn="r">
              <a:defRPr sz="1200"/>
            </a:lvl1pPr>
          </a:lstStyle>
          <a:p>
            <a:fld id="{18F24E1F-2862-4A1E-8D2B-EDB25FF33962}" type="datetimeFigureOut">
              <a:rPr lang="en-IE" smtClean="0"/>
              <a:t>08/03/2017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14015" cy="493713"/>
          </a:xfrm>
          <a:prstGeom prst="rect">
            <a:avLst/>
          </a:prstGeom>
        </p:spPr>
        <p:txBody>
          <a:bodyPr vert="horz" lIns="91778" tIns="45889" rIns="91778" bIns="45889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09079" y="9378824"/>
            <a:ext cx="2914015" cy="493713"/>
          </a:xfrm>
          <a:prstGeom prst="rect">
            <a:avLst/>
          </a:prstGeom>
        </p:spPr>
        <p:txBody>
          <a:bodyPr vert="horz" lIns="91778" tIns="45889" rIns="91778" bIns="45889" rtlCol="0" anchor="b"/>
          <a:lstStyle>
            <a:lvl1pPr algn="r">
              <a:defRPr sz="1200"/>
            </a:lvl1pPr>
          </a:lstStyle>
          <a:p>
            <a:fld id="{6018E526-B7D5-46AC-ABD1-7C4E6FFD19D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80404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93713"/>
          </a:xfrm>
          <a:prstGeom prst="rect">
            <a:avLst/>
          </a:prstGeom>
        </p:spPr>
        <p:txBody>
          <a:bodyPr vert="horz" lIns="91778" tIns="45889" rIns="91778" bIns="45889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93713"/>
          </a:xfrm>
          <a:prstGeom prst="rect">
            <a:avLst/>
          </a:prstGeom>
        </p:spPr>
        <p:txBody>
          <a:bodyPr vert="horz" lIns="91778" tIns="45889" rIns="91778" bIns="45889" rtlCol="0"/>
          <a:lstStyle>
            <a:lvl1pPr algn="r">
              <a:defRPr sz="1200"/>
            </a:lvl1pPr>
          </a:lstStyle>
          <a:p>
            <a:fld id="{6BCF9877-C6CD-49F4-A338-BE85BE4E38B6}" type="datetimeFigureOut">
              <a:rPr lang="en-IE" smtClean="0"/>
              <a:t>08/03/2017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3763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78" tIns="45889" rIns="91778" bIns="45889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465" y="4690270"/>
            <a:ext cx="5379720" cy="4443413"/>
          </a:xfrm>
          <a:prstGeom prst="rect">
            <a:avLst/>
          </a:prstGeom>
        </p:spPr>
        <p:txBody>
          <a:bodyPr vert="horz" lIns="91778" tIns="45889" rIns="91778" bIns="458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14015" cy="493713"/>
          </a:xfrm>
          <a:prstGeom prst="rect">
            <a:avLst/>
          </a:prstGeom>
        </p:spPr>
        <p:txBody>
          <a:bodyPr vert="horz" lIns="91778" tIns="45889" rIns="91778" bIns="45889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9079" y="9378824"/>
            <a:ext cx="2914015" cy="493713"/>
          </a:xfrm>
          <a:prstGeom prst="rect">
            <a:avLst/>
          </a:prstGeom>
        </p:spPr>
        <p:txBody>
          <a:bodyPr vert="horz" lIns="91778" tIns="45889" rIns="91778" bIns="45889" rtlCol="0" anchor="b"/>
          <a:lstStyle>
            <a:lvl1pPr algn="r">
              <a:defRPr sz="1200"/>
            </a:lvl1pPr>
          </a:lstStyle>
          <a:p>
            <a:fld id="{A952A250-FC32-4535-93B1-460EF7327F2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34488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IE" baseline="0" dirty="0">
              <a:latin typeface="Arial" pitchFamily="34" charset="0"/>
            </a:endParaRPr>
          </a:p>
          <a:p>
            <a:pPr>
              <a:defRPr/>
            </a:pPr>
            <a:endParaRPr lang="en-IE" dirty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2A250-FC32-4535-93B1-460EF7327F25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34265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2A250-FC32-4535-93B1-460EF7327F25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79890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0925"/>
            <a:r>
              <a:rPr lang="en-IE" dirty="0">
                <a:latin typeface="Arial" pitchFamily="34" charset="0"/>
              </a:rPr>
              <a:t>EQAVET is</a:t>
            </a:r>
            <a:r>
              <a:rPr lang="en-IE" baseline="0" dirty="0">
                <a:latin typeface="Arial" pitchFamily="34" charset="0"/>
              </a:rPr>
              <a:t> part of the </a:t>
            </a:r>
            <a:r>
              <a:rPr lang="en-IE" dirty="0">
                <a:latin typeface="Arial" pitchFamily="34" charset="0"/>
              </a:rPr>
              <a:t>Copenhagen Process, where countries work together in developing common responses to shared challenges: such as high youth unemployment, increasing ageing society and global competition.</a:t>
            </a:r>
          </a:p>
          <a:p>
            <a:pPr>
              <a:lnSpc>
                <a:spcPct val="90000"/>
              </a:lnSpc>
              <a:defRPr/>
            </a:pPr>
            <a:endParaRPr lang="en-IE" dirty="0">
              <a:latin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IE" dirty="0">
                <a:latin typeface="Arial" pitchFamily="34" charset="0"/>
              </a:rPr>
              <a:t>The purpose of the Copenhagen process is to develop </a:t>
            </a:r>
            <a:r>
              <a:rPr lang="en-IE" dirty="0">
                <a:solidFill>
                  <a:srgbClr val="000000"/>
                </a:solidFill>
                <a:latin typeface="Arial" pitchFamily="34" charset="0"/>
              </a:rPr>
              <a:t>common frameworks and tools in order to develop high quality E&amp;T. There are 4 initiatives or policy tools developed within this Process; </a:t>
            </a:r>
            <a:r>
              <a:rPr lang="en-IE" b="1" dirty="0">
                <a:solidFill>
                  <a:srgbClr val="000000"/>
                </a:solidFill>
                <a:latin typeface="Arial" pitchFamily="34" charset="0"/>
              </a:rPr>
              <a:t>these are:</a:t>
            </a:r>
            <a:r>
              <a:rPr lang="en-IE" dirty="0">
                <a:solidFill>
                  <a:srgbClr val="000000"/>
                </a:solidFill>
                <a:latin typeface="Arial" pitchFamily="34" charset="0"/>
              </a:rPr>
              <a:t> </a:t>
            </a:r>
          </a:p>
          <a:p>
            <a:pPr>
              <a:lnSpc>
                <a:spcPct val="90000"/>
              </a:lnSpc>
              <a:buFontTx/>
              <a:buAutoNum type="arabicPeriod"/>
              <a:defRPr/>
            </a:pPr>
            <a:r>
              <a:rPr lang="en-IE" dirty="0" err="1">
                <a:solidFill>
                  <a:srgbClr val="000000"/>
                </a:solidFill>
                <a:latin typeface="Arial" pitchFamily="34" charset="0"/>
              </a:rPr>
              <a:t>Europass</a:t>
            </a:r>
            <a:r>
              <a:rPr lang="en-IE" dirty="0">
                <a:solidFill>
                  <a:srgbClr val="000000"/>
                </a:solidFill>
                <a:latin typeface="Arial" pitchFamily="34" charset="0"/>
              </a:rPr>
              <a:t> –</a:t>
            </a:r>
          </a:p>
          <a:p>
            <a:pPr>
              <a:lnSpc>
                <a:spcPct val="90000"/>
              </a:lnSpc>
              <a:buFontTx/>
              <a:buAutoNum type="arabicPeriod"/>
              <a:defRPr/>
            </a:pPr>
            <a:r>
              <a:rPr lang="en-IE" dirty="0">
                <a:solidFill>
                  <a:srgbClr val="000000"/>
                </a:solidFill>
                <a:latin typeface="Arial" pitchFamily="34" charset="0"/>
              </a:rPr>
              <a:t>European Qualifications Framework </a:t>
            </a:r>
          </a:p>
          <a:p>
            <a:pPr>
              <a:lnSpc>
                <a:spcPct val="90000"/>
              </a:lnSpc>
              <a:buFontTx/>
              <a:buAutoNum type="arabicPeriod"/>
              <a:defRPr/>
            </a:pPr>
            <a:r>
              <a:rPr lang="en-IE" dirty="0">
                <a:solidFill>
                  <a:srgbClr val="000000"/>
                </a:solidFill>
                <a:latin typeface="Arial" pitchFamily="34" charset="0"/>
              </a:rPr>
              <a:t>EU Credit systems for VET</a:t>
            </a:r>
          </a:p>
          <a:p>
            <a:pPr>
              <a:lnSpc>
                <a:spcPct val="90000"/>
              </a:lnSpc>
              <a:buFontTx/>
              <a:buAutoNum type="arabicPeriod"/>
              <a:defRPr/>
            </a:pPr>
            <a:r>
              <a:rPr lang="en-IE" dirty="0">
                <a:solidFill>
                  <a:srgbClr val="000000"/>
                </a:solidFill>
                <a:latin typeface="Arial" pitchFamily="34" charset="0"/>
              </a:rPr>
              <a:t>EQAVET, a </a:t>
            </a:r>
            <a:r>
              <a:rPr lang="en-IE" dirty="0">
                <a:latin typeface="Arial" pitchFamily="34" charset="0"/>
              </a:rPr>
              <a:t>shared framework for QA</a:t>
            </a:r>
            <a:r>
              <a:rPr lang="en-IE" baseline="0" dirty="0">
                <a:latin typeface="Arial" pitchFamily="34" charset="0"/>
              </a:rPr>
              <a:t> </a:t>
            </a:r>
            <a:r>
              <a:rPr lang="en-IE" dirty="0">
                <a:latin typeface="Arial" pitchFamily="34" charset="0"/>
              </a:rPr>
              <a:t>in VET. This tool has been developed as a result of EU cooperation and it based on good practices in the EU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2A250-FC32-4535-93B1-460EF7327F25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4799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E" altLang="en-US"/>
          </a:p>
        </p:txBody>
      </p:sp>
      <p:sp>
        <p:nvSpPr>
          <p:cNvPr id="38916" name="Footer Placeholder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7378" indent="-28360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4428" indent="-22688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8199" indent="-22688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41970" indent="-22688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5741" indent="-2268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9512" indent="-2268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03283" indent="-2268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7054" indent="-2268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European Quality Assurance Reference Framework</a:t>
            </a:r>
          </a:p>
        </p:txBody>
      </p:sp>
      <p:sp>
        <p:nvSpPr>
          <p:cNvPr id="3891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7378" indent="-28360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4428" indent="-22688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8199" indent="-22688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41970" indent="-22688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5741" indent="-2268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9512" indent="-2268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03283" indent="-2268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7054" indent="-2268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BB3E90D-D5B4-4F44-9767-CC4016620EA8}" type="slidenum">
              <a:rPr lang="en-US" altLang="en-US" smtClean="0"/>
              <a:pPr eaLnBrk="1" hangingPunct="1"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7366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2A250-FC32-4535-93B1-460EF7327F25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846617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itchFamily="34" charset="0"/>
              </a:rPr>
              <a:t>Main elements of the Framework are</a:t>
            </a:r>
          </a:p>
          <a:p>
            <a:pPr>
              <a:buFont typeface="Calibri" pitchFamily="34" charset="0"/>
              <a:buAutoNum type="arabicPeriod"/>
            </a:pPr>
            <a:r>
              <a:rPr lang="en-IE" dirty="0">
                <a:latin typeface="Arial" pitchFamily="34" charset="0"/>
              </a:rPr>
              <a:t>a quality cycle consisting of four phases (planning, implementation, assessment and review) which offer procedures for VET at provider and system level; </a:t>
            </a:r>
          </a:p>
          <a:p>
            <a:pPr>
              <a:buFont typeface="Calibri" pitchFamily="34" charset="0"/>
              <a:buAutoNum type="arabicPeriod"/>
            </a:pPr>
            <a:r>
              <a:rPr lang="en-IE" dirty="0">
                <a:latin typeface="Arial" pitchFamily="34" charset="0"/>
              </a:rPr>
              <a:t>Also it providers: quality criteria and indicative descriptors for each phase of the cycle; </a:t>
            </a:r>
          </a:p>
          <a:p>
            <a:pPr>
              <a:buFont typeface="Calibri" pitchFamily="34" charset="0"/>
              <a:buAutoNum type="arabicPeriod"/>
            </a:pPr>
            <a:r>
              <a:rPr lang="en-IE" dirty="0">
                <a:latin typeface="Arial" pitchFamily="34" charset="0"/>
              </a:rPr>
              <a:t> Also it provides: common indicators for assessing targets, methods, procedures and training results</a:t>
            </a:r>
            <a:endParaRPr lang="en-US" dirty="0">
              <a:latin typeface="Arial" pitchFamily="34" charset="0"/>
            </a:endParaRP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2A250-FC32-4535-93B1-460EF7327F25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624333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>
                <a:latin typeface="Arial" pitchFamily="34" charset="0"/>
              </a:rPr>
              <a:t>On your right hand side you have the list of 10 indicators of the EQARF. The Rec. emphasises that these Indicators should be considered as a “tool box” </a:t>
            </a:r>
          </a:p>
          <a:p>
            <a:r>
              <a:rPr lang="en-IE" dirty="0">
                <a:latin typeface="Arial" pitchFamily="34" charset="0"/>
              </a:rPr>
              <a:t>The indicators are not designed for benchmarking purposes</a:t>
            </a:r>
            <a:r>
              <a:rPr lang="en-IE" baseline="0" dirty="0">
                <a:latin typeface="Arial" pitchFamily="34" charset="0"/>
              </a:rPr>
              <a:t> </a:t>
            </a:r>
            <a:r>
              <a:rPr lang="en-IE" dirty="0">
                <a:latin typeface="Arial" pitchFamily="34" charset="0"/>
              </a:rPr>
              <a:t>but rather to support a culture of QA in VET.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2A250-FC32-4535-93B1-460EF7327F25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4168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2A250-FC32-4535-93B1-460EF7327F25}" type="slidenum">
              <a:rPr lang="en-IE" smtClean="0"/>
              <a:t>15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974157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fld id="{F748C3FB-4332-4A54-A07E-3CBB57EF3077}" type="slidenum">
              <a:rPr lang="en-IE" smtClean="0"/>
              <a:t>19</a:t>
            </a:fld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2A250-FC32-4535-93B1-460EF7327F25}" type="slidenum">
              <a:rPr lang="en-IE" smtClean="0"/>
              <a:t>19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34410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 userDrawn="1">
            <p:ph type="body" sz="half" idx="10" hasCustomPrompt="1"/>
          </p:nvPr>
        </p:nvSpPr>
        <p:spPr>
          <a:xfrm>
            <a:off x="611560" y="1988840"/>
            <a:ext cx="7848872" cy="1656184"/>
          </a:xfrm>
          <a:prstGeom prst="roundRect">
            <a:avLst>
              <a:gd name="adj" fmla="val 16667"/>
            </a:avLst>
          </a:prstGeom>
        </p:spPr>
        <p:txBody>
          <a:bodyPr/>
          <a:lstStyle>
            <a:lvl1pPr>
              <a:buNone/>
              <a:defRPr sz="4400" baseline="0">
                <a:solidFill>
                  <a:srgbClr val="0060A8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dirty="0"/>
              <a:t>Presentation title</a:t>
            </a:r>
            <a:endParaRPr lang="en-IE" dirty="0"/>
          </a:p>
        </p:txBody>
      </p:sp>
      <p:sp>
        <p:nvSpPr>
          <p:cNvPr id="8" name="Text Placeholder 2"/>
          <p:cNvSpPr>
            <a:spLocks noGrp="1"/>
          </p:cNvSpPr>
          <p:nvPr userDrawn="1">
            <p:ph type="body" sz="half" idx="11" hasCustomPrompt="1"/>
          </p:nvPr>
        </p:nvSpPr>
        <p:spPr>
          <a:xfrm>
            <a:off x="611560" y="3789040"/>
            <a:ext cx="4824536" cy="1512168"/>
          </a:xfrm>
          <a:prstGeom prst="roundRect">
            <a:avLst>
              <a:gd name="adj" fmla="val 16667"/>
            </a:avLst>
          </a:prstGeom>
        </p:spPr>
        <p:txBody>
          <a:bodyPr/>
          <a:lstStyle>
            <a:lvl1pPr>
              <a:buNone/>
              <a:defRPr sz="3200" baseline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dirty="0"/>
              <a:t>Presenter’s name</a:t>
            </a:r>
          </a:p>
          <a:p>
            <a:r>
              <a:rPr lang="en-GB" dirty="0"/>
              <a:t>XX Month 2012</a:t>
            </a:r>
            <a:endParaRPr lang="en-I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 userDrawn="1">
            <p:ph type="body" sz="half" idx="1"/>
          </p:nvPr>
        </p:nvSpPr>
        <p:spPr>
          <a:xfrm>
            <a:off x="467544" y="2204864"/>
            <a:ext cx="8208912" cy="3960440"/>
          </a:xfrm>
          <a:prstGeom prst="roundRect">
            <a:avLst>
              <a:gd name="adj" fmla="val 16667"/>
            </a:avLst>
          </a:prstGeom>
        </p:spPr>
        <p:txBody>
          <a:bodyPr/>
          <a:lstStyle>
            <a:lvl1pPr>
              <a:buFont typeface="Wingdings" pitchFamily="2" charset="2"/>
              <a:buChar char="§"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2"/>
          <p:cNvSpPr>
            <a:spLocks noGrp="1"/>
          </p:cNvSpPr>
          <p:nvPr userDrawn="1">
            <p:ph type="body" sz="half" idx="10" hasCustomPrompt="1"/>
          </p:nvPr>
        </p:nvSpPr>
        <p:spPr>
          <a:xfrm>
            <a:off x="3059832" y="404664"/>
            <a:ext cx="5688632" cy="1368152"/>
          </a:xfrm>
          <a:prstGeom prst="roundRect">
            <a:avLst>
              <a:gd name="adj" fmla="val 16667"/>
            </a:avLst>
          </a:prstGeom>
        </p:spPr>
        <p:txBody>
          <a:bodyPr/>
          <a:lstStyle>
            <a:lvl1pPr>
              <a:buNone/>
              <a:defRPr>
                <a:solidFill>
                  <a:srgbClr val="0060A8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dirty="0"/>
              <a:t>Click to add title</a:t>
            </a:r>
            <a:endParaRPr lang="en-I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-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611560" y="2492896"/>
            <a:ext cx="7772400" cy="794519"/>
          </a:xfrm>
          <a:prstGeom prst="rect">
            <a:avLst/>
          </a:prstGeom>
        </p:spPr>
        <p:txBody>
          <a:bodyPr/>
          <a:lstStyle>
            <a:lvl1pPr algn="ctr">
              <a:defRPr baseline="0">
                <a:solidFill>
                  <a:srgbClr val="0060A8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Thank you for attention!</a:t>
            </a:r>
            <a:endParaRPr lang="en-IE" dirty="0"/>
          </a:p>
        </p:txBody>
      </p:sp>
      <p:sp>
        <p:nvSpPr>
          <p:cNvPr id="8" name="Text Placeholder 2"/>
          <p:cNvSpPr>
            <a:spLocks noGrp="1"/>
          </p:cNvSpPr>
          <p:nvPr userDrawn="1">
            <p:ph type="body" sz="half" idx="11" hasCustomPrompt="1"/>
          </p:nvPr>
        </p:nvSpPr>
        <p:spPr>
          <a:xfrm>
            <a:off x="2267744" y="3573016"/>
            <a:ext cx="4824536" cy="1512168"/>
          </a:xfrm>
          <a:prstGeom prst="roundRect">
            <a:avLst>
              <a:gd name="adj" fmla="val 16667"/>
            </a:avLst>
          </a:prstGeom>
        </p:spPr>
        <p:txBody>
          <a:bodyPr/>
          <a:lstStyle>
            <a:lvl1pPr algn="ctr">
              <a:buNone/>
              <a:defRPr sz="3200" baseline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dirty="0"/>
              <a:t>Presenter’s name</a:t>
            </a:r>
          </a:p>
          <a:p>
            <a:r>
              <a:rPr lang="en-GB" dirty="0"/>
              <a:t>Contact details</a:t>
            </a:r>
            <a:endParaRPr lang="en-I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1DB8D-BB11-45BD-B3B0-7F103EC697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133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8" name="Picture 7" descr="EQAVET MasterlogoshiRe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332656"/>
            <a:ext cx="2051720" cy="130469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qavet.eu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11560" y="2852936"/>
            <a:ext cx="7772400" cy="147002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  <a:defRPr/>
            </a:pPr>
            <a:br>
              <a:rPr lang="en-IE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en-IE" sz="4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EQAVET –supporting quality and relevance of VET</a:t>
            </a:r>
            <a:br>
              <a:rPr lang="en-IE" sz="5400" b="1" dirty="0">
                <a:solidFill>
                  <a:srgbClr val="EC76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</a:br>
            <a:br>
              <a:rPr lang="en-IE" sz="53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endParaRPr lang="en-IE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83568" y="5085184"/>
            <a:ext cx="8208912" cy="1296144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en-IE" sz="1600" dirty="0">
                <a:latin typeface="Arial" pitchFamily="34" charset="0"/>
                <a:cs typeface="Arial" pitchFamily="34" charset="0"/>
              </a:rPr>
              <a:t>Sean Feerick, </a:t>
            </a:r>
          </a:p>
          <a:p>
            <a:pPr>
              <a:buNone/>
            </a:pPr>
            <a:r>
              <a:rPr lang="en-IE" sz="1600" dirty="0">
                <a:latin typeface="Arial" pitchFamily="34" charset="0"/>
                <a:cs typeface="Arial" pitchFamily="34" charset="0"/>
              </a:rPr>
              <a:t>EQAVET Secretariat</a:t>
            </a:r>
          </a:p>
          <a:p>
            <a:pPr>
              <a:buNone/>
            </a:pPr>
            <a:r>
              <a:rPr lang="en-IE" sz="1600" dirty="0">
                <a:latin typeface="Arial" pitchFamily="34" charset="0"/>
                <a:cs typeface="Arial" pitchFamily="34" charset="0"/>
              </a:rPr>
              <a:t>Roma 23 March 2017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pPr algn="r"/>
            <a:r>
              <a:rPr lang="en-IE" b="1" dirty="0"/>
              <a:t>EQAVET indicative descriptors at system &amp; provider levels for IVET</a:t>
            </a:r>
            <a:endParaRPr lang="en-IE" dirty="0"/>
          </a:p>
          <a:p>
            <a:endParaRPr lang="en-IE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995111834"/>
              </p:ext>
            </p:extLst>
          </p:nvPr>
        </p:nvGraphicFramePr>
        <p:xfrm>
          <a:off x="971600" y="2309812"/>
          <a:ext cx="7704856" cy="3711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Footer Placeholder 3"/>
          <p:cNvSpPr txBox="1">
            <a:spLocks/>
          </p:cNvSpPr>
          <p:nvPr/>
        </p:nvSpPr>
        <p:spPr>
          <a:xfrm>
            <a:off x="4139952" y="6516946"/>
            <a:ext cx="4248472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IE" b="1">
                <a:solidFill>
                  <a:srgbClr val="F5A609"/>
                </a:solidFill>
              </a:rPr>
              <a:t>NRPs meeting, Brussels October 2014</a:t>
            </a:r>
          </a:p>
          <a:p>
            <a:pPr algn="r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45637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pPr algn="r"/>
            <a:r>
              <a:rPr lang="en-IE" b="1" dirty="0"/>
              <a:t>EQAVET indicative descriptors at system &amp; provider levels for CVET</a:t>
            </a:r>
            <a:endParaRPr lang="en-IE" dirty="0"/>
          </a:p>
          <a:p>
            <a:endParaRPr lang="en-IE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291582682"/>
              </p:ext>
            </p:extLst>
          </p:nvPr>
        </p:nvGraphicFramePr>
        <p:xfrm>
          <a:off x="971600" y="2252662"/>
          <a:ext cx="7920880" cy="4056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Footer Placeholder 3"/>
          <p:cNvSpPr txBox="1">
            <a:spLocks/>
          </p:cNvSpPr>
          <p:nvPr/>
        </p:nvSpPr>
        <p:spPr>
          <a:xfrm>
            <a:off x="4139952" y="6516946"/>
            <a:ext cx="4248472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IE" b="1">
                <a:solidFill>
                  <a:srgbClr val="F5A609"/>
                </a:solidFill>
              </a:rPr>
              <a:t>NRPs meeting, Brussels October 2014</a:t>
            </a:r>
          </a:p>
          <a:p>
            <a:pPr algn="r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43937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pPr algn="r"/>
            <a:r>
              <a:rPr lang="en-IE" dirty="0"/>
              <a:t>Monitoring implementation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132856"/>
            <a:ext cx="8897481" cy="4097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80252" y="1695291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Is the national quality assurance system or approach aligned with?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04048" y="1713569"/>
            <a:ext cx="36821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Are the VET providers using a quality assurance approach aligned with?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7303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pPr algn="r"/>
            <a:r>
              <a:rPr lang="en-IE" dirty="0"/>
              <a:t>Monitoring implementation</a:t>
            </a:r>
          </a:p>
          <a:p>
            <a:endParaRPr lang="en-GB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04864"/>
            <a:ext cx="7813564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35696" y="1418873"/>
            <a:ext cx="77768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Is there a common quality assurance approach for VET providers aligned to the EQAVET Reference Framework? – provider level</a:t>
            </a:r>
          </a:p>
        </p:txBody>
      </p:sp>
    </p:spTree>
    <p:extLst>
      <p:ext uri="{BB962C8B-B14F-4D97-AF65-F5344CB8AC3E}">
        <p14:creationId xmlns:p14="http://schemas.microsoft.com/office/powerpoint/2010/main" val="1034114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pPr algn="r"/>
            <a:r>
              <a:rPr lang="en-IE" dirty="0"/>
              <a:t>Monitoring implementation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76872"/>
            <a:ext cx="8136904" cy="3858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15616" y="1462386"/>
            <a:ext cx="731423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Is there a common quality assurance system/approach aligned to the EQAVET Reference Framework? – system level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54767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>
          <a:xfrm>
            <a:off x="1547664" y="404664"/>
            <a:ext cx="7488832" cy="1368152"/>
          </a:xfrm>
        </p:spPr>
        <p:txBody>
          <a:bodyPr/>
          <a:lstStyle/>
          <a:p>
            <a:pPr algn="r"/>
            <a:r>
              <a:rPr lang="en-IE" b="1" dirty="0"/>
              <a:t>EQAVET, Supporting the process of QA and the development of a culture of QA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9428556"/>
              </p:ext>
            </p:extLst>
          </p:nvPr>
        </p:nvGraphicFramePr>
        <p:xfrm>
          <a:off x="4499992" y="2087944"/>
          <a:ext cx="5564932" cy="4320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251520" y="2060848"/>
            <a:ext cx="3240088" cy="43216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>
              <a:buFont typeface="Arial" pitchFamily="34" charset="0"/>
              <a:buChar char="•"/>
              <a:defRPr/>
            </a:pPr>
            <a:endParaRPr lang="en-US" b="1" dirty="0">
              <a:solidFill>
                <a:srgbClr val="006699"/>
              </a:solidFill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b="1" dirty="0">
              <a:solidFill>
                <a:srgbClr val="006699"/>
              </a:solidFill>
            </a:endParaRPr>
          </a:p>
          <a:p>
            <a:pPr marL="285750" indent="-285750">
              <a:defRPr/>
            </a:pPr>
            <a:endParaRPr lang="en-US" b="1" dirty="0">
              <a:solidFill>
                <a:srgbClr val="006699"/>
              </a:solidFill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6699"/>
                </a:solidFill>
              </a:rPr>
              <a:t>Steering Committee, European Commission and Secretariat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b="1" dirty="0">
              <a:solidFill>
                <a:srgbClr val="006699"/>
              </a:solidFill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6699"/>
                </a:solidFill>
              </a:rPr>
              <a:t>Annual Network and national reference points meeting</a:t>
            </a:r>
          </a:p>
          <a:p>
            <a:pPr marL="285750" indent="-285750">
              <a:defRPr/>
            </a:pPr>
            <a:endParaRPr lang="en-US" b="1" dirty="0">
              <a:solidFill>
                <a:srgbClr val="006699"/>
              </a:solidFill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6699"/>
                </a:solidFill>
              </a:rPr>
              <a:t>A partnership process – a community of practice</a:t>
            </a:r>
          </a:p>
          <a:p>
            <a:pPr marL="285750" indent="-285750">
              <a:defRPr/>
            </a:pPr>
            <a:endParaRPr lang="en-US" b="1" dirty="0">
              <a:solidFill>
                <a:srgbClr val="006699"/>
              </a:solidFill>
            </a:endParaRPr>
          </a:p>
          <a:p>
            <a:pPr algn="ctr">
              <a:defRPr/>
            </a:pPr>
            <a:endParaRPr lang="en-IE" dirty="0"/>
          </a:p>
          <a:p>
            <a:pPr algn="ctr">
              <a:defRPr/>
            </a:pPr>
            <a:endParaRPr lang="en-US" b="1" dirty="0">
              <a:solidFill>
                <a:srgbClr val="006699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07904" y="3723512"/>
            <a:ext cx="1368152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400" b="1" dirty="0"/>
              <a:t>EQAVET</a:t>
            </a:r>
          </a:p>
          <a:p>
            <a:pPr algn="ctr"/>
            <a:r>
              <a:rPr lang="en-IE" sz="2400" b="1" dirty="0"/>
              <a:t>Network</a:t>
            </a:r>
          </a:p>
        </p:txBody>
      </p:sp>
    </p:spTree>
    <p:extLst>
      <p:ext uri="{BB962C8B-B14F-4D97-AF65-F5344CB8AC3E}">
        <p14:creationId xmlns:p14="http://schemas.microsoft.com/office/powerpoint/2010/main" val="2179700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pPr algn="r"/>
            <a:r>
              <a:rPr lang="en-GB" b="1" dirty="0"/>
              <a:t>Strategic directions </a:t>
            </a:r>
            <a:r>
              <a:rPr lang="en-IE" b="1" dirty="0"/>
              <a:t>for deepening EQAVET work 2016-2017</a:t>
            </a:r>
            <a:endParaRPr lang="en-IE" dirty="0"/>
          </a:p>
          <a:p>
            <a:endParaRPr lang="en-IE" dirty="0"/>
          </a:p>
          <a:p>
            <a:endParaRPr lang="en-IE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201673244"/>
              </p:ext>
            </p:extLst>
          </p:nvPr>
        </p:nvGraphicFramePr>
        <p:xfrm>
          <a:off x="971600" y="2204864"/>
          <a:ext cx="7344816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53159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"/>
          </p:nvPr>
        </p:nvSpPr>
        <p:spPr>
          <a:xfrm>
            <a:off x="467544" y="1340768"/>
            <a:ext cx="8568952" cy="4824536"/>
          </a:xfrm>
        </p:spPr>
        <p:txBody>
          <a:bodyPr/>
          <a:lstStyle/>
          <a:p>
            <a:r>
              <a:rPr lang="en-IE" sz="1800" b="1" dirty="0"/>
              <a:t>WG on Complementing EQAVET: new IDs</a:t>
            </a:r>
          </a:p>
          <a:p>
            <a:pPr>
              <a:buFontTx/>
              <a:buChar char="-"/>
            </a:pPr>
            <a:r>
              <a:rPr lang="en-IE" sz="1800" u="sng" dirty="0"/>
              <a:t>At system level</a:t>
            </a:r>
            <a:r>
              <a:rPr lang="en-IE" sz="1800" dirty="0"/>
              <a:t>:</a:t>
            </a:r>
          </a:p>
          <a:p>
            <a:pPr marL="0" indent="0">
              <a:buNone/>
            </a:pPr>
            <a:r>
              <a:rPr lang="en-IE" sz="1800" dirty="0"/>
              <a:t>	</a:t>
            </a:r>
            <a:r>
              <a:rPr lang="en-IE" sz="1400" dirty="0"/>
              <a:t>- VET qualifications are described using LO</a:t>
            </a:r>
          </a:p>
          <a:p>
            <a:pPr marL="0" indent="0">
              <a:buNone/>
            </a:pPr>
            <a:r>
              <a:rPr lang="en-IE" sz="1400" dirty="0"/>
              <a:t>	- Mechanisms are established for the QA of the design, assessment, certification and review of qualifications</a:t>
            </a:r>
          </a:p>
          <a:p>
            <a:pPr>
              <a:buFontTx/>
              <a:buChar char="-"/>
            </a:pPr>
            <a:r>
              <a:rPr lang="en-IE" sz="1800" u="sng" dirty="0"/>
              <a:t>At provider level</a:t>
            </a:r>
            <a:r>
              <a:rPr lang="en-IE" sz="1800" dirty="0"/>
              <a:t>:</a:t>
            </a:r>
          </a:p>
          <a:p>
            <a:pPr marL="0" indent="0">
              <a:buNone/>
            </a:pPr>
            <a:r>
              <a:rPr lang="en-IE" sz="1800" dirty="0"/>
              <a:t>	</a:t>
            </a:r>
            <a:r>
              <a:rPr lang="en-IE" sz="1400" dirty="0"/>
              <a:t>- VET providers’ programmes enable learners to meet the expected LO and become involved in the learning process</a:t>
            </a:r>
          </a:p>
          <a:p>
            <a:pPr marL="0" indent="0">
              <a:buNone/>
            </a:pPr>
            <a:r>
              <a:rPr lang="en-IE" sz="1400" dirty="0"/>
              <a:t>	- VET providers respond to the learning needs of individuals by using approaches to pedagogy and assessment which enable learners to achieve the expected LO</a:t>
            </a:r>
          </a:p>
          <a:p>
            <a:pPr marL="0" indent="0">
              <a:buNone/>
            </a:pPr>
            <a:r>
              <a:rPr lang="en-IE" sz="1400" dirty="0"/>
              <a:t>	- VET providers use valid, accurate and reliable methods to assess individuals’ LO</a:t>
            </a:r>
          </a:p>
          <a:p>
            <a:pPr marL="0" indent="0">
              <a:buNone/>
            </a:pPr>
            <a:endParaRPr lang="en-IE" sz="1400" dirty="0"/>
          </a:p>
          <a:p>
            <a:r>
              <a:rPr lang="en-IE" sz="1800" b="1" dirty="0"/>
              <a:t>PLA on QA process for defying and assessing</a:t>
            </a:r>
          </a:p>
          <a:p>
            <a:pPr marL="0" indent="0">
              <a:buNone/>
            </a:pPr>
            <a:r>
              <a:rPr lang="en-IE" sz="1400" dirty="0"/>
              <a:t>- Include shared QA procedures at all levels of the process: in LOs definition and planning, curriculum design and implementation, LOs assessment, validation and certification and when reviewing the overall process at system and provider levels </a:t>
            </a:r>
          </a:p>
          <a:p>
            <a:endParaRPr lang="en-IE" sz="20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>
          <a:xfrm>
            <a:off x="3059832" y="404664"/>
            <a:ext cx="5976664" cy="1368152"/>
          </a:xfrm>
        </p:spPr>
        <p:txBody>
          <a:bodyPr/>
          <a:lstStyle/>
          <a:p>
            <a:r>
              <a:rPr lang="en-IE" dirty="0"/>
              <a:t>Work on QA with implication for the development of NQFs</a:t>
            </a:r>
          </a:p>
        </p:txBody>
      </p:sp>
    </p:spTree>
    <p:extLst>
      <p:ext uri="{BB962C8B-B14F-4D97-AF65-F5344CB8AC3E}">
        <p14:creationId xmlns:p14="http://schemas.microsoft.com/office/powerpoint/2010/main" val="1290996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"/>
          </p:nvPr>
        </p:nvSpPr>
        <p:spPr>
          <a:xfrm>
            <a:off x="467544" y="1340768"/>
            <a:ext cx="8568952" cy="4824536"/>
          </a:xfrm>
        </p:spPr>
        <p:txBody>
          <a:bodyPr/>
          <a:lstStyle/>
          <a:p>
            <a:r>
              <a:rPr lang="en-IE" sz="1800" b="1" dirty="0"/>
              <a:t>WG on Complementing EQAVET: new IDs</a:t>
            </a:r>
          </a:p>
          <a:p>
            <a:pPr>
              <a:buFontTx/>
              <a:buChar char="-"/>
            </a:pPr>
            <a:r>
              <a:rPr lang="en-IE" sz="1800" u="sng" dirty="0"/>
              <a:t>At system level</a:t>
            </a:r>
            <a:r>
              <a:rPr lang="en-IE" sz="1800" dirty="0"/>
              <a:t>:</a:t>
            </a:r>
          </a:p>
          <a:p>
            <a:pPr marL="0" indent="0">
              <a:buNone/>
            </a:pPr>
            <a:r>
              <a:rPr lang="en-IE" sz="1800" dirty="0"/>
              <a:t>	</a:t>
            </a:r>
            <a:r>
              <a:rPr lang="en-IE" sz="1400" dirty="0"/>
              <a:t>- VET qualifications are described using LO</a:t>
            </a:r>
          </a:p>
          <a:p>
            <a:pPr marL="0" indent="0">
              <a:buNone/>
            </a:pPr>
            <a:r>
              <a:rPr lang="en-IE" sz="1400" dirty="0"/>
              <a:t>	- Mechanisms are established for the QA of the design, assessment, certification and review of qualifications</a:t>
            </a:r>
          </a:p>
          <a:p>
            <a:pPr>
              <a:buFontTx/>
              <a:buChar char="-"/>
            </a:pPr>
            <a:r>
              <a:rPr lang="en-IE" sz="1800" u="sng" dirty="0"/>
              <a:t>At provider level</a:t>
            </a:r>
            <a:r>
              <a:rPr lang="en-IE" sz="1800" dirty="0"/>
              <a:t>:</a:t>
            </a:r>
          </a:p>
          <a:p>
            <a:pPr marL="0" indent="0">
              <a:buNone/>
            </a:pPr>
            <a:r>
              <a:rPr lang="en-IE" sz="1800" dirty="0"/>
              <a:t>	</a:t>
            </a:r>
            <a:r>
              <a:rPr lang="en-IE" sz="1400" dirty="0"/>
              <a:t>- VET providers’ programmes enable learners to meet the expected LO and become involved in the learning process</a:t>
            </a:r>
          </a:p>
          <a:p>
            <a:pPr marL="0" indent="0">
              <a:buNone/>
            </a:pPr>
            <a:r>
              <a:rPr lang="en-IE" sz="1400" dirty="0"/>
              <a:t>	- VET providers respond to the learning needs of individuals by using approaches to pedagogy and assessment which enable learners to achieve the expected LO</a:t>
            </a:r>
          </a:p>
          <a:p>
            <a:pPr marL="0" indent="0">
              <a:buNone/>
            </a:pPr>
            <a:r>
              <a:rPr lang="en-IE" sz="1400" dirty="0"/>
              <a:t>	- VET providers use valid, accurate and reliable methods to assess individuals’ LO</a:t>
            </a:r>
          </a:p>
          <a:p>
            <a:pPr marL="0" indent="0">
              <a:buNone/>
            </a:pPr>
            <a:endParaRPr lang="en-IE" sz="1400" dirty="0"/>
          </a:p>
          <a:p>
            <a:r>
              <a:rPr lang="en-IE" sz="1800" b="1" dirty="0"/>
              <a:t>PLA on QA process for defining and assessing qualifications based on LO approach</a:t>
            </a:r>
          </a:p>
          <a:p>
            <a:pPr marL="0" indent="0">
              <a:buNone/>
            </a:pPr>
            <a:r>
              <a:rPr lang="en-IE" sz="1400" dirty="0"/>
              <a:t>- Include shared QA procedures at all levels of the process: in LOs definition and planning, curriculum design and implementation, LOs assessment, validation and certification and when reviewing the overall process at system and provider levels </a:t>
            </a:r>
          </a:p>
          <a:p>
            <a:endParaRPr lang="en-IE" sz="20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>
          <a:xfrm>
            <a:off x="3059832" y="404664"/>
            <a:ext cx="5976664" cy="1368152"/>
          </a:xfrm>
        </p:spPr>
        <p:txBody>
          <a:bodyPr/>
          <a:lstStyle/>
          <a:p>
            <a:r>
              <a:rPr lang="en-IE" dirty="0"/>
              <a:t>Work on QA with implication for the development of NQFs</a:t>
            </a:r>
          </a:p>
        </p:txBody>
      </p:sp>
    </p:spTree>
    <p:extLst>
      <p:ext uri="{BB962C8B-B14F-4D97-AF65-F5344CB8AC3E}">
        <p14:creationId xmlns:p14="http://schemas.microsoft.com/office/powerpoint/2010/main" val="2357055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>
          <a:xfrm>
            <a:off x="2339752" y="404664"/>
            <a:ext cx="6408712" cy="1368152"/>
          </a:xfrm>
        </p:spPr>
        <p:txBody>
          <a:bodyPr/>
          <a:lstStyle/>
          <a:p>
            <a:pPr lvl="0" algn="r"/>
            <a:r>
              <a:rPr lang="en-IE" b="1" dirty="0"/>
              <a:t>The main resource is the website at </a:t>
            </a:r>
            <a:r>
              <a:rPr lang="en-IE" b="1" dirty="0">
                <a:hlinkClick r:id="rId3"/>
              </a:rPr>
              <a:t>www.eqavet.eu</a:t>
            </a:r>
            <a:endParaRPr lang="en-IE" b="1" dirty="0"/>
          </a:p>
          <a:p>
            <a:pPr lvl="0" algn="r"/>
            <a:endParaRPr lang="en-IE" b="1" dirty="0"/>
          </a:p>
          <a:p>
            <a:pPr algn="r"/>
            <a:endParaRPr lang="en-IE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96" y="1772816"/>
            <a:ext cx="5298727" cy="464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421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pPr algn="r"/>
            <a:r>
              <a:rPr lang="en-IE" dirty="0"/>
              <a:t>Challenges faced by Member States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71206251"/>
              </p:ext>
            </p:extLst>
          </p:nvPr>
        </p:nvGraphicFramePr>
        <p:xfrm>
          <a:off x="971600" y="2132856"/>
          <a:ext cx="734481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27054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>
          <a:xfrm>
            <a:off x="3347864" y="260648"/>
            <a:ext cx="5688632" cy="1368152"/>
          </a:xfrm>
        </p:spPr>
        <p:txBody>
          <a:bodyPr/>
          <a:lstStyle/>
          <a:p>
            <a:pPr algn="r"/>
            <a:r>
              <a:rPr lang="en-IE" dirty="0"/>
              <a:t>EQAVET Resources – information in </a:t>
            </a:r>
            <a:r>
              <a:rPr lang="en-IE"/>
              <a:t>one place </a:t>
            </a:r>
            <a:endParaRPr lang="en-I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612" y="1340768"/>
            <a:ext cx="6962775" cy="5055269"/>
          </a:xfrm>
          <a:prstGeom prst="rect">
            <a:avLst/>
          </a:prstGeom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37451707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E" i="1" dirty="0">
                <a:solidFill>
                  <a:schemeClr val="accent1"/>
                </a:solidFill>
              </a:rPr>
              <a:t>Thank you</a:t>
            </a:r>
          </a:p>
          <a:p>
            <a:pPr algn="ctr"/>
            <a:endParaRPr lang="en-IE" dirty="0"/>
          </a:p>
          <a:p>
            <a:endParaRPr lang="en-IE" dirty="0"/>
          </a:p>
          <a:p>
            <a:endParaRPr lang="en-IE" dirty="0"/>
          </a:p>
          <a:p>
            <a:pPr marL="0" indent="0">
              <a:buNone/>
            </a:pPr>
            <a:endParaRPr lang="en-IE" dirty="0"/>
          </a:p>
          <a:p>
            <a:pPr marL="0" indent="0" algn="ctr">
              <a:buNone/>
            </a:pPr>
            <a:r>
              <a:rPr lang="en-IE" i="1" dirty="0">
                <a:solidFill>
                  <a:schemeClr val="accent1"/>
                </a:solidFill>
              </a:rPr>
              <a:t>sfeerick@eqavet.eu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5998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>
          <a:xfrm>
            <a:off x="2627784" y="365335"/>
            <a:ext cx="6120680" cy="1368152"/>
          </a:xfrm>
        </p:spPr>
        <p:txBody>
          <a:bodyPr/>
          <a:lstStyle/>
          <a:p>
            <a:pPr algn="r"/>
            <a:r>
              <a:rPr lang="en-IE" b="1" dirty="0"/>
              <a:t>EU cooperation in VET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38736319"/>
              </p:ext>
            </p:extLst>
          </p:nvPr>
        </p:nvGraphicFramePr>
        <p:xfrm>
          <a:off x="467544" y="1772816"/>
          <a:ext cx="828092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59591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pPr algn="r"/>
            <a:r>
              <a:rPr lang="en-IE" b="1" dirty="0"/>
              <a:t>The Copenhagen process and the transparency tools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981075"/>
            <a:ext cx="9144000" cy="4824413"/>
          </a:xfrm>
          <a:prstGeom prst="roundRect">
            <a:avLst>
              <a:gd name="adj" fmla="val 16667"/>
            </a:avLst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  <a:defRPr/>
            </a:pPr>
            <a:endParaRPr lang="en-IE" b="1" dirty="0">
              <a:solidFill>
                <a:srgbClr val="3366CC"/>
              </a:solidFill>
            </a:endParaRPr>
          </a:p>
          <a:p>
            <a:pPr>
              <a:buFontTx/>
              <a:buNone/>
              <a:defRPr/>
            </a:pPr>
            <a:endParaRPr lang="en-IE" sz="2400" b="1" dirty="0">
              <a:solidFill>
                <a:srgbClr val="3366CC"/>
              </a:solidFill>
            </a:endParaRPr>
          </a:p>
          <a:p>
            <a:pPr>
              <a:buFontTx/>
              <a:buNone/>
              <a:defRPr/>
            </a:pPr>
            <a:endParaRPr lang="en-IE" sz="2400" dirty="0">
              <a:solidFill>
                <a:srgbClr val="3366CC"/>
              </a:solidFill>
            </a:endParaRPr>
          </a:p>
          <a:p>
            <a:pPr>
              <a:buFontTx/>
              <a:buNone/>
              <a:defRPr/>
            </a:pPr>
            <a:endParaRPr lang="en-IE" sz="2400" dirty="0">
              <a:solidFill>
                <a:srgbClr val="3366CC"/>
              </a:solidFill>
            </a:endParaRPr>
          </a:p>
          <a:p>
            <a:pPr>
              <a:buFontTx/>
              <a:buNone/>
              <a:defRPr/>
            </a:pPr>
            <a:endParaRPr lang="en-IE" sz="2400" dirty="0">
              <a:solidFill>
                <a:srgbClr val="3366CC"/>
              </a:solidFill>
            </a:endParaRPr>
          </a:p>
          <a:p>
            <a:pPr marL="1978025" lvl="1" indent="269875">
              <a:buFontTx/>
              <a:buNone/>
              <a:defRPr/>
            </a:pPr>
            <a:endParaRPr lang="en-IE" sz="2400" dirty="0">
              <a:solidFill>
                <a:srgbClr val="3366CC"/>
              </a:solidFill>
            </a:endParaRPr>
          </a:p>
          <a:p>
            <a:pPr marL="1978025" lvl="1" indent="269875">
              <a:buFontTx/>
              <a:buNone/>
              <a:defRPr/>
            </a:pPr>
            <a:endParaRPr lang="en-IE" sz="2400" b="1" dirty="0">
              <a:solidFill>
                <a:srgbClr val="3366CC"/>
              </a:solidFill>
            </a:endParaRPr>
          </a:p>
          <a:p>
            <a:pPr marL="542925" lvl="1" indent="269875">
              <a:buFontTx/>
              <a:buNone/>
              <a:defRPr/>
            </a:pPr>
            <a:endParaRPr lang="en-IE" sz="2400" b="1" dirty="0">
              <a:solidFill>
                <a:srgbClr val="0099CC"/>
              </a:solidFill>
            </a:endParaRPr>
          </a:p>
          <a:p>
            <a:pPr>
              <a:buFontTx/>
              <a:buNone/>
              <a:defRPr/>
            </a:pPr>
            <a:endParaRPr lang="en-IE" dirty="0"/>
          </a:p>
        </p:txBody>
      </p:sp>
      <p:sp>
        <p:nvSpPr>
          <p:cNvPr id="8" name="Rectangle 7"/>
          <p:cNvSpPr/>
          <p:nvPr/>
        </p:nvSpPr>
        <p:spPr>
          <a:xfrm>
            <a:off x="777490" y="3393281"/>
            <a:ext cx="1584325" cy="1177165"/>
          </a:xfrm>
          <a:prstGeom prst="rect">
            <a:avLst/>
          </a:prstGeom>
          <a:solidFill>
            <a:srgbClr val="0066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IE" b="1" dirty="0"/>
              <a:t>Europass</a:t>
            </a:r>
          </a:p>
        </p:txBody>
      </p:sp>
      <p:sp>
        <p:nvSpPr>
          <p:cNvPr id="9" name="Rectangle 8"/>
          <p:cNvSpPr/>
          <p:nvPr/>
        </p:nvSpPr>
        <p:spPr>
          <a:xfrm>
            <a:off x="2864782" y="3393281"/>
            <a:ext cx="1512887" cy="1152525"/>
          </a:xfrm>
          <a:prstGeom prst="rect">
            <a:avLst/>
          </a:prstGeom>
          <a:solidFill>
            <a:srgbClr val="B925A7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IE" b="1" dirty="0"/>
              <a:t>EQF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80636" y="3437869"/>
            <a:ext cx="1657350" cy="1152525"/>
          </a:xfrm>
          <a:prstGeom prst="rect">
            <a:avLst/>
          </a:prstGeom>
          <a:solidFill>
            <a:srgbClr val="EC7614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IE" b="1" dirty="0"/>
              <a:t>EQAVET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965933" y="3437869"/>
            <a:ext cx="1584325" cy="1152525"/>
          </a:xfrm>
          <a:prstGeom prst="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IE" b="1" dirty="0"/>
              <a:t>ECVET</a:t>
            </a:r>
          </a:p>
        </p:txBody>
      </p:sp>
    </p:spTree>
    <p:extLst>
      <p:ext uri="{BB962C8B-B14F-4D97-AF65-F5344CB8AC3E}">
        <p14:creationId xmlns:p14="http://schemas.microsoft.com/office/powerpoint/2010/main" val="3901369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71750" y="0"/>
            <a:ext cx="6572250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4000" b="1" kern="0" dirty="0">
              <a:solidFill>
                <a:srgbClr val="00669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197" name="Content Placeholder 6"/>
          <p:cNvSpPr>
            <a:spLocks noGrp="1"/>
          </p:cNvSpPr>
          <p:nvPr>
            <p:ph idx="1"/>
          </p:nvPr>
        </p:nvSpPr>
        <p:spPr>
          <a:xfrm>
            <a:off x="468313" y="1773238"/>
            <a:ext cx="8229600" cy="4525962"/>
          </a:xfrm>
        </p:spPr>
        <p:txBody>
          <a:bodyPr/>
          <a:lstStyle/>
          <a:p>
            <a:pPr indent="-155575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3366CC"/>
                </a:solidFill>
              </a:rPr>
              <a:t> </a:t>
            </a:r>
          </a:p>
          <a:p>
            <a:pPr indent="-155575">
              <a:lnSpc>
                <a:spcPct val="90000"/>
              </a:lnSpc>
              <a:buFontTx/>
              <a:buNone/>
            </a:pPr>
            <a:r>
              <a:rPr lang="en-US" altLang="en-US" sz="3600" dirty="0">
                <a:solidFill>
                  <a:srgbClr val="3366CC"/>
                </a:solidFill>
              </a:rPr>
              <a:t> </a:t>
            </a:r>
            <a:r>
              <a:rPr lang="en-US" altLang="en-US" sz="3600" b="1" dirty="0">
                <a:solidFill>
                  <a:srgbClr val="006699"/>
                </a:solidFill>
              </a:rPr>
              <a:t>Recommendation</a:t>
            </a:r>
            <a:r>
              <a:rPr lang="en-US" altLang="en-US" sz="3600" dirty="0">
                <a:solidFill>
                  <a:srgbClr val="006699"/>
                </a:solidFill>
              </a:rPr>
              <a:t> of the European  Parliament  and of the Council on the establishment of a </a:t>
            </a:r>
            <a:r>
              <a:rPr lang="en-US" altLang="en-US" sz="3600" b="1" dirty="0">
                <a:solidFill>
                  <a:srgbClr val="006699"/>
                </a:solidFill>
              </a:rPr>
              <a:t>European Quality Assurance Reference Framework </a:t>
            </a:r>
            <a:r>
              <a:rPr lang="en-US" altLang="en-US" sz="3600" dirty="0">
                <a:solidFill>
                  <a:srgbClr val="006699"/>
                </a:solidFill>
              </a:rPr>
              <a:t>for Vocational Education and Training – </a:t>
            </a:r>
            <a:r>
              <a:rPr lang="en-US" altLang="en-US" sz="3600" i="1" dirty="0">
                <a:solidFill>
                  <a:srgbClr val="006699"/>
                </a:solidFill>
              </a:rPr>
              <a:t>June 2009</a:t>
            </a:r>
          </a:p>
          <a:p>
            <a:pPr indent="-155575">
              <a:lnSpc>
                <a:spcPct val="90000"/>
              </a:lnSpc>
              <a:buFontTx/>
              <a:buNone/>
            </a:pPr>
            <a:r>
              <a:rPr lang="en-US" altLang="en-US" sz="3600" i="1" dirty="0">
                <a:solidFill>
                  <a:srgbClr val="006699"/>
                </a:solidFill>
              </a:rPr>
              <a:t>- </a:t>
            </a:r>
            <a:r>
              <a:rPr lang="en-US" altLang="en-US" sz="3600" b="1" i="1" dirty="0">
                <a:solidFill>
                  <a:srgbClr val="006699"/>
                </a:solidFill>
              </a:rPr>
              <a:t>EQARF-EQAVET</a:t>
            </a:r>
          </a:p>
        </p:txBody>
      </p:sp>
    </p:spTree>
    <p:extLst>
      <p:ext uri="{BB962C8B-B14F-4D97-AF65-F5344CB8AC3E}">
        <p14:creationId xmlns:p14="http://schemas.microsoft.com/office/powerpoint/2010/main" val="604425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>
          <a:xfrm>
            <a:off x="1835696" y="404664"/>
            <a:ext cx="6912768" cy="1368152"/>
          </a:xfrm>
        </p:spPr>
        <p:txBody>
          <a:bodyPr/>
          <a:lstStyle/>
          <a:p>
            <a:pPr algn="r"/>
            <a:r>
              <a:rPr lang="en-GB" b="1" dirty="0"/>
              <a:t>Short term deliverables for VET</a:t>
            </a:r>
            <a:endParaRPr lang="en-IE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51520" y="1535008"/>
          <a:ext cx="8712968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35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/>
                        <a:t>Bruges Communiqué and short term deliverables  2010-2015 related to EQAVET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IE" b="1" dirty="0"/>
                        <a:t>Riga Conclusions and short term deliverables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IE" b="1" dirty="0"/>
                        <a:t>2015-2020</a:t>
                      </a:r>
                      <a:endParaRPr lang="en-I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594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i="1" dirty="0"/>
                        <a:t>Participating countries were invited to establish at national level a:</a:t>
                      </a:r>
                    </a:p>
                    <a:p>
                      <a:pPr marL="0" indent="0">
                        <a:buNone/>
                      </a:pPr>
                      <a:endParaRPr lang="en-GB" i="1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dirty="0"/>
                        <a:t>QA frameworks in accordance with the EQAVET Recommendation by 2013;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GB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dirty="0"/>
                        <a:t>Common QA framework for VET providers compatible with the EQAVET framework which also applies to WBL by 2015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IE" sz="1800" dirty="0"/>
                        <a:t>Promote WBL in all its forms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IE" sz="1800" dirty="0"/>
                        <a:t>Further develop QA</a:t>
                      </a:r>
                      <a:r>
                        <a:rPr lang="en-IE" sz="1800" baseline="0" dirty="0"/>
                        <a:t> </a:t>
                      </a:r>
                      <a:r>
                        <a:rPr lang="en-IE" sz="1800" dirty="0"/>
                        <a:t>mechanisms in VET in line with the EQAVET, and</a:t>
                      </a:r>
                      <a:r>
                        <a:rPr lang="en-IE" sz="1800" baseline="0" dirty="0"/>
                        <a:t> </a:t>
                      </a:r>
                      <a:r>
                        <a:rPr lang="en-IE" sz="1800" dirty="0"/>
                        <a:t>establish continuous information and feedback loops in IVET and CVET based on LO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IE" sz="1800" dirty="0"/>
                        <a:t>Enhance access to VET and qualifications for all through more flexible and permeable systems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IE" sz="1800" dirty="0"/>
                        <a:t>Further strengthen key competences in VET curricula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IE" sz="1800" dirty="0"/>
                        <a:t>Introduce systematic approaches and opportunities for initial and continuous professional development of VET teachers, trainers and mentors in both school and WBL</a:t>
                      </a:r>
                      <a:r>
                        <a:rPr lang="en-IE" sz="1800" baseline="0" dirty="0"/>
                        <a:t> </a:t>
                      </a:r>
                      <a:r>
                        <a:rPr lang="en-IE" sz="1800" dirty="0"/>
                        <a:t>settings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654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pPr algn="r"/>
            <a:r>
              <a:rPr lang="en-IE" b="1" dirty="0"/>
              <a:t>EQAVET model, deepening a culture of QA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0808"/>
            <a:ext cx="9144000" cy="4760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2121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pPr algn="r"/>
            <a:r>
              <a:rPr lang="en-IE" b="1" dirty="0"/>
              <a:t>EQAVET Framework- deepening a culture of QA</a:t>
            </a:r>
            <a:endParaRPr lang="en-IE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772816"/>
            <a:ext cx="45719" cy="48588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lvl="1">
              <a:defRPr/>
            </a:pPr>
            <a:endParaRPr lang="en-IE" sz="2000" dirty="0">
              <a:solidFill>
                <a:srgbClr val="0066CC"/>
              </a:solidFill>
              <a:latin typeface="Arial Narrow" pitchFamily="34" charset="0"/>
            </a:endParaRPr>
          </a:p>
          <a:p>
            <a:pPr>
              <a:spcAft>
                <a:spcPts val="1000"/>
              </a:spcAft>
              <a:defRPr/>
            </a:pPr>
            <a:endParaRPr lang="en-IE" sz="1100" b="1" dirty="0">
              <a:solidFill>
                <a:srgbClr val="FF6600"/>
              </a:solidFill>
              <a:latin typeface="Arial Black" pitchFamily="34" charset="0"/>
            </a:endParaRPr>
          </a:p>
          <a:p>
            <a:pPr>
              <a:spcAft>
                <a:spcPts val="1000"/>
              </a:spcAft>
              <a:defRPr/>
            </a:pPr>
            <a:endParaRPr lang="en-IE" sz="1400" b="1" dirty="0">
              <a:solidFill>
                <a:srgbClr val="FF6600"/>
              </a:solidFill>
              <a:latin typeface="Arial Black" pitchFamily="34" charset="0"/>
            </a:endParaRPr>
          </a:p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755576" y="1915590"/>
            <a:ext cx="8388424" cy="3000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Aft>
                <a:spcPts val="1000"/>
              </a:spcAft>
              <a:defRPr/>
            </a:pPr>
            <a:r>
              <a:rPr lang="en-IE" sz="2400" b="1" dirty="0">
                <a:solidFill>
                  <a:srgbClr val="FF6600"/>
                </a:solidFill>
              </a:rPr>
              <a:t>Quality indicators – tool box</a:t>
            </a:r>
          </a:p>
          <a:p>
            <a:pPr marL="342900" indent="-342900" fontAlgn="t">
              <a:buFont typeface="+mj-lt"/>
              <a:buAutoNum type="arabicPeriod"/>
              <a:defRPr/>
            </a:pPr>
            <a:r>
              <a:rPr lang="en-IE" sz="2400" dirty="0">
                <a:solidFill>
                  <a:srgbClr val="0060A8"/>
                </a:solidFill>
              </a:rPr>
              <a:t>Relevance of quality assurance systems for VET providers</a:t>
            </a:r>
          </a:p>
          <a:p>
            <a:pPr marL="342900" indent="-342900" fontAlgn="t">
              <a:buFont typeface="+mj-lt"/>
              <a:buAutoNum type="arabicPeriod"/>
              <a:defRPr/>
            </a:pPr>
            <a:r>
              <a:rPr lang="en-IE" sz="2400" dirty="0">
                <a:solidFill>
                  <a:srgbClr val="0060A8"/>
                </a:solidFill>
              </a:rPr>
              <a:t>Investment in training of teachers and trainers</a:t>
            </a:r>
          </a:p>
          <a:p>
            <a:pPr marL="342900" indent="-342900" fontAlgn="t">
              <a:buFont typeface="+mj-lt"/>
              <a:buAutoNum type="arabicPeriod"/>
              <a:defRPr/>
            </a:pPr>
            <a:r>
              <a:rPr lang="en-IE" sz="2400" dirty="0">
                <a:solidFill>
                  <a:srgbClr val="0060A8"/>
                </a:solidFill>
              </a:rPr>
              <a:t>Participation rate in VET programmes</a:t>
            </a:r>
          </a:p>
          <a:p>
            <a:pPr marL="342900" indent="-342900" fontAlgn="t">
              <a:buFont typeface="+mj-lt"/>
              <a:buAutoNum type="arabicPeriod"/>
              <a:defRPr/>
            </a:pPr>
            <a:r>
              <a:rPr lang="en-IE" sz="2400" dirty="0">
                <a:solidFill>
                  <a:srgbClr val="0060A8"/>
                </a:solidFill>
              </a:rPr>
              <a:t>Completion rate in VET programmes</a:t>
            </a:r>
          </a:p>
          <a:p>
            <a:pPr marL="342900" indent="-342900" fontAlgn="t">
              <a:buFont typeface="+mj-lt"/>
              <a:buAutoNum type="arabicPeriod"/>
              <a:defRPr/>
            </a:pPr>
            <a:r>
              <a:rPr lang="en-IE" sz="2400" dirty="0">
                <a:solidFill>
                  <a:srgbClr val="0060A8"/>
                </a:solidFill>
              </a:rPr>
              <a:t>Placement rate in VET programmes</a:t>
            </a:r>
          </a:p>
          <a:p>
            <a:pPr marL="342900" indent="-342900" fontAlgn="t">
              <a:buFont typeface="+mj-lt"/>
              <a:buAutoNum type="arabicPeriod"/>
              <a:defRPr/>
            </a:pPr>
            <a:r>
              <a:rPr lang="en-IE" sz="2400" dirty="0">
                <a:solidFill>
                  <a:srgbClr val="0060A8"/>
                </a:solidFill>
              </a:rPr>
              <a:t>Utilisation of acquired skills at the workplace</a:t>
            </a:r>
          </a:p>
          <a:p>
            <a:pPr marL="342900" indent="-342900" fontAlgn="t">
              <a:buFont typeface="+mj-lt"/>
              <a:buAutoNum type="arabicPeriod"/>
              <a:defRPr/>
            </a:pPr>
            <a:r>
              <a:rPr lang="en-IE" sz="2400" dirty="0">
                <a:solidFill>
                  <a:srgbClr val="0060A8"/>
                </a:solidFill>
              </a:rPr>
              <a:t>Unemployment rate</a:t>
            </a:r>
          </a:p>
          <a:p>
            <a:pPr marL="342900" indent="-342900" fontAlgn="t">
              <a:buFont typeface="+mj-lt"/>
              <a:buAutoNum type="arabicPeriod"/>
              <a:defRPr/>
            </a:pPr>
            <a:r>
              <a:rPr lang="en-IE" sz="2400" dirty="0">
                <a:solidFill>
                  <a:srgbClr val="0060A8"/>
                </a:solidFill>
              </a:rPr>
              <a:t>Prevalence of vulnerable groups</a:t>
            </a:r>
          </a:p>
          <a:p>
            <a:pPr marL="342900" indent="-342900" fontAlgn="t">
              <a:buFont typeface="+mj-lt"/>
              <a:buAutoNum type="arabicPeriod"/>
              <a:defRPr/>
            </a:pPr>
            <a:r>
              <a:rPr lang="en-IE" sz="2400" dirty="0">
                <a:solidFill>
                  <a:srgbClr val="0060A8"/>
                </a:solidFill>
              </a:rPr>
              <a:t>Mechanisms to identify training needs in the labour market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IE" sz="2400" dirty="0">
                <a:solidFill>
                  <a:srgbClr val="0060A8"/>
                </a:solidFill>
              </a:rPr>
              <a:t> Schemes used to promote better access to VET</a:t>
            </a:r>
            <a:endParaRPr lang="en-US" sz="2400" dirty="0">
              <a:solidFill>
                <a:srgbClr val="0060A8"/>
              </a:solidFill>
              <a:latin typeface="Arial Narrow" pitchFamily="34" charset="0"/>
            </a:endParaRPr>
          </a:p>
          <a:p>
            <a:pPr>
              <a:spcAft>
                <a:spcPts val="1000"/>
              </a:spcAft>
              <a:defRPr/>
            </a:pPr>
            <a:endParaRPr lang="en-IE" sz="1050" dirty="0">
              <a:latin typeface="Times New Roman" pitchFamily="18" charset="0"/>
            </a:endParaRPr>
          </a:p>
          <a:p>
            <a:pPr>
              <a:spcAft>
                <a:spcPts val="1000"/>
              </a:spcAft>
              <a:defRPr/>
            </a:pPr>
            <a:endParaRPr lang="en-IE" sz="1050" dirty="0">
              <a:latin typeface="Times New Roman" pitchFamily="18" charset="0"/>
            </a:endParaRPr>
          </a:p>
          <a:p>
            <a:pPr>
              <a:defRPr/>
            </a:pPr>
            <a:endParaRPr lang="en-US" sz="24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903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r>
              <a:rPr lang="en-IE" b="1" dirty="0"/>
              <a:t>EQAVET indicators used at system level for the IVET and CVET sectors</a:t>
            </a:r>
            <a:endParaRPr lang="en-IE" dirty="0"/>
          </a:p>
        </p:txBody>
      </p:sp>
      <p:graphicFrame>
        <p:nvGraphicFramePr>
          <p:cNvPr id="7" name="Chart 6"/>
          <p:cNvGraphicFramePr/>
          <p:nvPr>
            <p:extLst/>
          </p:nvPr>
        </p:nvGraphicFramePr>
        <p:xfrm>
          <a:off x="683568" y="2204864"/>
          <a:ext cx="7776864" cy="412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09502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EQAVET Secretariat&amp;quot;&quot;/&gt;&lt;property id=&quot;20307&quot; value=&quot;256&quot;/&gt;&lt;/object&gt;&lt;object type=&quot;3&quot; unique_id=&quot;10011&quot;&gt;&lt;property id=&quot;20148&quot; value=&quot;5&quot;/&gt;&lt;property id=&quot;20300&quot; value=&quot;Slide 4&quot;/&gt;&lt;property id=&quot;20307&quot; value=&quot;257&quot;/&gt;&lt;/object&gt;&lt;object type=&quot;3&quot; unique_id=&quot;10012&quot;&gt;&lt;property id=&quot;20148&quot; value=&quot;5&quot;/&gt;&lt;property id=&quot;20300&quot; value=&quot;Slide 20 - &amp;quot;Thank you for your attention!&amp;quot;&quot;/&gt;&lt;property id=&quot;20307&quot; value=&quot;258&quot;/&gt;&lt;/object&gt;&lt;object type=&quot;3&quot; unique_id=&quot;10018&quot;&gt;&lt;property id=&quot;20148&quot; value=&quot;5&quot;/&gt;&lt;property id=&quot;20300&quot; value=&quot;Slide 2&quot;/&gt;&lt;property id=&quot;20307&quot; value=&quot;260&quot;/&gt;&lt;/object&gt;&lt;object type=&quot;3&quot; unique_id=&quot;10019&quot;&gt;&lt;property id=&quot;20148&quot; value=&quot;5&quot;/&gt;&lt;property id=&quot;20300&quot; value=&quot;Slide 3&quot;/&gt;&lt;property id=&quot;20307&quot; value=&quot;261&quot;/&gt;&lt;/object&gt;&lt;object type=&quot;3&quot; unique_id=&quot;10020&quot;&gt;&lt;property id=&quot;20148&quot; value=&quot;5&quot;/&gt;&lt;property id=&quot;20300&quot; value=&quot;Slide 5&quot;/&gt;&lt;property id=&quot;20307&quot; value=&quot;266&quot;/&gt;&lt;/object&gt;&lt;object type=&quot;3&quot; unique_id=&quot;10021&quot;&gt;&lt;property id=&quot;20148&quot; value=&quot;5&quot;/&gt;&lt;property id=&quot;20300&quot; value=&quot;Slide 6&quot;/&gt;&lt;property id=&quot;20307&quot; value=&quot;267&quot;/&gt;&lt;/object&gt;&lt;object type=&quot;3&quot; unique_id=&quot;10022&quot;&gt;&lt;property id=&quot;20148&quot; value=&quot;5&quot;/&gt;&lt;property id=&quot;20300&quot; value=&quot;Slide 7&quot;/&gt;&lt;property id=&quot;20307&quot; value=&quot;268&quot;/&gt;&lt;/object&gt;&lt;object type=&quot;3&quot; unique_id=&quot;10023&quot;&gt;&lt;property id=&quot;20148&quot; value=&quot;5&quot;/&gt;&lt;property id=&quot;20300&quot; value=&quot;Slide 8&quot;/&gt;&lt;property id=&quot;20307&quot; value=&quot;271&quot;/&gt;&lt;/object&gt;&lt;object type=&quot;3&quot; unique_id=&quot;10024&quot;&gt;&lt;property id=&quot;20148&quot; value=&quot;5&quot;/&gt;&lt;property id=&quot;20300&quot; value=&quot;Slide 9&quot;/&gt;&lt;property id=&quot;20307&quot; value=&quot;272&quot;/&gt;&lt;/object&gt;&lt;object type=&quot;3&quot; unique_id=&quot;10025&quot;&gt;&lt;property id=&quot;20148&quot; value=&quot;5&quot;/&gt;&lt;property id=&quot;20300&quot; value=&quot;Slide 10&quot;/&gt;&lt;property id=&quot;20307&quot; value=&quot;273&quot;/&gt;&lt;/object&gt;&lt;object type=&quot;3&quot; unique_id=&quot;10026&quot;&gt;&lt;property id=&quot;20148&quot; value=&quot;5&quot;/&gt;&lt;property id=&quot;20300&quot; value=&quot;Slide 11&quot;/&gt;&lt;property id=&quot;20307&quot; value=&quot;274&quot;/&gt;&lt;/object&gt;&lt;object type=&quot;3&quot; unique_id=&quot;10027&quot;&gt;&lt;property id=&quot;20148&quot; value=&quot;5&quot;/&gt;&lt;property id=&quot;20300&quot; value=&quot;Slide 12&quot;/&gt;&lt;property id=&quot;20307&quot; value=&quot;270&quot;/&gt;&lt;/object&gt;&lt;object type=&quot;3&quot; unique_id=&quot;10028&quot;&gt;&lt;property id=&quot;20148&quot; value=&quot;5&quot;/&gt;&lt;property id=&quot;20300&quot; value=&quot;Slide 13&quot;/&gt;&lt;property id=&quot;20307&quot; value=&quot;275&quot;/&gt;&lt;/object&gt;&lt;object type=&quot;3&quot; unique_id=&quot;10029&quot;&gt;&lt;property id=&quot;20148&quot; value=&quot;5&quot;/&gt;&lt;property id=&quot;20300&quot; value=&quot;Slide 14&quot;/&gt;&lt;property id=&quot;20307&quot; value=&quot;276&quot;/&gt;&lt;/object&gt;&lt;object type=&quot;3&quot; unique_id=&quot;10030&quot;&gt;&lt;property id=&quot;20148&quot; value=&quot;5&quot;/&gt;&lt;property id=&quot;20300&quot; value=&quot;Slide 15&quot;/&gt;&lt;property id=&quot;20307&quot; value=&quot;277&quot;/&gt;&lt;/object&gt;&lt;object type=&quot;3&quot; unique_id=&quot;10031&quot;&gt;&lt;property id=&quot;20148&quot; value=&quot;5&quot;/&gt;&lt;property id=&quot;20300&quot; value=&quot;Slide 16&quot;/&gt;&lt;property id=&quot;20307&quot; value=&quot;278&quot;/&gt;&lt;/object&gt;&lt;object type=&quot;3&quot; unique_id=&quot;10032&quot;&gt;&lt;property id=&quot;20148&quot; value=&quot;5&quot;/&gt;&lt;property id=&quot;20300&quot; value=&quot;Slide 17&quot;/&gt;&lt;property id=&quot;20307&quot; value=&quot;279&quot;/&gt;&lt;/object&gt;&lt;object type=&quot;3&quot; unique_id=&quot;10033&quot;&gt;&lt;property id=&quot;20148&quot; value=&quot;5&quot;/&gt;&lt;property id=&quot;20300&quot; value=&quot;Slide 18&quot;/&gt;&lt;property id=&quot;20307&quot; value=&quot;281&quot;/&gt;&lt;/object&gt;&lt;object type=&quot;3&quot; unique_id=&quot;10034&quot;&gt;&lt;property id=&quot;20148&quot; value=&quot;5&quot;/&gt;&lt;property id=&quot;20300&quot; value=&quot;Slide 19&quot;/&gt;&lt;property id=&quot;20307&quot; value=&quot;28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EQAVET Annual Forum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EQAVET Annual Forum presentation template</Template>
  <TotalTime>3232</TotalTime>
  <Words>911</Words>
  <Application>Microsoft Office PowerPoint</Application>
  <PresentationFormat>On-screen Show (4:3)</PresentationFormat>
  <Paragraphs>203</Paragraphs>
  <Slides>21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Aharoni</vt:lpstr>
      <vt:lpstr>Arial</vt:lpstr>
      <vt:lpstr>Arial Black</vt:lpstr>
      <vt:lpstr>Arial Narrow</vt:lpstr>
      <vt:lpstr>Calibri</vt:lpstr>
      <vt:lpstr>Times New Roman</vt:lpstr>
      <vt:lpstr>Wingdings</vt:lpstr>
      <vt:lpstr>EQAVET Annual Forum presentation template</vt:lpstr>
      <vt:lpstr> EQAVET –supporting quality and relevance of VET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kkolodziejczyk</dc:creator>
  <cp:lastModifiedBy>Sean Feerick</cp:lastModifiedBy>
  <cp:revision>149</cp:revision>
  <cp:lastPrinted>2012-08-24T09:59:23Z</cp:lastPrinted>
  <dcterms:created xsi:type="dcterms:W3CDTF">2012-02-23T11:25:49Z</dcterms:created>
  <dcterms:modified xsi:type="dcterms:W3CDTF">2017-03-08T15:13:48Z</dcterms:modified>
</cp:coreProperties>
</file>